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6.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xml" ContentType="application/vnd.openxmlformats-officedocument.themeOverride+xml"/>
  <Override PartName="/ppt/charts/chart16.xml" ContentType="application/vnd.openxmlformats-officedocument.drawingml.chart+xml"/>
  <Override PartName="/ppt/charts/chartEx1.xml" ContentType="application/vnd.ms-office.chartex+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7.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8.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2.xml" ContentType="application/vnd.openxmlformats-officedocument.drawingml.chart+xml"/>
  <Override PartName="/ppt/notesSlides/notesSlide11.xml" ContentType="application/vnd.openxmlformats-officedocument.presentationml.notesSlide+xml"/>
  <Override PartName="/ppt/charts/chart33.xml" ContentType="application/vnd.openxmlformats-officedocument.drawingml.chart+xml"/>
  <Override PartName="/ppt/theme/themeOverride3.xml" ContentType="application/vnd.openxmlformats-officedocument.themeOverride+xml"/>
  <Override PartName="/ppt/charts/chart34.xml" ContentType="application/vnd.openxmlformats-officedocument.drawingml.chart+xml"/>
  <Override PartName="/ppt/theme/themeOverride4.xml" ContentType="application/vnd.openxmlformats-officedocument.themeOverride+xml"/>
  <Override PartName="/ppt/charts/chart35.xml" ContentType="application/vnd.openxmlformats-officedocument.drawingml.chart+xml"/>
  <Override PartName="/ppt/theme/themeOverride5.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49" r:id="rId2"/>
    <p:sldMasterId id="2147483650" r:id="rId3"/>
    <p:sldMasterId id="2147483652" r:id="rId4"/>
    <p:sldMasterId id="2147483653" r:id="rId5"/>
    <p:sldMasterId id="2147483654" r:id="rId6"/>
    <p:sldMasterId id="2147483655" r:id="rId7"/>
    <p:sldMasterId id="2147483657" r:id="rId8"/>
  </p:sldMasterIdLst>
  <p:notesMasterIdLst>
    <p:notesMasterId r:id="rId47"/>
  </p:notesMasterIdLst>
  <p:handoutMasterIdLst>
    <p:handoutMasterId r:id="rId48"/>
  </p:handoutMasterIdLst>
  <p:sldIdLst>
    <p:sldId id="256" r:id="rId9"/>
    <p:sldId id="372" r:id="rId10"/>
    <p:sldId id="401" r:id="rId11"/>
    <p:sldId id="381" r:id="rId12"/>
    <p:sldId id="403" r:id="rId13"/>
    <p:sldId id="382" r:id="rId14"/>
    <p:sldId id="394" r:id="rId15"/>
    <p:sldId id="411" r:id="rId16"/>
    <p:sldId id="413" r:id="rId17"/>
    <p:sldId id="383" r:id="rId18"/>
    <p:sldId id="405" r:id="rId19"/>
    <p:sldId id="406" r:id="rId20"/>
    <p:sldId id="374" r:id="rId21"/>
    <p:sldId id="384" r:id="rId22"/>
    <p:sldId id="373" r:id="rId23"/>
    <p:sldId id="402" r:id="rId24"/>
    <p:sldId id="408" r:id="rId25"/>
    <p:sldId id="332" r:id="rId26"/>
    <p:sldId id="350" r:id="rId27"/>
    <p:sldId id="416" r:id="rId28"/>
    <p:sldId id="415" r:id="rId29"/>
    <p:sldId id="410" r:id="rId30"/>
    <p:sldId id="387" r:id="rId31"/>
    <p:sldId id="388" r:id="rId32"/>
    <p:sldId id="385" r:id="rId33"/>
    <p:sldId id="389" r:id="rId34"/>
    <p:sldId id="391" r:id="rId35"/>
    <p:sldId id="390" r:id="rId36"/>
    <p:sldId id="393" r:id="rId37"/>
    <p:sldId id="392" r:id="rId38"/>
    <p:sldId id="395" r:id="rId39"/>
    <p:sldId id="397" r:id="rId40"/>
    <p:sldId id="351" r:id="rId41"/>
    <p:sldId id="359" r:id="rId42"/>
    <p:sldId id="379" r:id="rId43"/>
    <p:sldId id="409" r:id="rId44"/>
    <p:sldId id="398" r:id="rId45"/>
    <p:sldId id="260" r:id="rId46"/>
  </p:sldIdLst>
  <p:sldSz cx="13004800" cy="9753600"/>
  <p:notesSz cx="6669088" cy="9926638"/>
  <p:defaultTextStyle>
    <a:defPPr>
      <a:defRPr lang="en-US"/>
    </a:defPPr>
    <a:lvl1pPr algn="ctr" rtl="0" fontAlgn="base">
      <a:spcBef>
        <a:spcPct val="0"/>
      </a:spcBef>
      <a:spcAft>
        <a:spcPct val="0"/>
      </a:spcAft>
      <a:defRPr sz="4200" kern="1200">
        <a:solidFill>
          <a:srgbClr val="000000"/>
        </a:solidFill>
        <a:latin typeface="Gill Sans" charset="0"/>
        <a:ea typeface="+mn-ea"/>
        <a:cs typeface="ヒラギノ角ゴ ProN W3" charset="0"/>
        <a:sym typeface="Gill Sans" charset="0"/>
      </a:defRPr>
    </a:lvl1pPr>
    <a:lvl2pPr marL="457171" algn="ctr" rtl="0" fontAlgn="base">
      <a:spcBef>
        <a:spcPct val="0"/>
      </a:spcBef>
      <a:spcAft>
        <a:spcPct val="0"/>
      </a:spcAft>
      <a:defRPr sz="4200" kern="1200">
        <a:solidFill>
          <a:srgbClr val="000000"/>
        </a:solidFill>
        <a:latin typeface="Gill Sans" charset="0"/>
        <a:ea typeface="+mn-ea"/>
        <a:cs typeface="ヒラギノ角ゴ ProN W3" charset="0"/>
        <a:sym typeface="Gill Sans" charset="0"/>
      </a:defRPr>
    </a:lvl2pPr>
    <a:lvl3pPr marL="914340" algn="ctr" rtl="0" fontAlgn="base">
      <a:spcBef>
        <a:spcPct val="0"/>
      </a:spcBef>
      <a:spcAft>
        <a:spcPct val="0"/>
      </a:spcAft>
      <a:defRPr sz="4200" kern="1200">
        <a:solidFill>
          <a:srgbClr val="000000"/>
        </a:solidFill>
        <a:latin typeface="Gill Sans" charset="0"/>
        <a:ea typeface="+mn-ea"/>
        <a:cs typeface="ヒラギノ角ゴ ProN W3" charset="0"/>
        <a:sym typeface="Gill Sans" charset="0"/>
      </a:defRPr>
    </a:lvl3pPr>
    <a:lvl4pPr marL="1371511" algn="ctr" rtl="0" fontAlgn="base">
      <a:spcBef>
        <a:spcPct val="0"/>
      </a:spcBef>
      <a:spcAft>
        <a:spcPct val="0"/>
      </a:spcAft>
      <a:defRPr sz="4200" kern="1200">
        <a:solidFill>
          <a:srgbClr val="000000"/>
        </a:solidFill>
        <a:latin typeface="Gill Sans" charset="0"/>
        <a:ea typeface="+mn-ea"/>
        <a:cs typeface="ヒラギノ角ゴ ProN W3" charset="0"/>
        <a:sym typeface="Gill Sans" charset="0"/>
      </a:defRPr>
    </a:lvl4pPr>
    <a:lvl5pPr marL="1828680" algn="ctr" rtl="0" fontAlgn="base">
      <a:spcBef>
        <a:spcPct val="0"/>
      </a:spcBef>
      <a:spcAft>
        <a:spcPct val="0"/>
      </a:spcAft>
      <a:defRPr sz="4200" kern="1200">
        <a:solidFill>
          <a:srgbClr val="000000"/>
        </a:solidFill>
        <a:latin typeface="Gill Sans" charset="0"/>
        <a:ea typeface="+mn-ea"/>
        <a:cs typeface="ヒラギノ角ゴ ProN W3" charset="0"/>
        <a:sym typeface="Gill Sans" charset="0"/>
      </a:defRPr>
    </a:lvl5pPr>
    <a:lvl6pPr marL="2285851" algn="l" defTabSz="914340" rtl="0" eaLnBrk="1" latinLnBrk="0" hangingPunct="1">
      <a:defRPr sz="4200" kern="1200">
        <a:solidFill>
          <a:srgbClr val="000000"/>
        </a:solidFill>
        <a:latin typeface="Gill Sans" charset="0"/>
        <a:ea typeface="+mn-ea"/>
        <a:cs typeface="ヒラギノ角ゴ ProN W3" charset="0"/>
        <a:sym typeface="Gill Sans" charset="0"/>
      </a:defRPr>
    </a:lvl6pPr>
    <a:lvl7pPr marL="2743020" algn="l" defTabSz="914340" rtl="0" eaLnBrk="1" latinLnBrk="0" hangingPunct="1">
      <a:defRPr sz="4200" kern="1200">
        <a:solidFill>
          <a:srgbClr val="000000"/>
        </a:solidFill>
        <a:latin typeface="Gill Sans" charset="0"/>
        <a:ea typeface="+mn-ea"/>
        <a:cs typeface="ヒラギノ角ゴ ProN W3" charset="0"/>
        <a:sym typeface="Gill Sans" charset="0"/>
      </a:defRPr>
    </a:lvl7pPr>
    <a:lvl8pPr marL="3200191" algn="l" defTabSz="914340" rtl="0" eaLnBrk="1" latinLnBrk="0" hangingPunct="1">
      <a:defRPr sz="4200" kern="1200">
        <a:solidFill>
          <a:srgbClr val="000000"/>
        </a:solidFill>
        <a:latin typeface="Gill Sans" charset="0"/>
        <a:ea typeface="+mn-ea"/>
        <a:cs typeface="ヒラギノ角ゴ ProN W3" charset="0"/>
        <a:sym typeface="Gill Sans" charset="0"/>
      </a:defRPr>
    </a:lvl8pPr>
    <a:lvl9pPr marL="3657360" algn="l" defTabSz="914340" rtl="0" eaLnBrk="1" latinLnBrk="0" hangingPunct="1">
      <a:defRPr sz="4200" kern="1200">
        <a:solidFill>
          <a:srgbClr val="000000"/>
        </a:solidFill>
        <a:latin typeface="Gill Sans" charset="0"/>
        <a:ea typeface="+mn-ea"/>
        <a:cs typeface="ヒラギノ角ゴ ProN W3" charset="0"/>
        <a:sym typeface="Gill Sans" charset="0"/>
      </a:defRPr>
    </a:lvl9pPr>
  </p:defaultTextStyle>
  <p:extLst>
    <p:ext uri="{EFAFB233-063F-42B5-8137-9DF3F51BA10A}">
      <p15:sldGuideLst xmlns:p15="http://schemas.microsoft.com/office/powerpoint/2012/main">
        <p15:guide id="1" orient="horz" pos="3117">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4CF"/>
    <a:srgbClr val="99CCFF"/>
    <a:srgbClr val="0099CC"/>
    <a:srgbClr val="EBE1FF"/>
    <a:srgbClr val="9999FF"/>
    <a:srgbClr val="A4A4E0"/>
    <a:srgbClr val="4C4CC4"/>
    <a:srgbClr val="CCECFF"/>
    <a:srgbClr val="C39BE1"/>
    <a:srgbClr val="D6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Vidējs stils 4 - izcēlum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Bez stila, bez režģ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Vidējs stils 2 - izcēlum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izaina stils 1 - izcēlum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Dizaina stils 1 - izcēlum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Dizaina stils 2 - izcēlum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Dizaina stils 2 - izcēlum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Dizaina stils 2 - izcēlum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Bez stila, režģa tabu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Gaišs stils 1 - izcēlum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Gaišs stils 1 - izcēlum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Gaišs stils 2 - izcēlum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46F890A9-2807-4EBB-B81D-B2AA78EC7F39}" styleName="Tumšs stils 2 - izcēlums 5/izcēlum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Gaišs stils 3 - izcēlum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Vidējs stils 2 - izcēlum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14" autoAdjust="0"/>
  </p:normalViewPr>
  <p:slideViewPr>
    <p:cSldViewPr>
      <p:cViewPr varScale="1">
        <p:scale>
          <a:sx n="80" d="100"/>
          <a:sy n="80" d="100"/>
        </p:scale>
        <p:origin x="3222" y="96"/>
      </p:cViewPr>
      <p:guideLst>
        <p:guide orient="horz" pos="3117"/>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598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3.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4.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package" Target="../embeddings/Microsoft_Excel_Worksheet1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21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083398685981745"/>
          <c:y val="9.2744294356206597E-2"/>
          <c:w val="0.82140684405593567"/>
          <c:h val="0.74750056761303241"/>
        </c:manualLayout>
      </c:layout>
      <c:pie3DChart>
        <c:varyColors val="1"/>
        <c:ser>
          <c:idx val="0"/>
          <c:order val="0"/>
          <c:tx>
            <c:strRef>
              <c:f>Lapa1!$B$1</c:f>
              <c:strCache>
                <c:ptCount val="1"/>
                <c:pt idx="0">
                  <c:v>Kolonna1</c:v>
                </c:pt>
              </c:strCache>
            </c:strRef>
          </c:tx>
          <c:explosion val="6"/>
          <c:dPt>
            <c:idx val="0"/>
            <c:bubble3D val="0"/>
            <c:spPr>
              <a:solidFill>
                <a:schemeClr val="accent6">
                  <a:shade val="65000"/>
                </a:schemeClr>
              </a:solidFill>
              <a:ln>
                <a:noFill/>
              </a:ln>
              <a:effectLst/>
              <a:scene3d>
                <a:camera prst="orthographicFront"/>
                <a:lightRig rig="threePt" dir="t"/>
              </a:scene3d>
              <a:sp3d>
                <a:bevelT/>
              </a:sp3d>
            </c:spPr>
            <c:extLst>
              <c:ext xmlns:c16="http://schemas.microsoft.com/office/drawing/2014/chart" uri="{C3380CC4-5D6E-409C-BE32-E72D297353CC}">
                <c16:uniqueId val="{00000001-C42C-4283-B0E3-1E311D537BA9}"/>
              </c:ext>
            </c:extLst>
          </c:dPt>
          <c:dPt>
            <c:idx val="1"/>
            <c:bubble3D val="0"/>
            <c:spPr>
              <a:solidFill>
                <a:schemeClr val="accent6"/>
              </a:solidFill>
              <a:ln>
                <a:noFill/>
              </a:ln>
              <a:effectLst/>
              <a:scene3d>
                <a:camera prst="orthographicFront"/>
                <a:lightRig rig="threePt" dir="t"/>
              </a:scene3d>
              <a:sp3d>
                <a:bevelT/>
              </a:sp3d>
            </c:spPr>
            <c:extLst>
              <c:ext xmlns:c16="http://schemas.microsoft.com/office/drawing/2014/chart" uri="{C3380CC4-5D6E-409C-BE32-E72D297353CC}">
                <c16:uniqueId val="{00000003-C42C-4283-B0E3-1E311D537BA9}"/>
              </c:ext>
            </c:extLst>
          </c:dPt>
          <c:dPt>
            <c:idx val="2"/>
            <c:bubble3D val="0"/>
            <c:explosion val="5"/>
            <c:spPr>
              <a:solidFill>
                <a:schemeClr val="accent6">
                  <a:tint val="65000"/>
                </a:schemeClr>
              </a:solidFill>
              <a:ln>
                <a:noFill/>
              </a:ln>
              <a:effectLst/>
              <a:scene3d>
                <a:camera prst="orthographicFront"/>
                <a:lightRig rig="threePt" dir="t"/>
              </a:scene3d>
              <a:sp3d>
                <a:bevelT/>
              </a:sp3d>
            </c:spPr>
            <c:extLst>
              <c:ext xmlns:c16="http://schemas.microsoft.com/office/drawing/2014/chart" uri="{C3380CC4-5D6E-409C-BE32-E72D297353CC}">
                <c16:uniqueId val="{00000005-C42C-4283-B0E3-1E311D537BA9}"/>
              </c:ext>
            </c:extLst>
          </c:dPt>
          <c:dLbls>
            <c:dLbl>
              <c:idx val="0"/>
              <c:layout>
                <c:manualLayout>
                  <c:x val="-0.133642078144142"/>
                  <c:y val="0.20734943173046042"/>
                </c:manualLayout>
              </c:layout>
              <c:numFmt formatCode="_(&quot;€&quot;* #,##0.00_);_(&quot;€&quot;* \(#,##0.00\);_(&quot;€&quot;* &quot;-&quot;??_);_(@_)" sourceLinked="0"/>
              <c:spPr>
                <a:noFill/>
                <a:ln>
                  <a:noFill/>
                </a:ln>
                <a:effectLst/>
              </c:spPr>
              <c:txPr>
                <a:bodyPr rot="0" spcFirstLastPara="1" vertOverflow="ellipsis" vert="horz" wrap="square" anchor="ctr" anchorCtr="1"/>
                <a:lstStyle/>
                <a:p>
                  <a:pPr>
                    <a:defRPr sz="2000" b="1" i="0" u="none" strike="noStrike" kern="1200" baseline="0">
                      <a:solidFill>
                        <a:schemeClr val="accent3">
                          <a:lumMod val="95000"/>
                        </a:schemeClr>
                      </a:solidFill>
                      <a:latin typeface="Times New Roman" panose="02020603050405020304" pitchFamily="18" charset="0"/>
                      <a:ea typeface="+mn-ea"/>
                      <a:cs typeface="Times New Roman" panose="02020603050405020304" pitchFamily="18" charset="0"/>
                    </a:defRPr>
                  </a:pPr>
                  <a:endParaRPr lang="lv-LV"/>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0089345268848977"/>
                      <c:h val="8.7077037927977094E-2"/>
                    </c:manualLayout>
                  </c15:layout>
                </c:ext>
                <c:ext xmlns:c16="http://schemas.microsoft.com/office/drawing/2014/chart" uri="{C3380CC4-5D6E-409C-BE32-E72D297353CC}">
                  <c16:uniqueId val="{00000001-C42C-4283-B0E3-1E311D537BA9}"/>
                </c:ext>
              </c:extLst>
            </c:dLbl>
            <c:dLbl>
              <c:idx val="1"/>
              <c:layout>
                <c:manualLayout>
                  <c:x val="0.22448241112001888"/>
                  <c:y val="-2.2529339815039067E-3"/>
                </c:manualLayout>
              </c:layout>
              <c:numFmt formatCode="_(&quot;€&quot;* #,##0.00_);_(&quot;€&quot;* \(#,##0.00\);_(&quot;€&quot;* &quot;-&quot;??_);_(@_)" sourceLinked="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1767727783747516"/>
                      <c:h val="8.7077037927977094E-2"/>
                    </c:manualLayout>
                  </c15:layout>
                </c:ext>
                <c:ext xmlns:c16="http://schemas.microsoft.com/office/drawing/2014/chart" uri="{C3380CC4-5D6E-409C-BE32-E72D297353CC}">
                  <c16:uniqueId val="{00000003-C42C-4283-B0E3-1E311D537BA9}"/>
                </c:ext>
              </c:extLst>
            </c:dLbl>
            <c:dLbl>
              <c:idx val="2"/>
              <c:layout>
                <c:manualLayout>
                  <c:x val="6.8193672213321968E-2"/>
                  <c:y val="4.2910352531497067E-2"/>
                </c:manualLayout>
              </c:layout>
              <c:numFmt formatCode="_(&quot;€&quot;* #,##0.00_);_(&quot;€&quot;* \(#,##0.00\);_(&quot;€&quot;* &quot;-&quot;??_);_(@_)" sourceLinked="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3672284776088455"/>
                      <c:h val="8.7076999287903648E-2"/>
                    </c:manualLayout>
                  </c15:layout>
                </c:ext>
                <c:ext xmlns:c16="http://schemas.microsoft.com/office/drawing/2014/chart" uri="{C3380CC4-5D6E-409C-BE32-E72D297353CC}">
                  <c16:uniqueId val="{00000005-C42C-4283-B0E3-1E311D537BA9}"/>
                </c:ext>
              </c:extLst>
            </c:dLbl>
            <c:numFmt formatCode="_(&quot;€&quot;* #,##0.00_);_(&quot;€&quot;* \(#,##0.00\);_(&quot;€&quot;* &quot;-&quot;??_);_(@_)" sourceLinked="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dLblPos val="bestFit"/>
            <c:showLegendKey val="0"/>
            <c:showVal val="1"/>
            <c:showCatName val="1"/>
            <c:showSerName val="0"/>
            <c:showPercent val="0"/>
            <c:showBubbleSize val="0"/>
            <c:separator> </c:separator>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Lapa1!$A$2:$A$4</c:f>
              <c:strCache>
                <c:ptCount val="3"/>
                <c:pt idx="0">
                  <c:v>Atlīdzība</c:v>
                </c:pt>
                <c:pt idx="1">
                  <c:v>Kārtējie izdevumi </c:v>
                </c:pt>
                <c:pt idx="2">
                  <c:v>Kapitālie izdevumi</c:v>
                </c:pt>
              </c:strCache>
            </c:strRef>
          </c:cat>
          <c:val>
            <c:numRef>
              <c:f>Lapa1!$B$2:$B$4</c:f>
              <c:numCache>
                <c:formatCode>#,##0</c:formatCode>
                <c:ptCount val="3"/>
                <c:pt idx="0">
                  <c:v>16840102</c:v>
                </c:pt>
                <c:pt idx="1">
                  <c:v>1914996</c:v>
                </c:pt>
                <c:pt idx="2">
                  <c:v>574412</c:v>
                </c:pt>
              </c:numCache>
            </c:numRef>
          </c:val>
          <c:extLst>
            <c:ext xmlns:c16="http://schemas.microsoft.com/office/drawing/2014/chart" uri="{C3380CC4-5D6E-409C-BE32-E72D297353CC}">
              <c16:uniqueId val="{00000006-C42C-4283-B0E3-1E311D537BA9}"/>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r>
              <a:rPr lang="lv-LV"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Biežākie un aktuālākie</a:t>
            </a:r>
            <a:r>
              <a:rPr lang="lv-LV" sz="2000"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notikumi</a:t>
            </a:r>
            <a:endParaRPr lang="lv-LV"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layout>
        <c:manualLayout>
          <c:xMode val="edge"/>
          <c:yMode val="edge"/>
          <c:x val="1.3676153637532029E-2"/>
          <c:y val="8.5245178333584297E-3"/>
        </c:manualLayout>
      </c:layout>
      <c:overlay val="0"/>
    </c:title>
    <c:autoTitleDeleted val="0"/>
    <c:view3D>
      <c:rotX val="10"/>
      <c:rotY val="10"/>
      <c:depthPercent val="100"/>
      <c:rAngAx val="1"/>
    </c:view3D>
    <c:floor>
      <c:thickness val="0"/>
      <c:spPr>
        <a:ln>
          <a:noFill/>
        </a:ln>
      </c:spPr>
    </c:floor>
    <c:sideWall>
      <c:thickness val="0"/>
      <c:spPr>
        <a:ln>
          <a:noFill/>
        </a:ln>
      </c:spPr>
    </c:sideWall>
    <c:backWall>
      <c:thickness val="0"/>
      <c:spPr>
        <a:ln>
          <a:noFill/>
        </a:ln>
      </c:spPr>
    </c:backWall>
    <c:plotArea>
      <c:layout>
        <c:manualLayout>
          <c:layoutTarget val="inner"/>
          <c:xMode val="edge"/>
          <c:yMode val="edge"/>
          <c:x val="0.4290138253539133"/>
          <c:y val="5.8654234526572327E-2"/>
          <c:w val="0.55861410325246741"/>
          <c:h val="0.92676924577706354"/>
        </c:manualLayout>
      </c:layout>
      <c:bar3DChart>
        <c:barDir val="col"/>
        <c:grouping val="stacked"/>
        <c:varyColors val="0"/>
        <c:ser>
          <c:idx val="0"/>
          <c:order val="0"/>
          <c:tx>
            <c:strRef>
              <c:f>Лист1!$B$1</c:f>
              <c:strCache>
                <c:ptCount val="1"/>
                <c:pt idx="0">
                  <c:v>Par CSN neievērošanu</c:v>
                </c:pt>
              </c:strCache>
            </c:strRef>
          </c:tx>
          <c:spPr>
            <a:solidFill>
              <a:schemeClr val="accent6">
                <a:lumMod val="50000"/>
              </a:schemeClr>
            </a:solidFill>
            <a:ln>
              <a:noFill/>
            </a:ln>
            <a:scene3d>
              <a:camera prst="orthographicFront"/>
              <a:lightRig rig="threePt" dir="t"/>
            </a:scene3d>
            <a:sp3d prstMaterial="matte"/>
          </c:spPr>
          <c:invertIfNegative val="0"/>
          <c:dLbls>
            <c:dLbl>
              <c:idx val="0"/>
              <c:layout>
                <c:manualLayout>
                  <c:x val="0.19098915260276222"/>
                  <c:y val="-2.48408085585387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2A5-4407-BBE1-0CE9D56CBD45}"/>
                </c:ext>
              </c:extLst>
            </c:dLbl>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Izsaukumi</c:v>
                </c:pt>
              </c:strCache>
            </c:strRef>
          </c:cat>
          <c:val>
            <c:numRef>
              <c:f>Лист1!$B$2</c:f>
              <c:numCache>
                <c:formatCode>0.0%</c:formatCode>
                <c:ptCount val="1"/>
                <c:pt idx="0">
                  <c:v>0.27693353859521536</c:v>
                </c:pt>
              </c:numCache>
            </c:numRef>
          </c:val>
          <c:extLst>
            <c:ext xmlns:c16="http://schemas.microsoft.com/office/drawing/2014/chart" uri="{C3380CC4-5D6E-409C-BE32-E72D297353CC}">
              <c16:uniqueId val="{00000000-C2A5-4407-BBE1-0CE9D56CBD45}"/>
            </c:ext>
          </c:extLst>
        </c:ser>
        <c:ser>
          <c:idx val="1"/>
          <c:order val="1"/>
          <c:tx>
            <c:strRef>
              <c:f>Лист1!$C$1</c:f>
              <c:strCache>
                <c:ptCount val="1"/>
                <c:pt idx="0">
                  <c:v>Saistīti ar ārkārtas stāvokli</c:v>
                </c:pt>
              </c:strCache>
            </c:strRef>
          </c:tx>
          <c:spPr>
            <a:solidFill>
              <a:schemeClr val="accent6">
                <a:lumMod val="60000"/>
                <a:lumOff val="40000"/>
              </a:schemeClr>
            </a:solidFill>
            <a:ln>
              <a:noFill/>
            </a:ln>
            <a:scene3d>
              <a:camera prst="orthographicFront"/>
              <a:lightRig rig="threePt" dir="t"/>
            </a:scene3d>
            <a:sp3d prstMaterial="matte"/>
          </c:spPr>
          <c:invertIfNegative val="0"/>
          <c:dLbls>
            <c:dLbl>
              <c:idx val="0"/>
              <c:layout>
                <c:manualLayout>
                  <c:x val="0.19098915260276222"/>
                  <c:y val="-7.11425109363135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2A5-4407-BBE1-0CE9D56CBD45}"/>
                </c:ext>
              </c:extLst>
            </c:dLbl>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Izsaukumi</c:v>
                </c:pt>
              </c:strCache>
            </c:strRef>
          </c:cat>
          <c:val>
            <c:numRef>
              <c:f>Лист1!$C$2</c:f>
              <c:numCache>
                <c:formatCode>0.0%</c:formatCode>
                <c:ptCount val="1"/>
                <c:pt idx="0">
                  <c:v>0.14717465834285659</c:v>
                </c:pt>
              </c:numCache>
            </c:numRef>
          </c:val>
          <c:extLst>
            <c:ext xmlns:c16="http://schemas.microsoft.com/office/drawing/2014/chart" uri="{C3380CC4-5D6E-409C-BE32-E72D297353CC}">
              <c16:uniqueId val="{00000001-C2A5-4407-BBE1-0CE9D56CBD45}"/>
            </c:ext>
          </c:extLst>
        </c:ser>
        <c:ser>
          <c:idx val="2"/>
          <c:order val="2"/>
          <c:tx>
            <c:strRef>
              <c:f>Лист1!$D$1</c:f>
              <c:strCache>
                <c:ptCount val="1"/>
                <c:pt idx="0">
                  <c:v>Par trokšņošanu</c:v>
                </c:pt>
              </c:strCache>
            </c:strRef>
          </c:tx>
          <c:spPr>
            <a:solidFill>
              <a:schemeClr val="accent6">
                <a:lumMod val="40000"/>
                <a:lumOff val="60000"/>
              </a:schemeClr>
            </a:solidFill>
            <a:ln>
              <a:noFill/>
            </a:ln>
            <a:scene3d>
              <a:camera prst="orthographicFront"/>
              <a:lightRig rig="threePt" dir="t"/>
            </a:scene3d>
            <a:sp3d prstMaterial="matte"/>
          </c:spPr>
          <c:invertIfNegative val="0"/>
          <c:dLbls>
            <c:dLbl>
              <c:idx val="0"/>
              <c:layout>
                <c:manualLayout>
                  <c:x val="0.18049524311909398"/>
                  <c:y val="-1.1997914936856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2A5-4407-BBE1-0CE9D56CBD45}"/>
                </c:ext>
              </c:extLst>
            </c:dLbl>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Izsaukumi</c:v>
                </c:pt>
              </c:strCache>
            </c:strRef>
          </c:cat>
          <c:val>
            <c:numRef>
              <c:f>Лист1!$D$2</c:f>
              <c:numCache>
                <c:formatCode>0.0%</c:formatCode>
                <c:ptCount val="1"/>
                <c:pt idx="0">
                  <c:v>5.1378434279993578E-2</c:v>
                </c:pt>
              </c:numCache>
            </c:numRef>
          </c:val>
          <c:extLst>
            <c:ext xmlns:c16="http://schemas.microsoft.com/office/drawing/2014/chart" uri="{C3380CC4-5D6E-409C-BE32-E72D297353CC}">
              <c16:uniqueId val="{00000002-C2A5-4407-BBE1-0CE9D56CBD45}"/>
            </c:ext>
          </c:extLst>
        </c:ser>
        <c:ser>
          <c:idx val="3"/>
          <c:order val="3"/>
          <c:tx>
            <c:strRef>
              <c:f>Лист1!$E$1</c:f>
              <c:strCache>
                <c:ptCount val="1"/>
                <c:pt idx="0">
                  <c:v>Saistīts ar alkohola lietošanu, tā reibumā u.tml.</c:v>
                </c:pt>
              </c:strCache>
            </c:strRef>
          </c:tx>
          <c:spPr>
            <a:solidFill>
              <a:srgbClr val="D6C1FF"/>
            </a:solidFill>
            <a:ln>
              <a:noFill/>
            </a:ln>
          </c:spPr>
          <c:invertIfNegative val="0"/>
          <c:dLbls>
            <c:dLbl>
              <c:idx val="0"/>
              <c:layout>
                <c:manualLayout>
                  <c:x val="0.17839646122236016"/>
                  <c:y val="-1.9450157504418045E-2"/>
                </c:manualLayout>
              </c:layout>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2A5-4407-BBE1-0CE9D56CBD4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Izsaukumi</c:v>
                </c:pt>
              </c:strCache>
            </c:strRef>
          </c:cat>
          <c:val>
            <c:numRef>
              <c:f>Лист1!$E$2</c:f>
              <c:numCache>
                <c:formatCode>0.0%</c:formatCode>
                <c:ptCount val="1"/>
                <c:pt idx="0">
                  <c:v>4.2505265345057185E-2</c:v>
                </c:pt>
              </c:numCache>
            </c:numRef>
          </c:val>
          <c:extLst>
            <c:ext xmlns:c16="http://schemas.microsoft.com/office/drawing/2014/chart" uri="{C3380CC4-5D6E-409C-BE32-E72D297353CC}">
              <c16:uniqueId val="{00000003-C2A5-4407-BBE1-0CE9D56CBD45}"/>
            </c:ext>
          </c:extLst>
        </c:ser>
        <c:ser>
          <c:idx val="4"/>
          <c:order val="4"/>
          <c:tx>
            <c:strRef>
              <c:f>Лист1!$F$1</c:f>
              <c:strCache>
                <c:ptCount val="1"/>
                <c:pt idx="0">
                  <c:v>Bezpalīdzīgā stāvoklī nonākušas personas</c:v>
                </c:pt>
              </c:strCache>
            </c:strRef>
          </c:tx>
          <c:spPr>
            <a:solidFill>
              <a:srgbClr val="C39BE1"/>
            </a:solidFill>
            <a:ln>
              <a:noFill/>
            </a:ln>
          </c:spPr>
          <c:invertIfNegative val="0"/>
          <c:dLbls>
            <c:dLbl>
              <c:idx val="0"/>
              <c:layout>
                <c:manualLayout>
                  <c:x val="0.17817518020190942"/>
                  <c:y val="-1.6881578780081584E-2"/>
                </c:manualLayout>
              </c:layout>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2A5-4407-BBE1-0CE9D56CBD4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Лист1!$A$2</c:f>
              <c:strCache>
                <c:ptCount val="1"/>
                <c:pt idx="0">
                  <c:v>Izsaukumi</c:v>
                </c:pt>
              </c:strCache>
            </c:strRef>
          </c:cat>
          <c:val>
            <c:numRef>
              <c:f>Лист1!$F$2</c:f>
              <c:numCache>
                <c:formatCode>0.0%</c:formatCode>
                <c:ptCount val="1"/>
                <c:pt idx="0">
                  <c:v>4.0219680584807474E-2</c:v>
                </c:pt>
              </c:numCache>
            </c:numRef>
          </c:val>
          <c:extLst>
            <c:ext xmlns:c16="http://schemas.microsoft.com/office/drawing/2014/chart" uri="{C3380CC4-5D6E-409C-BE32-E72D297353CC}">
              <c16:uniqueId val="{00000004-C2A5-4407-BBE1-0CE9D56CBD45}"/>
            </c:ext>
          </c:extLst>
        </c:ser>
        <c:ser>
          <c:idx val="5"/>
          <c:order val="5"/>
          <c:tx>
            <c:strRef>
              <c:f>Лист1!$G$1</c:f>
              <c:strCache>
                <c:ptCount val="1"/>
                <c:pt idx="0">
                  <c:v>Notikumā iesaistīta NG persona</c:v>
                </c:pt>
              </c:strCache>
            </c:strRef>
          </c:tx>
          <c:spPr>
            <a:solidFill>
              <a:schemeClr val="accent6">
                <a:lumMod val="20000"/>
                <a:lumOff val="80000"/>
              </a:schemeClr>
            </a:solidFill>
            <a:ln>
              <a:noFill/>
            </a:ln>
          </c:spPr>
          <c:invertIfNegative val="0"/>
          <c:dLbls>
            <c:dLbl>
              <c:idx val="0"/>
              <c:layout>
                <c:manualLayout>
                  <c:x val="0.17839646122236016"/>
                  <c:y val="-2.1765242623306744E-2"/>
                </c:manualLayout>
              </c:layout>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2A5-4407-BBE1-0CE9D56CBD4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Лист1!$A$2</c:f>
              <c:strCache>
                <c:ptCount val="1"/>
                <c:pt idx="0">
                  <c:v>Izsaukumi</c:v>
                </c:pt>
              </c:strCache>
            </c:strRef>
          </c:cat>
          <c:val>
            <c:numRef>
              <c:f>Лист1!$G$2</c:f>
              <c:numCache>
                <c:formatCode>0.0%</c:formatCode>
                <c:ptCount val="1"/>
                <c:pt idx="0">
                  <c:v>2.2964460101434631E-2</c:v>
                </c:pt>
              </c:numCache>
            </c:numRef>
          </c:val>
          <c:extLst>
            <c:ext xmlns:c16="http://schemas.microsoft.com/office/drawing/2014/chart" uri="{C3380CC4-5D6E-409C-BE32-E72D297353CC}">
              <c16:uniqueId val="{00000005-C2A5-4407-BBE1-0CE9D56CBD45}"/>
            </c:ext>
          </c:extLst>
        </c:ser>
        <c:ser>
          <c:idx val="6"/>
          <c:order val="6"/>
          <c:tx>
            <c:strRef>
              <c:f>Лист1!$H$1</c:f>
              <c:strCache>
                <c:ptCount val="1"/>
                <c:pt idx="0">
                  <c:v>Sīkais huligānisms un kautiņi/konflikti</c:v>
                </c:pt>
              </c:strCache>
            </c:strRef>
          </c:tx>
          <c:spPr>
            <a:solidFill>
              <a:srgbClr val="CCECFF"/>
            </a:solidFill>
            <a:ln>
              <a:noFill/>
            </a:ln>
          </c:spPr>
          <c:invertIfNegative val="0"/>
          <c:dLbls>
            <c:dLbl>
              <c:idx val="0"/>
              <c:layout>
                <c:manualLayout>
                  <c:x val="0.21594813133218596"/>
                  <c:y val="-3.6331736284499629E-2"/>
                </c:manualLayout>
              </c:layout>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2A5-4407-BBE1-0CE9D56CBD4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Лист1!$A$2</c:f>
              <c:strCache>
                <c:ptCount val="1"/>
                <c:pt idx="0">
                  <c:v>Izsaukumi</c:v>
                </c:pt>
              </c:strCache>
            </c:strRef>
          </c:cat>
          <c:val>
            <c:numRef>
              <c:f>Лист1!$H$2</c:f>
              <c:numCache>
                <c:formatCode>0.0%</c:formatCode>
                <c:ptCount val="1"/>
                <c:pt idx="0">
                  <c:v>1.2523493355748434E-2</c:v>
                </c:pt>
              </c:numCache>
            </c:numRef>
          </c:val>
          <c:extLst>
            <c:ext xmlns:c16="http://schemas.microsoft.com/office/drawing/2014/chart" uri="{C3380CC4-5D6E-409C-BE32-E72D297353CC}">
              <c16:uniqueId val="{00000009-C2A5-4407-BBE1-0CE9D56CBD45}"/>
            </c:ext>
          </c:extLst>
        </c:ser>
        <c:ser>
          <c:idx val="7"/>
          <c:order val="7"/>
          <c:tx>
            <c:strRef>
              <c:f>Лист1!$I$1</c:f>
              <c:strCache>
                <c:ptCount val="1"/>
                <c:pt idx="0">
                  <c:v>Ģimenes konflikti</c:v>
                </c:pt>
              </c:strCache>
            </c:strRef>
          </c:tx>
          <c:invertIfNegative val="0"/>
          <c:dLbls>
            <c:dLbl>
              <c:idx val="0"/>
              <c:layout>
                <c:manualLayout>
                  <c:x val="0.18236762098444753"/>
                  <c:y val="-8.5084072445186412E-2"/>
                </c:manualLayout>
              </c:layout>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EB-4CD3-8217-4EDB2C6D2F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Лист1!$A$2</c:f>
              <c:strCache>
                <c:ptCount val="1"/>
                <c:pt idx="0">
                  <c:v>Izsaukumi</c:v>
                </c:pt>
              </c:strCache>
            </c:strRef>
          </c:cat>
          <c:val>
            <c:numRef>
              <c:f>Лист1!$I$2</c:f>
              <c:numCache>
                <c:formatCode>0.0%</c:formatCode>
                <c:ptCount val="1"/>
                <c:pt idx="0">
                  <c:v>6.2995249383742125E-3</c:v>
                </c:pt>
              </c:numCache>
            </c:numRef>
          </c:val>
          <c:extLst>
            <c:ext xmlns:c16="http://schemas.microsoft.com/office/drawing/2014/chart" uri="{C3380CC4-5D6E-409C-BE32-E72D297353CC}">
              <c16:uniqueId val="{00000001-2943-44CE-9101-623D9BD724DB}"/>
            </c:ext>
          </c:extLst>
        </c:ser>
        <c:ser>
          <c:idx val="8"/>
          <c:order val="8"/>
          <c:tx>
            <c:strRef>
              <c:f>Лист1!$J$1</c:f>
              <c:strCache>
                <c:ptCount val="1"/>
                <c:pt idx="0">
                  <c:v>Pārējie</c:v>
                </c:pt>
              </c:strCache>
            </c:strRef>
          </c:tx>
          <c:spPr>
            <a:solidFill>
              <a:schemeClr val="bg1">
                <a:lumMod val="85000"/>
              </a:schemeClr>
            </a:solidFill>
          </c:spPr>
          <c:invertIfNegative val="0"/>
          <c:dLbls>
            <c:dLbl>
              <c:idx val="0"/>
              <c:layout>
                <c:manualLayout>
                  <c:x val="1.04939094836681E-2"/>
                  <c:y val="2.39958810219977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EB-4CD3-8217-4EDB2C6D2F74}"/>
                </c:ext>
              </c:extLst>
            </c:dLbl>
            <c:spPr>
              <a:noFill/>
              <a:ln>
                <a:noFill/>
              </a:ln>
              <a:effectLst/>
            </c:spPr>
            <c:txPr>
              <a:bodyPr wrap="square" lIns="38100" tIns="19050" rIns="38100" bIns="19050" anchor="ctr">
                <a:spAutoFit/>
              </a:bodyPr>
              <a:lstStyle/>
              <a:p>
                <a:pPr>
                  <a:defRPr sz="1400" b="1"/>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Izsaukumi</c:v>
                </c:pt>
              </c:strCache>
            </c:strRef>
          </c:cat>
          <c:val>
            <c:numRef>
              <c:f>Лист1!$J$2</c:f>
              <c:numCache>
                <c:formatCode>0.0%</c:formatCode>
                <c:ptCount val="1"/>
                <c:pt idx="0">
                  <c:v>0.40000094445651252</c:v>
                </c:pt>
              </c:numCache>
            </c:numRef>
          </c:val>
          <c:extLst>
            <c:ext xmlns:c16="http://schemas.microsoft.com/office/drawing/2014/chart" uri="{C3380CC4-5D6E-409C-BE32-E72D297353CC}">
              <c16:uniqueId val="{00000001-DA03-4CBE-B3B8-2D99C71097B8}"/>
            </c:ext>
          </c:extLst>
        </c:ser>
        <c:dLbls>
          <c:showLegendKey val="0"/>
          <c:showVal val="1"/>
          <c:showCatName val="0"/>
          <c:showSerName val="0"/>
          <c:showPercent val="0"/>
          <c:showBubbleSize val="0"/>
        </c:dLbls>
        <c:gapWidth val="92"/>
        <c:gapDepth val="143"/>
        <c:shape val="cylinder"/>
        <c:axId val="76179712"/>
        <c:axId val="76189696"/>
        <c:axId val="0"/>
      </c:bar3DChart>
      <c:catAx>
        <c:axId val="76179712"/>
        <c:scaling>
          <c:orientation val="minMax"/>
        </c:scaling>
        <c:delete val="1"/>
        <c:axPos val="b"/>
        <c:numFmt formatCode="General" sourceLinked="1"/>
        <c:majorTickMark val="out"/>
        <c:minorTickMark val="none"/>
        <c:tickLblPos val="nextTo"/>
        <c:crossAx val="76189696"/>
        <c:crosses val="autoZero"/>
        <c:auto val="1"/>
        <c:lblAlgn val="ctr"/>
        <c:lblOffset val="100"/>
        <c:noMultiLvlLbl val="0"/>
      </c:catAx>
      <c:valAx>
        <c:axId val="76189696"/>
        <c:scaling>
          <c:orientation val="minMax"/>
        </c:scaling>
        <c:delete val="1"/>
        <c:axPos val="l"/>
        <c:numFmt formatCode="0.0%" sourceLinked="1"/>
        <c:majorTickMark val="out"/>
        <c:minorTickMark val="none"/>
        <c:tickLblPos val="none"/>
        <c:crossAx val="76179712"/>
        <c:crosses val="autoZero"/>
        <c:crossBetween val="between"/>
      </c:valAx>
    </c:plotArea>
    <c:legend>
      <c:legendPos val="l"/>
      <c:layout>
        <c:manualLayout>
          <c:xMode val="edge"/>
          <c:yMode val="edge"/>
          <c:x val="0"/>
          <c:y val="8.1666798694586165E-2"/>
          <c:w val="0.54557752776382729"/>
          <c:h val="0.91823677202494647"/>
        </c:manualLayout>
      </c:layout>
      <c:overlay val="1"/>
      <c:txPr>
        <a:bodyPr/>
        <a:lstStyle/>
        <a:p>
          <a:pPr>
            <a:defRPr sz="1400" b="1">
              <a:latin typeface="Times New Roman" pitchFamily="18" charset="0"/>
              <a:cs typeface="Times New Roman" pitchFamily="18" charset="0"/>
            </a:defRPr>
          </a:pPr>
          <a:endParaRPr lang="lv-LV"/>
        </a:p>
      </c:txPr>
    </c:legend>
    <c:plotVisOnly val="1"/>
    <c:dispBlanksAs val="gap"/>
    <c:showDLblsOverMax val="0"/>
  </c:chart>
  <c:spPr>
    <a:noFill/>
    <a:scene3d>
      <a:camera prst="orthographicFront"/>
      <a:lightRig rig="threePt" dir="t"/>
    </a:scene3d>
    <a:sp3d/>
  </c:spPr>
  <c:txPr>
    <a:bodyPr/>
    <a:lstStyle/>
    <a:p>
      <a:pPr>
        <a:defRPr sz="1800"/>
      </a:pPr>
      <a:endParaRPr lang="lv-LV"/>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Saņemti i</a:t>
            </a:r>
            <a:r>
              <a:rPr lang="en-US" sz="20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zsaukum</a:t>
            </a:r>
            <a:r>
              <a:rPr lang="lv-LV"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v-LV"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n-US"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PP </a:t>
            </a:r>
            <a:r>
              <a:rPr lang="en-US" sz="20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struktūrvienībā</a:t>
            </a:r>
            <a:r>
              <a:rPr lang="lv-LV"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endParaRPr lang="en-US"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layout>
        <c:manualLayout>
          <c:xMode val="edge"/>
          <c:yMode val="edge"/>
          <c:x val="0.66403961328858196"/>
          <c:y val="1.8196831745326356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6.8282456350448797E-3"/>
          <c:y val="0.10076682947926421"/>
          <c:w val="0.99317179598537231"/>
          <c:h val="0.85867468098782673"/>
        </c:manualLayout>
      </c:layout>
      <c:ofPieChart>
        <c:ofPieType val="bar"/>
        <c:varyColors val="1"/>
        <c:ser>
          <c:idx val="0"/>
          <c:order val="0"/>
          <c:tx>
            <c:strRef>
              <c:f>Lapa1!$B$1</c:f>
              <c:strCache>
                <c:ptCount val="1"/>
                <c:pt idx="0">
                  <c:v>Apkalpoto izsaukumu sadalījumā pēc RPP struktūrvienībām</c:v>
                </c:pt>
              </c:strCache>
            </c:strRef>
          </c:tx>
          <c:spPr>
            <a:scene3d>
              <a:camera prst="orthographicFront"/>
              <a:lightRig rig="threePt" dir="t">
                <a:rot lat="0" lon="0" rev="1200000"/>
              </a:lightRig>
            </a:scene3d>
            <a:sp3d prstMaterial="dkEdge">
              <a:bevelT w="63500" h="25400"/>
            </a:sp3d>
          </c:spPr>
          <c:explosion val="4"/>
          <c:dPt>
            <c:idx val="0"/>
            <c:bubble3D val="0"/>
            <c:spPr>
              <a:gradFill rotWithShape="1">
                <a:gsLst>
                  <a:gs pos="0">
                    <a:schemeClr val="accent6">
                      <a:shade val="44000"/>
                      <a:shade val="51000"/>
                      <a:satMod val="130000"/>
                    </a:schemeClr>
                  </a:gs>
                  <a:gs pos="80000">
                    <a:schemeClr val="accent6">
                      <a:shade val="44000"/>
                      <a:shade val="93000"/>
                      <a:satMod val="130000"/>
                    </a:schemeClr>
                  </a:gs>
                  <a:gs pos="100000">
                    <a:schemeClr val="accent6">
                      <a:shade val="4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1-7641-46C8-BEED-A8DC54CE162F}"/>
              </c:ext>
            </c:extLst>
          </c:dPt>
          <c:dPt>
            <c:idx val="1"/>
            <c:bubble3D val="0"/>
            <c:spPr>
              <a:gradFill rotWithShape="1">
                <a:gsLst>
                  <a:gs pos="0">
                    <a:schemeClr val="accent6">
                      <a:shade val="58000"/>
                      <a:shade val="51000"/>
                      <a:satMod val="130000"/>
                    </a:schemeClr>
                  </a:gs>
                  <a:gs pos="80000">
                    <a:schemeClr val="accent6">
                      <a:shade val="58000"/>
                      <a:shade val="93000"/>
                      <a:satMod val="130000"/>
                    </a:schemeClr>
                  </a:gs>
                  <a:gs pos="100000">
                    <a:schemeClr val="accent6">
                      <a:shade val="5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3-7641-46C8-BEED-A8DC54CE162F}"/>
              </c:ext>
            </c:extLst>
          </c:dPt>
          <c:dPt>
            <c:idx val="2"/>
            <c:bubble3D val="0"/>
            <c:spPr>
              <a:gradFill rotWithShape="1">
                <a:gsLst>
                  <a:gs pos="0">
                    <a:schemeClr val="accent6">
                      <a:shade val="72000"/>
                      <a:shade val="51000"/>
                      <a:satMod val="130000"/>
                    </a:schemeClr>
                  </a:gs>
                  <a:gs pos="80000">
                    <a:schemeClr val="accent6">
                      <a:shade val="72000"/>
                      <a:shade val="93000"/>
                      <a:satMod val="130000"/>
                    </a:schemeClr>
                  </a:gs>
                  <a:gs pos="100000">
                    <a:schemeClr val="accent6">
                      <a:shade val="7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5-7641-46C8-BEED-A8DC54CE162F}"/>
              </c:ext>
            </c:extLst>
          </c:dPt>
          <c:dPt>
            <c:idx val="3"/>
            <c:bubble3D val="0"/>
            <c:spPr>
              <a:gradFill rotWithShape="1">
                <a:gsLst>
                  <a:gs pos="0">
                    <a:schemeClr val="accent6">
                      <a:shade val="86000"/>
                      <a:shade val="51000"/>
                      <a:satMod val="130000"/>
                    </a:schemeClr>
                  </a:gs>
                  <a:gs pos="80000">
                    <a:schemeClr val="accent6">
                      <a:shade val="86000"/>
                      <a:shade val="93000"/>
                      <a:satMod val="130000"/>
                    </a:schemeClr>
                  </a:gs>
                  <a:gs pos="100000">
                    <a:schemeClr val="accent6">
                      <a:shade val="8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7-7641-46C8-BEED-A8DC54CE162F}"/>
              </c:ext>
            </c:extLst>
          </c:dPt>
          <c:dPt>
            <c:idx val="4"/>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9-7641-46C8-BEED-A8DC54CE162F}"/>
              </c:ext>
            </c:extLst>
          </c:dPt>
          <c:dPt>
            <c:idx val="5"/>
            <c:bubble3D val="0"/>
            <c:spPr>
              <a:gradFill rotWithShape="1">
                <a:gsLst>
                  <a:gs pos="0">
                    <a:schemeClr val="accent6">
                      <a:tint val="86000"/>
                      <a:shade val="51000"/>
                      <a:satMod val="130000"/>
                    </a:schemeClr>
                  </a:gs>
                  <a:gs pos="80000">
                    <a:schemeClr val="accent6">
                      <a:tint val="86000"/>
                      <a:shade val="93000"/>
                      <a:satMod val="130000"/>
                    </a:schemeClr>
                  </a:gs>
                  <a:gs pos="100000">
                    <a:schemeClr val="accent6">
                      <a:tint val="8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A-7641-46C8-BEED-A8DC54CE162F}"/>
              </c:ext>
            </c:extLst>
          </c:dPt>
          <c:dPt>
            <c:idx val="6"/>
            <c:bubble3D val="0"/>
            <c:spPr>
              <a:gradFill rotWithShape="1">
                <a:gsLst>
                  <a:gs pos="0">
                    <a:schemeClr val="accent6">
                      <a:tint val="72000"/>
                      <a:shade val="51000"/>
                      <a:satMod val="130000"/>
                    </a:schemeClr>
                  </a:gs>
                  <a:gs pos="80000">
                    <a:schemeClr val="accent6">
                      <a:tint val="72000"/>
                      <a:shade val="93000"/>
                      <a:satMod val="130000"/>
                    </a:schemeClr>
                  </a:gs>
                  <a:gs pos="100000">
                    <a:schemeClr val="accent6">
                      <a:tint val="7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C-7641-46C8-BEED-A8DC54CE162F}"/>
              </c:ext>
            </c:extLst>
          </c:dPt>
          <c:dPt>
            <c:idx val="7"/>
            <c:bubble3D val="0"/>
            <c:spPr>
              <a:gradFill rotWithShape="1">
                <a:gsLst>
                  <a:gs pos="0">
                    <a:schemeClr val="accent6">
                      <a:tint val="58000"/>
                      <a:shade val="51000"/>
                      <a:satMod val="130000"/>
                    </a:schemeClr>
                  </a:gs>
                  <a:gs pos="80000">
                    <a:schemeClr val="accent6">
                      <a:tint val="58000"/>
                      <a:shade val="93000"/>
                      <a:satMod val="130000"/>
                    </a:schemeClr>
                  </a:gs>
                  <a:gs pos="100000">
                    <a:schemeClr val="accent6">
                      <a:tint val="5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D-7641-46C8-BEED-A8DC54CE162F}"/>
              </c:ext>
            </c:extLst>
          </c:dPt>
          <c:dPt>
            <c:idx val="8"/>
            <c:bubble3D val="0"/>
            <c:spPr>
              <a:gradFill rotWithShape="1">
                <a:gsLst>
                  <a:gs pos="0">
                    <a:schemeClr val="accent6">
                      <a:tint val="44000"/>
                      <a:shade val="51000"/>
                      <a:satMod val="130000"/>
                    </a:schemeClr>
                  </a:gs>
                  <a:gs pos="80000">
                    <a:schemeClr val="accent6">
                      <a:tint val="44000"/>
                      <a:shade val="93000"/>
                      <a:satMod val="130000"/>
                    </a:schemeClr>
                  </a:gs>
                  <a:gs pos="100000">
                    <a:schemeClr val="accent6">
                      <a:tint val="4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E-7641-46C8-BEED-A8DC54CE162F}"/>
              </c:ext>
            </c:extLst>
          </c:dPt>
          <c:dPt>
            <c:idx val="9"/>
            <c:bubble3D val="0"/>
            <c:spPr>
              <a:gradFill rotWithShape="1">
                <a:gsLst>
                  <a:gs pos="0">
                    <a:schemeClr val="accent6">
                      <a:tint val="30000"/>
                      <a:shade val="51000"/>
                      <a:satMod val="130000"/>
                    </a:schemeClr>
                  </a:gs>
                  <a:gs pos="80000">
                    <a:schemeClr val="accent6">
                      <a:tint val="30000"/>
                      <a:shade val="93000"/>
                      <a:satMod val="130000"/>
                    </a:schemeClr>
                  </a:gs>
                  <a:gs pos="100000">
                    <a:schemeClr val="accent6">
                      <a:tint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B-7641-46C8-BEED-A8DC54CE162F}"/>
              </c:ext>
            </c:extLst>
          </c:dPt>
          <c:dLbls>
            <c:dLbl>
              <c:idx val="0"/>
              <c:numFmt formatCode="0.0%" sourceLinked="0"/>
              <c:spPr>
                <a:solidFill>
                  <a:schemeClr val="lt1"/>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7641-46C8-BEED-A8DC54CE162F}"/>
                </c:ext>
              </c:extLst>
            </c:dLbl>
            <c:dLbl>
              <c:idx val="1"/>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641-46C8-BEED-A8DC54CE162F}"/>
                </c:ext>
              </c:extLst>
            </c:dLbl>
            <c:dLbl>
              <c:idx val="2"/>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641-46C8-BEED-A8DC54CE162F}"/>
                </c:ext>
              </c:extLst>
            </c:dLbl>
            <c:dLbl>
              <c:idx val="3"/>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641-46C8-BEED-A8DC54CE162F}"/>
                </c:ext>
              </c:extLst>
            </c:dLbl>
            <c:dLbl>
              <c:idx val="4"/>
              <c:layout>
                <c:manualLayout>
                  <c:x val="-1.5084215788888954E-2"/>
                  <c:y val="-6.136884261537103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7641-46C8-BEED-A8DC54CE162F}"/>
                </c:ext>
              </c:extLst>
            </c:dLbl>
            <c:dLbl>
              <c:idx val="5"/>
              <c:layout>
                <c:manualLayout>
                  <c:x val="-1.7404864371794948E-2"/>
                  <c:y val="-4.199268864306082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7641-46C8-BEED-A8DC54CE162F}"/>
                </c:ext>
              </c:extLst>
            </c:dLbl>
            <c:dLbl>
              <c:idx val="6"/>
              <c:layout>
                <c:manualLayout>
                  <c:x val="-2.4366810120512925E-2"/>
                  <c:y val="8.3985377286121127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7641-46C8-BEED-A8DC54CE162F}"/>
                </c:ext>
              </c:extLst>
            </c:dLbl>
            <c:dLbl>
              <c:idx val="7"/>
              <c:numFmt formatCode="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641-46C8-BEED-A8DC54CE162F}"/>
                </c:ext>
              </c:extLst>
            </c:dLbl>
            <c:dLbl>
              <c:idx val="8"/>
              <c:layout>
                <c:manualLayout>
                  <c:x val="-1.701789301582497E-16"/>
                  <c:y val="3.0794638338244501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7641-46C8-BEED-A8DC54CE162F}"/>
                </c:ext>
              </c:extLst>
            </c:dLbl>
            <c:dLbl>
              <c:idx val="9"/>
              <c:delete val="1"/>
              <c:extLst>
                <c:ext xmlns:c15="http://schemas.microsoft.com/office/drawing/2012/chart" uri="{CE6537A1-D6FC-4f65-9D91-7224C49458BB}"/>
                <c:ext xmlns:c16="http://schemas.microsoft.com/office/drawing/2014/chart" uri="{C3380CC4-5D6E-409C-BE32-E72D297353CC}">
                  <c16:uniqueId val="{0000000B-7641-46C8-BEED-A8DC54CE162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Lapa1!$A$2:$A$10</c:f>
              <c:strCache>
                <c:ptCount val="9"/>
                <c:pt idx="0">
                  <c:v>Latgale</c:v>
                </c:pt>
                <c:pt idx="1">
                  <c:v>Vidzeme</c:v>
                </c:pt>
                <c:pt idx="2">
                  <c:v>Kurzeme</c:v>
                </c:pt>
                <c:pt idx="3">
                  <c:v>Centrs</c:v>
                </c:pt>
                <c:pt idx="4">
                  <c:v>Zemgale</c:v>
                </c:pt>
                <c:pt idx="5">
                  <c:v>Ziemeļi</c:v>
                </c:pt>
                <c:pt idx="6">
                  <c:v>OVDUP</c:v>
                </c:pt>
                <c:pt idx="7">
                  <c:v>DŪCAP</c:v>
                </c:pt>
                <c:pt idx="8">
                  <c:v>BLPN</c:v>
                </c:pt>
              </c:strCache>
            </c:strRef>
          </c:cat>
          <c:val>
            <c:numRef>
              <c:f>Lapa1!$B$2:$B$10</c:f>
              <c:numCache>
                <c:formatCode>General</c:formatCode>
                <c:ptCount val="9"/>
                <c:pt idx="0">
                  <c:v>25856</c:v>
                </c:pt>
                <c:pt idx="1">
                  <c:v>20832</c:v>
                </c:pt>
                <c:pt idx="2">
                  <c:v>18522</c:v>
                </c:pt>
                <c:pt idx="3">
                  <c:v>17514</c:v>
                </c:pt>
                <c:pt idx="4">
                  <c:v>12634</c:v>
                </c:pt>
                <c:pt idx="5">
                  <c:v>9284</c:v>
                </c:pt>
                <c:pt idx="6">
                  <c:v>5120</c:v>
                </c:pt>
                <c:pt idx="7">
                  <c:v>453</c:v>
                </c:pt>
                <c:pt idx="8">
                  <c:v>50</c:v>
                </c:pt>
              </c:numCache>
            </c:numRef>
          </c:val>
          <c:extLst>
            <c:ext xmlns:c16="http://schemas.microsoft.com/office/drawing/2014/chart" uri="{C3380CC4-5D6E-409C-BE32-E72D297353CC}">
              <c16:uniqueId val="{00000008-7641-46C8-BEED-A8DC54CE162F}"/>
            </c:ext>
          </c:extLst>
        </c:ser>
        <c:dLbls>
          <c:dLblPos val="inEnd"/>
          <c:showLegendKey val="0"/>
          <c:showVal val="0"/>
          <c:showCatName val="0"/>
          <c:showSerName val="0"/>
          <c:showPercent val="1"/>
          <c:showBubbleSize val="0"/>
          <c:showLeaderLines val="1"/>
        </c:dLbls>
        <c:gapWidth val="100"/>
        <c:splitType val="pos"/>
        <c:splitPos val="2"/>
        <c:secondPieSize val="75"/>
        <c:serLines>
          <c:spPr>
            <a:ln w="9525" cap="flat" cmpd="sng" algn="ctr">
              <a:solidFill>
                <a:schemeClr val="tx1">
                  <a:lumMod val="35000"/>
                  <a:lumOff val="65000"/>
                </a:schemeClr>
              </a:solidFill>
              <a:round/>
            </a:ln>
            <a:effectLst/>
          </c:spPr>
        </c:serLines>
      </c:ofPieChart>
      <c:spPr>
        <a:no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cap="all" spc="120" normalizeH="0" baseline="0">
                <a:solidFill>
                  <a:schemeClr val="tx1">
                    <a:lumMod val="95000"/>
                    <a:lumOff val="5000"/>
                  </a:schemeClr>
                </a:solidFill>
                <a:latin typeface="+mn-lt"/>
                <a:ea typeface="+mn-ea"/>
                <a:cs typeface="+mn-cs"/>
              </a:defRPr>
            </a:pPr>
            <a:r>
              <a:rPr lang="lv-LV" sz="2000" dirty="0">
                <a:solidFill>
                  <a:schemeClr val="tx1">
                    <a:lumMod val="95000"/>
                    <a:lumOff val="5000"/>
                  </a:schemeClr>
                </a:solidFill>
              </a:rPr>
              <a:t>Varmākas:</a:t>
            </a:r>
          </a:p>
        </c:rich>
      </c:tx>
      <c:overlay val="0"/>
      <c:spPr>
        <a:noFill/>
        <a:ln>
          <a:noFill/>
        </a:ln>
        <a:effectLst/>
      </c:spPr>
      <c:txPr>
        <a:bodyPr rot="0" spcFirstLastPara="1" vertOverflow="ellipsis" vert="horz" wrap="square" anchor="ctr" anchorCtr="1"/>
        <a:lstStyle/>
        <a:p>
          <a:pPr>
            <a:defRPr sz="2000" b="1" i="0" u="none" strike="noStrike" kern="1200" cap="all" spc="120" normalizeH="0" baseline="0">
              <a:solidFill>
                <a:schemeClr val="tx1">
                  <a:lumMod val="95000"/>
                  <a:lumOff val="5000"/>
                </a:schemeClr>
              </a:solidFill>
              <a:latin typeface="+mn-lt"/>
              <a:ea typeface="+mn-ea"/>
              <a:cs typeface="+mn-cs"/>
            </a:defRPr>
          </a:pPr>
          <a:endParaRPr lang="lv-LV"/>
        </a:p>
      </c:txPr>
    </c:title>
    <c:autoTitleDeleted val="0"/>
    <c:plotArea>
      <c:layout/>
      <c:barChart>
        <c:barDir val="col"/>
        <c:grouping val="clustered"/>
        <c:varyColors val="0"/>
        <c:ser>
          <c:idx val="0"/>
          <c:order val="0"/>
          <c:tx>
            <c:strRef>
              <c:f>Lapa1!$B$1</c:f>
              <c:strCache>
                <c:ptCount val="1"/>
                <c:pt idx="0">
                  <c:v>Varmāka:</c:v>
                </c:pt>
              </c:strCache>
            </c:strRef>
          </c:tx>
          <c:spPr>
            <a:solidFill>
              <a:schemeClr val="accent6"/>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8F7C-47C2-A3CB-F32BCAC59B59}"/>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8F7C-47C2-A3CB-F32BCAC59B59}"/>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4-8F7C-47C2-A3CB-F32BCAC59B59}"/>
              </c:ext>
            </c:extLst>
          </c:dPt>
          <c:dLbls>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Lapa1!$A$2:$A$4</c:f>
              <c:strCache>
                <c:ptCount val="3"/>
                <c:pt idx="0">
                  <c:v>pārmērīgi lieto alkoholiskos dzērienus</c:v>
                </c:pt>
                <c:pt idx="1">
                  <c:v>draudēja izdarīt pašnāvību vai mēģināja to izdarīt</c:v>
                </c:pt>
                <c:pt idx="2">
                  <c:v>lieto apreibinošās vielas</c:v>
                </c:pt>
              </c:strCache>
            </c:strRef>
          </c:cat>
          <c:val>
            <c:numRef>
              <c:f>Lapa1!$B$2:$B$4</c:f>
              <c:numCache>
                <c:formatCode>General</c:formatCode>
                <c:ptCount val="3"/>
                <c:pt idx="0">
                  <c:v>494</c:v>
                </c:pt>
                <c:pt idx="1">
                  <c:v>87</c:v>
                </c:pt>
                <c:pt idx="2">
                  <c:v>36</c:v>
                </c:pt>
              </c:numCache>
            </c:numRef>
          </c:val>
          <c:extLst>
            <c:ext xmlns:c16="http://schemas.microsoft.com/office/drawing/2014/chart" uri="{C3380CC4-5D6E-409C-BE32-E72D297353CC}">
              <c16:uniqueId val="{00000000-8F7C-47C2-A3CB-F32BCAC59B59}"/>
            </c:ext>
          </c:extLst>
        </c:ser>
        <c:dLbls>
          <c:dLblPos val="outEnd"/>
          <c:showLegendKey val="0"/>
          <c:showVal val="1"/>
          <c:showCatName val="0"/>
          <c:showSerName val="0"/>
          <c:showPercent val="0"/>
          <c:showBubbleSize val="0"/>
        </c:dLbls>
        <c:gapWidth val="63"/>
        <c:axId val="111824496"/>
        <c:axId val="111843216"/>
      </c:barChart>
      <c:catAx>
        <c:axId val="111824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11843216"/>
        <c:crosses val="autoZero"/>
        <c:auto val="1"/>
        <c:lblAlgn val="ctr"/>
        <c:lblOffset val="100"/>
        <c:noMultiLvlLbl val="0"/>
      </c:catAx>
      <c:valAx>
        <c:axId val="111843216"/>
        <c:scaling>
          <c:orientation val="minMax"/>
        </c:scaling>
        <c:delete val="1"/>
        <c:axPos val="l"/>
        <c:numFmt formatCode="General" sourceLinked="1"/>
        <c:majorTickMark val="none"/>
        <c:minorTickMark val="none"/>
        <c:tickLblPos val="nextTo"/>
        <c:crossAx val="111824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cap="none" spc="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sz="2000" cap="none" spc="0"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Personas nogādātas:</a:t>
            </a:r>
          </a:p>
        </c:rich>
      </c:tx>
      <c:layout>
        <c:manualLayout>
          <c:xMode val="edge"/>
          <c:yMode val="edge"/>
          <c:x val="0"/>
          <c:y val="2.4965583861460273E-3"/>
        </c:manualLayout>
      </c:layout>
      <c:overlay val="0"/>
      <c:spPr>
        <a:noFill/>
        <a:ln>
          <a:noFill/>
        </a:ln>
        <a:effectLst/>
      </c:spPr>
      <c:txPr>
        <a:bodyPr rot="0" spcFirstLastPara="1" vertOverflow="ellipsis" vert="horz" wrap="square" anchor="ctr" anchorCtr="1"/>
        <a:lstStyle/>
        <a:p>
          <a:pPr>
            <a:defRPr sz="2000" b="1" i="0" u="none" strike="noStrike" kern="1200" cap="none" spc="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183436883081369E-2"/>
          <c:y val="2.9205262147991799E-2"/>
          <c:w val="0.6215505739532855"/>
          <c:h val="0.89522211216403136"/>
        </c:manualLayout>
      </c:layout>
      <c:bar3DChart>
        <c:barDir val="col"/>
        <c:grouping val="stacked"/>
        <c:varyColors val="0"/>
        <c:ser>
          <c:idx val="0"/>
          <c:order val="0"/>
          <c:tx>
            <c:strRef>
              <c:f>Лист1!$B$1</c:f>
              <c:strCache>
                <c:ptCount val="1"/>
                <c:pt idx="0">
                  <c:v>Valsts policijā</c:v>
                </c:pt>
              </c:strCache>
            </c:strRef>
          </c:tx>
          <c:spPr>
            <a:solidFill>
              <a:schemeClr val="accent2">
                <a:tint val="54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Лист1!$B$2:$B$6</c:f>
              <c:numCache>
                <c:formatCode>General</c:formatCode>
                <c:ptCount val="5"/>
                <c:pt idx="0">
                  <c:v>2232</c:v>
                </c:pt>
                <c:pt idx="1">
                  <c:v>1469</c:v>
                </c:pt>
                <c:pt idx="2">
                  <c:v>1846</c:v>
                </c:pt>
                <c:pt idx="3">
                  <c:v>1683</c:v>
                </c:pt>
                <c:pt idx="4">
                  <c:v>1100</c:v>
                </c:pt>
              </c:numCache>
            </c:numRef>
          </c:val>
          <c:extLst>
            <c:ext xmlns:c16="http://schemas.microsoft.com/office/drawing/2014/chart" uri="{C3380CC4-5D6E-409C-BE32-E72D297353CC}">
              <c16:uniqueId val="{00000000-2E4D-45AE-9375-EAA31F6FBF5D}"/>
            </c:ext>
          </c:extLst>
        </c:ser>
        <c:ser>
          <c:idx val="1"/>
          <c:order val="1"/>
          <c:tx>
            <c:strRef>
              <c:f>Лист1!$C$1</c:f>
              <c:strCache>
                <c:ptCount val="1"/>
                <c:pt idx="0">
                  <c:v>RPP Dežūrdaļās</c:v>
                </c:pt>
              </c:strCache>
            </c:strRef>
          </c:tx>
          <c:spPr>
            <a:solidFill>
              <a:schemeClr val="accent2">
                <a:tint val="77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Лист1!$C$2:$C$6</c:f>
              <c:numCache>
                <c:formatCode>General</c:formatCode>
                <c:ptCount val="5"/>
                <c:pt idx="0">
                  <c:v>9588</c:v>
                </c:pt>
                <c:pt idx="1">
                  <c:v>9790</c:v>
                </c:pt>
                <c:pt idx="2">
                  <c:v>2362</c:v>
                </c:pt>
                <c:pt idx="3">
                  <c:v>1015</c:v>
                </c:pt>
                <c:pt idx="4">
                  <c:v>734</c:v>
                </c:pt>
              </c:numCache>
            </c:numRef>
          </c:val>
          <c:extLst>
            <c:ext xmlns:c16="http://schemas.microsoft.com/office/drawing/2014/chart" uri="{C3380CC4-5D6E-409C-BE32-E72D297353CC}">
              <c16:uniqueId val="{00000001-2E4D-45AE-9375-EAA31F6FBF5D}"/>
            </c:ext>
          </c:extLst>
        </c:ser>
        <c:ser>
          <c:idx val="2"/>
          <c:order val="2"/>
          <c:tx>
            <c:strRef>
              <c:f>Лист1!$D$1</c:f>
              <c:strCache>
                <c:ptCount val="1"/>
                <c:pt idx="0">
                  <c:v>NMPD vai ārstniecības iestādē</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Лист1!$D$2:$D$6</c:f>
              <c:numCache>
                <c:formatCode>General</c:formatCode>
                <c:ptCount val="5"/>
                <c:pt idx="0">
                  <c:v>2196</c:v>
                </c:pt>
                <c:pt idx="1">
                  <c:v>1822</c:v>
                </c:pt>
                <c:pt idx="2">
                  <c:v>1667</c:v>
                </c:pt>
                <c:pt idx="3">
                  <c:v>1323</c:v>
                </c:pt>
                <c:pt idx="4">
                  <c:v>1292</c:v>
                </c:pt>
              </c:numCache>
            </c:numRef>
          </c:val>
          <c:extLst>
            <c:ext xmlns:c16="http://schemas.microsoft.com/office/drawing/2014/chart" uri="{C3380CC4-5D6E-409C-BE32-E72D297353CC}">
              <c16:uniqueId val="{00000002-2E4D-45AE-9375-EAA31F6FBF5D}"/>
            </c:ext>
          </c:extLst>
        </c:ser>
        <c:ser>
          <c:idx val="3"/>
          <c:order val="3"/>
          <c:tx>
            <c:strRef>
              <c:f>Лист1!$E$1</c:f>
              <c:strCache>
                <c:ptCount val="1"/>
                <c:pt idx="0">
                  <c:v>Patversmēs</c:v>
                </c:pt>
              </c:strCache>
            </c:strRef>
          </c:tx>
          <c:spPr>
            <a:solidFill>
              <a:schemeClr val="accent6">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Лист1!$E$2:$E$6</c:f>
              <c:numCache>
                <c:formatCode>General</c:formatCode>
                <c:ptCount val="5"/>
                <c:pt idx="0">
                  <c:v>2185</c:v>
                </c:pt>
                <c:pt idx="1">
                  <c:v>2428</c:v>
                </c:pt>
                <c:pt idx="2">
                  <c:v>7245</c:v>
                </c:pt>
                <c:pt idx="3">
                  <c:v>6180</c:v>
                </c:pt>
                <c:pt idx="4">
                  <c:v>6630</c:v>
                </c:pt>
              </c:numCache>
            </c:numRef>
          </c:val>
          <c:extLst>
            <c:ext xmlns:c16="http://schemas.microsoft.com/office/drawing/2014/chart" uri="{C3380CC4-5D6E-409C-BE32-E72D297353CC}">
              <c16:uniqueId val="{00000003-2E4D-45AE-9375-EAA31F6FBF5D}"/>
            </c:ext>
          </c:extLst>
        </c:ser>
        <c:ser>
          <c:idx val="4"/>
          <c:order val="4"/>
          <c:tx>
            <c:strRef>
              <c:f>Лист1!$F$1</c:f>
              <c:strCache>
                <c:ptCount val="1"/>
                <c:pt idx="0">
                  <c:v>Dzīvesvietā</c:v>
                </c:pt>
              </c:strCache>
            </c:strRef>
          </c:tx>
          <c:spPr>
            <a:solidFill>
              <a:schemeClr val="accent2">
                <a:shade val="53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Лист1!$F$2:$F$6</c:f>
              <c:numCache>
                <c:formatCode>General</c:formatCode>
                <c:ptCount val="5"/>
                <c:pt idx="0">
                  <c:v>1359</c:v>
                </c:pt>
                <c:pt idx="1">
                  <c:v>1267</c:v>
                </c:pt>
                <c:pt idx="2">
                  <c:v>1339</c:v>
                </c:pt>
                <c:pt idx="3">
                  <c:v>1212</c:v>
                </c:pt>
                <c:pt idx="4">
                  <c:v>1397</c:v>
                </c:pt>
              </c:numCache>
            </c:numRef>
          </c:val>
          <c:extLst>
            <c:ext xmlns:c16="http://schemas.microsoft.com/office/drawing/2014/chart" uri="{C3380CC4-5D6E-409C-BE32-E72D297353CC}">
              <c16:uniqueId val="{00000004-2E4D-45AE-9375-EAA31F6FBF5D}"/>
            </c:ext>
          </c:extLst>
        </c:ser>
        <c:dLbls>
          <c:showLegendKey val="0"/>
          <c:showVal val="1"/>
          <c:showCatName val="0"/>
          <c:showSerName val="0"/>
          <c:showPercent val="0"/>
          <c:showBubbleSize val="0"/>
        </c:dLbls>
        <c:gapWidth val="79"/>
        <c:shape val="box"/>
        <c:axId val="67729280"/>
        <c:axId val="67730816"/>
        <c:axId val="0"/>
      </c:bar3DChart>
      <c:catAx>
        <c:axId val="67729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solidFill>
                <a:effectLst/>
                <a:latin typeface="Times New Roman" panose="02020603050405020304" pitchFamily="18" charset="0"/>
                <a:ea typeface="+mn-ea"/>
                <a:cs typeface="Times New Roman" panose="02020603050405020304" pitchFamily="18" charset="0"/>
              </a:defRPr>
            </a:pPr>
            <a:endParaRPr lang="lv-LV"/>
          </a:p>
        </c:txPr>
        <c:crossAx val="67730816"/>
        <c:crosses val="autoZero"/>
        <c:auto val="1"/>
        <c:lblAlgn val="ctr"/>
        <c:lblOffset val="100"/>
        <c:noMultiLvlLbl val="0"/>
      </c:catAx>
      <c:valAx>
        <c:axId val="67730816"/>
        <c:scaling>
          <c:orientation val="minMax"/>
        </c:scaling>
        <c:delete val="1"/>
        <c:axPos val="l"/>
        <c:numFmt formatCode="General" sourceLinked="1"/>
        <c:majorTickMark val="none"/>
        <c:minorTickMark val="none"/>
        <c:tickLblPos val="nextTo"/>
        <c:crossAx val="67729280"/>
        <c:crosses val="autoZero"/>
        <c:crossBetween val="between"/>
      </c:valAx>
      <c:spPr>
        <a:noFill/>
        <a:ln>
          <a:noFill/>
        </a:ln>
        <a:effectLst/>
      </c:spPr>
    </c:plotArea>
    <c:legend>
      <c:legendPos val="r"/>
      <c:layout>
        <c:manualLayout>
          <c:xMode val="edge"/>
          <c:yMode val="edge"/>
          <c:x val="0.66994621211678229"/>
          <c:y val="0.1036661468452053"/>
          <c:w val="0.30220600488834576"/>
          <c:h val="0.8600623982333014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layout>
        <c:manualLayout>
          <c:xMode val="edge"/>
          <c:yMode val="edge"/>
          <c:x val="0.49927356390225647"/>
          <c:y val="1.2597831961390629E-2"/>
        </c:manualLayout>
      </c:layout>
      <c:overlay val="0"/>
      <c:spPr>
        <a:noFill/>
        <a:ln>
          <a:noFill/>
        </a:ln>
        <a:effectLst/>
      </c:spPr>
      <c:txPr>
        <a:bodyPr rot="0" spcFirstLastPara="1" vertOverflow="ellipsis" vert="horz" wrap="square" anchor="ctr" anchorCtr="1"/>
        <a:lstStyle/>
        <a:p>
          <a:pPr algn="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0.22827701205890105"/>
          <c:y val="0.19563601594101673"/>
          <c:w val="0.76747312547601809"/>
          <c:h val="0.66643974851204135"/>
        </c:manualLayout>
      </c:layout>
      <c:ofPieChart>
        <c:ofPieType val="bar"/>
        <c:varyColors val="1"/>
        <c:ser>
          <c:idx val="0"/>
          <c:order val="0"/>
          <c:tx>
            <c:strRef>
              <c:f>Lapa1!$B$1</c:f>
              <c:strCache>
                <c:ptCount val="1"/>
                <c:pt idx="0">
                  <c:v>Policijas redzeslokā nonākušas personas RPP struktūrvienībās</c:v>
                </c:pt>
              </c:strCache>
            </c:strRef>
          </c:tx>
          <c:spPr>
            <a:scene3d>
              <a:camera prst="orthographicFront"/>
              <a:lightRig rig="threePt" dir="t">
                <a:rot lat="0" lon="0" rev="1200000"/>
              </a:lightRig>
            </a:scene3d>
            <a:sp3d prstMaterial="dkEdge">
              <a:bevelT w="63500" h="25400"/>
            </a:sp3d>
          </c:spPr>
          <c:explosion val="4"/>
          <c:dPt>
            <c:idx val="0"/>
            <c:bubble3D val="0"/>
            <c:spPr>
              <a:gradFill rotWithShape="1">
                <a:gsLst>
                  <a:gs pos="0">
                    <a:schemeClr val="accent2">
                      <a:shade val="44000"/>
                      <a:shade val="51000"/>
                      <a:satMod val="130000"/>
                    </a:schemeClr>
                  </a:gs>
                  <a:gs pos="80000">
                    <a:schemeClr val="accent2">
                      <a:shade val="44000"/>
                      <a:shade val="93000"/>
                      <a:satMod val="130000"/>
                    </a:schemeClr>
                  </a:gs>
                  <a:gs pos="100000">
                    <a:schemeClr val="accent2">
                      <a:shade val="4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1-580E-4044-9487-6561F26CD7F9}"/>
              </c:ext>
            </c:extLst>
          </c:dPt>
          <c:dPt>
            <c:idx val="1"/>
            <c:bubble3D val="0"/>
            <c:spPr>
              <a:gradFill rotWithShape="1">
                <a:gsLst>
                  <a:gs pos="0">
                    <a:schemeClr val="accent2">
                      <a:shade val="58000"/>
                      <a:shade val="51000"/>
                      <a:satMod val="130000"/>
                    </a:schemeClr>
                  </a:gs>
                  <a:gs pos="80000">
                    <a:schemeClr val="accent2">
                      <a:shade val="58000"/>
                      <a:shade val="93000"/>
                      <a:satMod val="130000"/>
                    </a:schemeClr>
                  </a:gs>
                  <a:gs pos="100000">
                    <a:schemeClr val="accent2">
                      <a:shade val="5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3-580E-4044-9487-6561F26CD7F9}"/>
              </c:ext>
            </c:extLst>
          </c:dPt>
          <c:dPt>
            <c:idx val="2"/>
            <c:bubble3D val="0"/>
            <c:spPr>
              <a:gradFill rotWithShape="1">
                <a:gsLst>
                  <a:gs pos="0">
                    <a:schemeClr val="accent2">
                      <a:shade val="72000"/>
                      <a:shade val="51000"/>
                      <a:satMod val="130000"/>
                    </a:schemeClr>
                  </a:gs>
                  <a:gs pos="80000">
                    <a:schemeClr val="accent2">
                      <a:shade val="72000"/>
                      <a:shade val="93000"/>
                      <a:satMod val="130000"/>
                    </a:schemeClr>
                  </a:gs>
                  <a:gs pos="100000">
                    <a:schemeClr val="accent2">
                      <a:shade val="7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5-580E-4044-9487-6561F26CD7F9}"/>
              </c:ext>
            </c:extLst>
          </c:dPt>
          <c:dPt>
            <c:idx val="3"/>
            <c:bubble3D val="0"/>
            <c:spPr>
              <a:gradFill rotWithShape="1">
                <a:gsLst>
                  <a:gs pos="0">
                    <a:schemeClr val="accent2">
                      <a:shade val="86000"/>
                      <a:shade val="51000"/>
                      <a:satMod val="130000"/>
                    </a:schemeClr>
                  </a:gs>
                  <a:gs pos="80000">
                    <a:schemeClr val="accent2">
                      <a:shade val="86000"/>
                      <a:shade val="93000"/>
                      <a:satMod val="130000"/>
                    </a:schemeClr>
                  </a:gs>
                  <a:gs pos="100000">
                    <a:schemeClr val="accent2">
                      <a:shade val="8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7-580E-4044-9487-6561F26CD7F9}"/>
              </c:ext>
            </c:extLst>
          </c:dPt>
          <c:dPt>
            <c:idx val="4"/>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9-580E-4044-9487-6561F26CD7F9}"/>
              </c:ext>
            </c:extLst>
          </c:dPt>
          <c:dPt>
            <c:idx val="5"/>
            <c:bubble3D val="0"/>
            <c:spPr>
              <a:gradFill rotWithShape="1">
                <a:gsLst>
                  <a:gs pos="0">
                    <a:schemeClr val="accent2">
                      <a:tint val="86000"/>
                      <a:shade val="51000"/>
                      <a:satMod val="130000"/>
                    </a:schemeClr>
                  </a:gs>
                  <a:gs pos="80000">
                    <a:schemeClr val="accent2">
                      <a:tint val="86000"/>
                      <a:shade val="93000"/>
                      <a:satMod val="130000"/>
                    </a:schemeClr>
                  </a:gs>
                  <a:gs pos="100000">
                    <a:schemeClr val="accent2">
                      <a:tint val="8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B-580E-4044-9487-6561F26CD7F9}"/>
              </c:ext>
            </c:extLst>
          </c:dPt>
          <c:dPt>
            <c:idx val="6"/>
            <c:bubble3D val="0"/>
            <c:spPr>
              <a:gradFill rotWithShape="1">
                <a:gsLst>
                  <a:gs pos="0">
                    <a:schemeClr val="accent2">
                      <a:tint val="72000"/>
                      <a:shade val="51000"/>
                      <a:satMod val="130000"/>
                    </a:schemeClr>
                  </a:gs>
                  <a:gs pos="80000">
                    <a:schemeClr val="accent2">
                      <a:tint val="72000"/>
                      <a:shade val="93000"/>
                      <a:satMod val="130000"/>
                    </a:schemeClr>
                  </a:gs>
                  <a:gs pos="100000">
                    <a:schemeClr val="accent2">
                      <a:tint val="7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D-580E-4044-9487-6561F26CD7F9}"/>
              </c:ext>
            </c:extLst>
          </c:dPt>
          <c:dPt>
            <c:idx val="7"/>
            <c:bubble3D val="0"/>
            <c:spPr>
              <a:gradFill rotWithShape="1">
                <a:gsLst>
                  <a:gs pos="0">
                    <a:schemeClr val="accent2">
                      <a:tint val="58000"/>
                      <a:shade val="51000"/>
                      <a:satMod val="130000"/>
                    </a:schemeClr>
                  </a:gs>
                  <a:gs pos="80000">
                    <a:schemeClr val="accent2">
                      <a:tint val="58000"/>
                      <a:shade val="93000"/>
                      <a:satMod val="130000"/>
                    </a:schemeClr>
                  </a:gs>
                  <a:gs pos="100000">
                    <a:schemeClr val="accent2">
                      <a:tint val="5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F-580E-4044-9487-6561F26CD7F9}"/>
              </c:ext>
            </c:extLst>
          </c:dPt>
          <c:dPt>
            <c:idx val="8"/>
            <c:bubble3D val="0"/>
            <c:spPr>
              <a:gradFill rotWithShape="1">
                <a:gsLst>
                  <a:gs pos="0">
                    <a:schemeClr val="accent2">
                      <a:tint val="44000"/>
                      <a:shade val="51000"/>
                      <a:satMod val="130000"/>
                    </a:schemeClr>
                  </a:gs>
                  <a:gs pos="80000">
                    <a:schemeClr val="accent2">
                      <a:tint val="44000"/>
                      <a:shade val="93000"/>
                      <a:satMod val="130000"/>
                    </a:schemeClr>
                  </a:gs>
                  <a:gs pos="100000">
                    <a:schemeClr val="accent2">
                      <a:tint val="4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11-580E-4044-9487-6561F26CD7F9}"/>
              </c:ext>
            </c:extLst>
          </c:dPt>
          <c:dPt>
            <c:idx val="9"/>
            <c:bubble3D val="0"/>
            <c:spPr>
              <a:gradFill rotWithShape="1">
                <a:gsLst>
                  <a:gs pos="0">
                    <a:schemeClr val="accent2">
                      <a:tint val="30000"/>
                      <a:shade val="51000"/>
                      <a:satMod val="130000"/>
                    </a:schemeClr>
                  </a:gs>
                  <a:gs pos="80000">
                    <a:schemeClr val="accent2">
                      <a:tint val="30000"/>
                      <a:shade val="93000"/>
                      <a:satMod val="130000"/>
                    </a:schemeClr>
                  </a:gs>
                  <a:gs pos="100000">
                    <a:schemeClr val="accent2">
                      <a:tint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13-580E-4044-9487-6561F26CD7F9}"/>
              </c:ext>
            </c:extLst>
          </c:dPt>
          <c:dLbls>
            <c:dLbl>
              <c:idx val="0"/>
              <c:layout>
                <c:manualLayout>
                  <c:x val="-3.5771125832069608E-2"/>
                  <c:y val="3.4568460725693639E-2"/>
                </c:manualLayout>
              </c:layout>
              <c:spPr>
                <a:solidFill>
                  <a:schemeClr val="lt1"/>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580E-4044-9487-6561F26CD7F9}"/>
                </c:ext>
              </c:extLst>
            </c:dLbl>
            <c:dLbl>
              <c:idx val="1"/>
              <c:layout>
                <c:manualLayout>
                  <c:x val="6.9653024663926255E-2"/>
                  <c:y val="2.995870063375242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580E-4044-9487-6561F26CD7F9}"/>
                </c:ext>
              </c:extLst>
            </c:dLbl>
            <c:dLbl>
              <c:idx val="2"/>
              <c:layout>
                <c:manualLayout>
                  <c:x val="2.9749037255565981E-2"/>
                  <c:y val="8.609017739647276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580E-4044-9487-6561F26CD7F9}"/>
                </c:ext>
              </c:extLst>
            </c:dLbl>
            <c:dLbl>
              <c:idx val="3"/>
              <c:layout>
                <c:manualLayout>
                  <c:x val="1.9124381092863844E-2"/>
                  <c:y val="-5.8294141374826058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580E-4044-9487-6561F26CD7F9}"/>
                </c:ext>
              </c:extLst>
            </c:dLbl>
            <c:dLbl>
              <c:idx val="4"/>
              <c:layout>
                <c:manualLayout>
                  <c:x val="2.5471902051043861E-2"/>
                  <c:y val="-2.215386714774096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580E-4044-9487-6561F26CD7F9}"/>
                </c:ext>
              </c:extLst>
            </c:dLbl>
            <c:dLbl>
              <c:idx val="5"/>
              <c:layout>
                <c:manualLayout>
                  <c:x val="-2.7932137393034052E-2"/>
                  <c:y val="-3.453376413958571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580E-4044-9487-6561F26CD7F9}"/>
                </c:ext>
              </c:extLst>
            </c:dLbl>
            <c:dLbl>
              <c:idx val="7"/>
              <c:layout>
                <c:manualLayout>
                  <c:x val="-1.5582649026538526E-16"/>
                  <c:y val="2.461713092572624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580E-4044-9487-6561F26CD7F9}"/>
                </c:ext>
              </c:extLst>
            </c:dLbl>
            <c:dLbl>
              <c:idx val="8"/>
              <c:layout>
                <c:manualLayout>
                  <c:x val="-1.5582649026538526E-16"/>
                  <c:y val="4.9234261851451577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580E-4044-9487-6561F26CD7F9}"/>
                </c:ext>
              </c:extLst>
            </c:dLbl>
            <c:dLbl>
              <c:idx val="9"/>
              <c:layout>
                <c:manualLayout>
                  <c:x val="-1.2749587395242564E-2"/>
                  <c:y val="-9.0261770682652285E-17"/>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580E-4044-9487-6561F26CD7F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Lapa1!$A$2:$A$10</c:f>
              <c:strCache>
                <c:ptCount val="9"/>
                <c:pt idx="0">
                  <c:v>Latgale</c:v>
                </c:pt>
                <c:pt idx="1">
                  <c:v>Ziemeļi</c:v>
                </c:pt>
                <c:pt idx="2">
                  <c:v>Centrs</c:v>
                </c:pt>
                <c:pt idx="3">
                  <c:v>Kurzeme</c:v>
                </c:pt>
                <c:pt idx="4">
                  <c:v>Zemgale</c:v>
                </c:pt>
                <c:pt idx="5">
                  <c:v>Vidzeme</c:v>
                </c:pt>
                <c:pt idx="6">
                  <c:v>BLPN</c:v>
                </c:pt>
                <c:pt idx="7">
                  <c:v>DŪCAP</c:v>
                </c:pt>
                <c:pt idx="8">
                  <c:v>OVDUP</c:v>
                </c:pt>
              </c:strCache>
            </c:strRef>
          </c:cat>
          <c:val>
            <c:numRef>
              <c:f>Lapa1!$B$2:$B$10</c:f>
              <c:numCache>
                <c:formatCode>General</c:formatCode>
                <c:ptCount val="9"/>
                <c:pt idx="0">
                  <c:v>20333</c:v>
                </c:pt>
                <c:pt idx="1">
                  <c:v>19989</c:v>
                </c:pt>
                <c:pt idx="2">
                  <c:v>19079</c:v>
                </c:pt>
                <c:pt idx="3">
                  <c:v>17686</c:v>
                </c:pt>
                <c:pt idx="4">
                  <c:v>15056</c:v>
                </c:pt>
                <c:pt idx="5">
                  <c:v>14099</c:v>
                </c:pt>
                <c:pt idx="6">
                  <c:v>6528</c:v>
                </c:pt>
                <c:pt idx="7">
                  <c:v>5599</c:v>
                </c:pt>
                <c:pt idx="8">
                  <c:v>3655</c:v>
                </c:pt>
              </c:numCache>
            </c:numRef>
          </c:val>
          <c:extLst>
            <c:ext xmlns:c16="http://schemas.microsoft.com/office/drawing/2014/chart" uri="{C3380CC4-5D6E-409C-BE32-E72D297353CC}">
              <c16:uniqueId val="{00000014-580E-4044-9487-6561F26CD7F9}"/>
            </c:ext>
          </c:extLst>
        </c:ser>
        <c:dLbls>
          <c:dLblPos val="inEnd"/>
          <c:showLegendKey val="0"/>
          <c:showVal val="0"/>
          <c:showCatName val="0"/>
          <c:showSerName val="0"/>
          <c:showPercent val="1"/>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259795135481548E-2"/>
          <c:y val="0.13820802462475526"/>
          <c:w val="0.47676154289097422"/>
          <c:h val="0.80877723423542369"/>
        </c:manualLayout>
      </c:layout>
      <c:bar3DChart>
        <c:barDir val="col"/>
        <c:grouping val="stacked"/>
        <c:varyColors val="0"/>
        <c:ser>
          <c:idx val="0"/>
          <c:order val="0"/>
          <c:tx>
            <c:strRef>
              <c:f>Лист1!$B$1</c:f>
              <c:strCache>
                <c:ptCount val="1"/>
                <c:pt idx="0">
                  <c:v>par teritorijas apsekošanas nepieciešamību</c:v>
                </c:pt>
              </c:strCache>
            </c:strRef>
          </c:tx>
          <c:spPr>
            <a:solidFill>
              <a:schemeClr val="accent2">
                <a:shade val="53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Лист1!$B$2:$B$6</c:f>
              <c:numCache>
                <c:formatCode>General</c:formatCode>
                <c:ptCount val="5"/>
                <c:pt idx="0">
                  <c:v>372</c:v>
                </c:pt>
                <c:pt idx="1">
                  <c:v>257</c:v>
                </c:pt>
                <c:pt idx="2">
                  <c:v>264</c:v>
                </c:pt>
                <c:pt idx="3">
                  <c:v>174</c:v>
                </c:pt>
                <c:pt idx="4">
                  <c:v>219</c:v>
                </c:pt>
              </c:numCache>
            </c:numRef>
          </c:val>
          <c:extLst>
            <c:ext xmlns:c16="http://schemas.microsoft.com/office/drawing/2014/chart" uri="{C3380CC4-5D6E-409C-BE32-E72D297353CC}">
              <c16:uniqueId val="{00000000-4FC8-46CE-9DD9-E0CEEBAB6A84}"/>
            </c:ext>
          </c:extLst>
        </c:ser>
        <c:ser>
          <c:idx val="1"/>
          <c:order val="1"/>
          <c:tx>
            <c:strRef>
              <c:f>Лист1!$C$1</c:f>
              <c:strCache>
                <c:ptCount val="1"/>
                <c:pt idx="0">
                  <c:v>par trokšņošanu</c:v>
                </c:pt>
              </c:strCache>
            </c:strRef>
          </c:tx>
          <c:spPr>
            <a:solidFill>
              <a:schemeClr val="accent2">
                <a:shade val="76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Лист1!$C$2:$C$6</c:f>
              <c:numCache>
                <c:formatCode>General</c:formatCode>
                <c:ptCount val="5"/>
                <c:pt idx="0">
                  <c:v>459</c:v>
                </c:pt>
                <c:pt idx="1">
                  <c:v>499</c:v>
                </c:pt>
                <c:pt idx="2">
                  <c:v>557</c:v>
                </c:pt>
                <c:pt idx="3">
                  <c:v>640</c:v>
                </c:pt>
                <c:pt idx="4">
                  <c:v>470</c:v>
                </c:pt>
              </c:numCache>
            </c:numRef>
          </c:val>
          <c:extLst>
            <c:ext xmlns:c16="http://schemas.microsoft.com/office/drawing/2014/chart" uri="{C3380CC4-5D6E-409C-BE32-E72D297353CC}">
              <c16:uniqueId val="{00000001-4FC8-46CE-9DD9-E0CEEBAB6A84}"/>
            </c:ext>
          </c:extLst>
        </c:ser>
        <c:ser>
          <c:idx val="2"/>
          <c:order val="2"/>
          <c:tx>
            <c:strRef>
              <c:f>Лист1!$D$1</c:f>
              <c:strCache>
                <c:ptCount val="1"/>
                <c:pt idx="0">
                  <c:v>par kaimiņu un ģimenes konfliktiem</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Лист1!$D$2:$D$6</c:f>
              <c:numCache>
                <c:formatCode>General</c:formatCode>
                <c:ptCount val="5"/>
                <c:pt idx="0">
                  <c:v>702</c:v>
                </c:pt>
                <c:pt idx="1">
                  <c:v>588</c:v>
                </c:pt>
                <c:pt idx="2">
                  <c:v>570</c:v>
                </c:pt>
                <c:pt idx="3">
                  <c:v>387</c:v>
                </c:pt>
                <c:pt idx="4">
                  <c:v>436</c:v>
                </c:pt>
              </c:numCache>
            </c:numRef>
          </c:val>
          <c:extLst>
            <c:ext xmlns:c16="http://schemas.microsoft.com/office/drawing/2014/chart" uri="{C3380CC4-5D6E-409C-BE32-E72D297353CC}">
              <c16:uniqueId val="{00000002-4FC8-46CE-9DD9-E0CEEBAB6A84}"/>
            </c:ext>
          </c:extLst>
        </c:ser>
        <c:ser>
          <c:idx val="3"/>
          <c:order val="3"/>
          <c:tx>
            <c:strRef>
              <c:f>Лист1!$E$1</c:f>
              <c:strCache>
                <c:ptCount val="1"/>
                <c:pt idx="0">
                  <c:v>par pieņemto lēmumu apstrīdēšanu</c:v>
                </c:pt>
              </c:strCache>
            </c:strRef>
          </c:tx>
          <c:spPr>
            <a:solidFill>
              <a:schemeClr val="accent2">
                <a:tint val="77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Лист1!$E$2:$E$6</c:f>
              <c:numCache>
                <c:formatCode>General</c:formatCode>
                <c:ptCount val="5"/>
                <c:pt idx="0">
                  <c:v>4898</c:v>
                </c:pt>
                <c:pt idx="1">
                  <c:v>3970</c:v>
                </c:pt>
                <c:pt idx="2">
                  <c:v>4103</c:v>
                </c:pt>
                <c:pt idx="3">
                  <c:v>3387</c:v>
                </c:pt>
                <c:pt idx="4">
                  <c:v>2891</c:v>
                </c:pt>
              </c:numCache>
            </c:numRef>
          </c:val>
          <c:extLst>
            <c:ext xmlns:c16="http://schemas.microsoft.com/office/drawing/2014/chart" uri="{C3380CC4-5D6E-409C-BE32-E72D297353CC}">
              <c16:uniqueId val="{00000003-4FC8-46CE-9DD9-E0CEEBAB6A84}"/>
            </c:ext>
          </c:extLst>
        </c:ser>
        <c:ser>
          <c:idx val="4"/>
          <c:order val="4"/>
          <c:tx>
            <c:strRef>
              <c:f>Лист1!$F$1</c:f>
              <c:strCache>
                <c:ptCount val="1"/>
                <c:pt idx="0">
                  <c:v>pārējie</c:v>
                </c:pt>
              </c:strCache>
            </c:strRef>
          </c:tx>
          <c:spPr>
            <a:solidFill>
              <a:schemeClr val="accent2">
                <a:tint val="54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Лист1!$F$2:$F$6</c:f>
              <c:numCache>
                <c:formatCode>General</c:formatCode>
                <c:ptCount val="5"/>
                <c:pt idx="0">
                  <c:v>2500</c:v>
                </c:pt>
                <c:pt idx="1">
                  <c:v>2618</c:v>
                </c:pt>
                <c:pt idx="2">
                  <c:v>4030</c:v>
                </c:pt>
                <c:pt idx="3">
                  <c:v>5684</c:v>
                </c:pt>
                <c:pt idx="4">
                  <c:v>5767</c:v>
                </c:pt>
              </c:numCache>
            </c:numRef>
          </c:val>
          <c:extLst>
            <c:ext xmlns:c16="http://schemas.microsoft.com/office/drawing/2014/chart" uri="{C3380CC4-5D6E-409C-BE32-E72D297353CC}">
              <c16:uniqueId val="{00000004-4FC8-46CE-9DD9-E0CEEBAB6A84}"/>
            </c:ext>
          </c:extLst>
        </c:ser>
        <c:dLbls>
          <c:showLegendKey val="0"/>
          <c:showVal val="1"/>
          <c:showCatName val="0"/>
          <c:showSerName val="0"/>
          <c:showPercent val="0"/>
          <c:showBubbleSize val="0"/>
        </c:dLbls>
        <c:gapWidth val="79"/>
        <c:shape val="cylinder"/>
        <c:axId val="76179712"/>
        <c:axId val="76189696"/>
        <c:axId val="0"/>
      </c:bar3DChart>
      <c:catAx>
        <c:axId val="76179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crossAx val="76189696"/>
        <c:crosses val="autoZero"/>
        <c:auto val="1"/>
        <c:lblAlgn val="ctr"/>
        <c:lblOffset val="100"/>
        <c:noMultiLvlLbl val="0"/>
      </c:catAx>
      <c:valAx>
        <c:axId val="76189696"/>
        <c:scaling>
          <c:orientation val="minMax"/>
          <c:max val="10300"/>
          <c:min val="0"/>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crossAx val="76179712"/>
        <c:crosses val="autoZero"/>
        <c:crossBetween val="between"/>
        <c:majorUnit val="1000"/>
      </c:valAx>
      <c:spPr>
        <a:noFill/>
        <a:ln>
          <a:noFill/>
        </a:ln>
        <a:effectLst/>
      </c:spPr>
    </c:plotArea>
    <c:legend>
      <c:legendPos val="r"/>
      <c:layout>
        <c:manualLayout>
          <c:xMode val="edge"/>
          <c:yMode val="edge"/>
          <c:x val="0.56989424772950548"/>
          <c:y val="0.49731672474307798"/>
          <c:w val="0.36462533804083341"/>
          <c:h val="0.4438341755075855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lv-LV" sz="2000" dirty="0">
                <a:latin typeface="Times New Roman" panose="02020603050405020304" pitchFamily="18" charset="0"/>
                <a:cs typeface="Times New Roman" panose="02020603050405020304" pitchFamily="18" charset="0"/>
              </a:rPr>
              <a:t>Biežāk reģistrētie administratīvie pārkāpumi</a:t>
            </a:r>
          </a:p>
        </c:rich>
      </c:tx>
      <c:layout>
        <c:manualLayout>
          <c:xMode val="edge"/>
          <c:yMode val="edge"/>
          <c:x val="0.54834507635352348"/>
          <c:y val="8.8184646150427735E-3"/>
        </c:manualLayout>
      </c:layout>
      <c:overlay val="0"/>
      <c:spPr>
        <a:noFill/>
        <a:ln>
          <a:noFill/>
        </a:ln>
        <a:effectLst/>
      </c:spPr>
    </c:title>
    <c:autoTitleDeleted val="0"/>
    <c:plotArea>
      <c:layout>
        <c:manualLayout>
          <c:layoutTarget val="inner"/>
          <c:xMode val="edge"/>
          <c:yMode val="edge"/>
          <c:x val="0.34219773071809223"/>
          <c:y val="1.1888485318820745E-2"/>
          <c:w val="0.62935560923338263"/>
          <c:h val="0.92288171991612433"/>
        </c:manualLayout>
      </c:layout>
      <c:barChart>
        <c:barDir val="bar"/>
        <c:grouping val="clustered"/>
        <c:varyColors val="1"/>
        <c:ser>
          <c:idx val="0"/>
          <c:order val="0"/>
          <c:tx>
            <c:strRef>
              <c:f>Lapa1!$B$1</c:f>
              <c:strCache>
                <c:ptCount val="1"/>
                <c:pt idx="0">
                  <c:v>2021</c:v>
                </c:pt>
              </c:strCache>
            </c:strRef>
          </c:tx>
          <c:spPr>
            <a:solidFill>
              <a:schemeClr val="accent2">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Lapa1!$A$2:$A$10</c:f>
              <c:strCache>
                <c:ptCount val="9"/>
                <c:pt idx="0">
                  <c:v>Ārkārtējās situācijas un izņēmuma stāvokļa laikā noteikto ierobežojumu un aizliegumu pārkāpšana</c:v>
                </c:pt>
                <c:pt idx="1">
                  <c:v>Par transportlīdzekļu novietošanu apstādījumos</c:v>
                </c:pt>
                <c:pt idx="2">
                  <c:v>ALKOHOLS - atvērts iepakojums, lietošana, reibumā</c:v>
                </c:pt>
                <c:pt idx="3">
                  <c:v>Teritorijas nesakopšana un būvju neuzturēšana</c:v>
                </c:pt>
                <c:pt idx="4">
                  <c:v>Smēķēšanas ierobežojumu pārkāpšana</c:v>
                </c:pt>
                <c:pt idx="5">
                  <c:v>Nav deklarētas dzīvesvietas</c:v>
                </c:pt>
                <c:pt idx="6">
                  <c:v>Sīkais huligānisms</c:v>
                </c:pt>
                <c:pt idx="7">
                  <c:v>Piegružošana vai dabisko vajadzību nokārtošana</c:v>
                </c:pt>
                <c:pt idx="8">
                  <c:v>Dzīvnieku turēšanas, labturības, izmantošanas un pārvadāšanas prasību pārkāpšana</c:v>
                </c:pt>
              </c:strCache>
            </c:strRef>
          </c:cat>
          <c:val>
            <c:numRef>
              <c:f>Lapa1!$B$2:$B$10</c:f>
              <c:numCache>
                <c:formatCode>0</c:formatCode>
                <c:ptCount val="9"/>
                <c:pt idx="0">
                  <c:v>7586</c:v>
                </c:pt>
                <c:pt idx="1">
                  <c:v>3179</c:v>
                </c:pt>
                <c:pt idx="2">
                  <c:v>3131</c:v>
                </c:pt>
                <c:pt idx="3">
                  <c:v>2590</c:v>
                </c:pt>
                <c:pt idx="4">
                  <c:v>1014</c:v>
                </c:pt>
                <c:pt idx="5">
                  <c:v>935</c:v>
                </c:pt>
                <c:pt idx="6">
                  <c:v>895</c:v>
                </c:pt>
                <c:pt idx="7">
                  <c:v>389</c:v>
                </c:pt>
                <c:pt idx="8">
                  <c:v>280</c:v>
                </c:pt>
              </c:numCache>
            </c:numRef>
          </c:val>
          <c:extLst>
            <c:ext xmlns:c16="http://schemas.microsoft.com/office/drawing/2014/chart" uri="{C3380CC4-5D6E-409C-BE32-E72D297353CC}">
              <c16:uniqueId val="{00000000-D113-4895-9686-09CF73F93C4B}"/>
            </c:ext>
          </c:extLst>
        </c:ser>
        <c:ser>
          <c:idx val="1"/>
          <c:order val="1"/>
          <c:tx>
            <c:strRef>
              <c:f>Lapa1!$C$1</c:f>
              <c:strCache>
                <c:ptCount val="1"/>
                <c:pt idx="0">
                  <c:v>2020</c:v>
                </c:pt>
              </c:strCache>
            </c:strRef>
          </c:tx>
          <c:spPr>
            <a:solidFill>
              <a:schemeClr val="accent2">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v-LV"/>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Lapa1!$A$2:$A$10</c:f>
              <c:strCache>
                <c:ptCount val="9"/>
                <c:pt idx="0">
                  <c:v>Ārkārtējās situācijas un izņēmuma stāvokļa laikā noteikto ierobežojumu un aizliegumu pārkāpšana</c:v>
                </c:pt>
                <c:pt idx="1">
                  <c:v>Par transportlīdzekļu novietošanu apstādījumos</c:v>
                </c:pt>
                <c:pt idx="2">
                  <c:v>ALKOHOLS - atvērts iepakojums, lietošana, reibumā</c:v>
                </c:pt>
                <c:pt idx="3">
                  <c:v>Teritorijas nesakopšana un būvju neuzturēšana</c:v>
                </c:pt>
                <c:pt idx="4">
                  <c:v>Smēķēšanas ierobežojumu pārkāpšana</c:v>
                </c:pt>
                <c:pt idx="5">
                  <c:v>Nav deklarētas dzīvesvietas</c:v>
                </c:pt>
                <c:pt idx="6">
                  <c:v>Sīkais huligānisms</c:v>
                </c:pt>
                <c:pt idx="7">
                  <c:v>Piegružošana vai dabisko vajadzību nokārtošana</c:v>
                </c:pt>
                <c:pt idx="8">
                  <c:v>Dzīvnieku turēšanas, labturības, izmantošanas un pārvadāšanas prasību pārkāpšana</c:v>
                </c:pt>
              </c:strCache>
            </c:strRef>
          </c:cat>
          <c:val>
            <c:numRef>
              <c:f>Lapa1!$C$2:$C$10</c:f>
              <c:numCache>
                <c:formatCode>General</c:formatCode>
                <c:ptCount val="9"/>
                <c:pt idx="0">
                  <c:v>2709</c:v>
                </c:pt>
                <c:pt idx="1">
                  <c:v>1412</c:v>
                </c:pt>
                <c:pt idx="2">
                  <c:v>3140</c:v>
                </c:pt>
                <c:pt idx="3">
                  <c:v>1767</c:v>
                </c:pt>
                <c:pt idx="4">
                  <c:v>1025</c:v>
                </c:pt>
                <c:pt idx="5">
                  <c:v>909</c:v>
                </c:pt>
                <c:pt idx="6">
                  <c:v>687</c:v>
                </c:pt>
                <c:pt idx="7">
                  <c:v>392</c:v>
                </c:pt>
                <c:pt idx="8">
                  <c:v>353</c:v>
                </c:pt>
              </c:numCache>
            </c:numRef>
          </c:val>
          <c:extLst>
            <c:ext xmlns:c16="http://schemas.microsoft.com/office/drawing/2014/chart" uri="{C3380CC4-5D6E-409C-BE32-E72D297353CC}">
              <c16:uniqueId val="{00000001-3231-49B9-84AA-3D2DE1FEA7AA}"/>
            </c:ext>
          </c:extLst>
        </c:ser>
        <c:dLbls>
          <c:dLblPos val="inEnd"/>
          <c:showLegendKey val="0"/>
          <c:showVal val="1"/>
          <c:showCatName val="0"/>
          <c:showSerName val="0"/>
          <c:showPercent val="0"/>
          <c:showBubbleSize val="0"/>
        </c:dLbls>
        <c:gapWidth val="34"/>
        <c:overlap val="17"/>
        <c:axId val="214849792"/>
        <c:axId val="220868608"/>
      </c:barChart>
      <c:catAx>
        <c:axId val="214849792"/>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lgn="just">
              <a:defRPr sz="1000" b="0" i="0" u="none" strike="noStrike" kern="1200" cap="all" baseline="0">
                <a:solidFill>
                  <a:schemeClr val="tx1"/>
                </a:solidFill>
                <a:latin typeface="+mn-lt"/>
                <a:ea typeface="+mn-ea"/>
                <a:cs typeface="+mn-cs"/>
              </a:defRPr>
            </a:pPr>
            <a:endParaRPr lang="lv-LV"/>
          </a:p>
        </c:txPr>
        <c:crossAx val="220868608"/>
        <c:crosses val="autoZero"/>
        <c:auto val="1"/>
        <c:lblAlgn val="ctr"/>
        <c:lblOffset val="100"/>
        <c:noMultiLvlLbl val="0"/>
      </c:catAx>
      <c:valAx>
        <c:axId val="220868608"/>
        <c:scaling>
          <c:orientation val="minMax"/>
          <c:max val="7600"/>
          <c:min val="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lv-LV"/>
          </a:p>
        </c:txPr>
        <c:crossAx val="214849792"/>
        <c:crosses val="autoZero"/>
        <c:crossBetween val="between"/>
      </c:valAx>
      <c:spPr>
        <a:noFill/>
        <a:ln>
          <a:noFill/>
        </a:ln>
        <a:effectLst/>
      </c:spPr>
    </c:plotArea>
    <c:legend>
      <c:legendPos val="r"/>
      <c:layout>
        <c:manualLayout>
          <c:xMode val="edge"/>
          <c:yMode val="edge"/>
          <c:x val="0.90570536965426784"/>
          <c:y val="0.13513614228048731"/>
          <c:w val="8.1874594579096932E-2"/>
          <c:h val="0.1490315890826945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solidFill>
      <a:schemeClr val="accent2">
        <a:lumMod val="20000"/>
        <a:lumOff val="80000"/>
        <a:alpha val="17000"/>
      </a:schemeClr>
    </a:solidFill>
    <a:ln w="9525" cap="flat" cmpd="sng" algn="ctr">
      <a:solidFill>
        <a:schemeClr val="dk1">
          <a:lumMod val="25000"/>
          <a:lumOff val="75000"/>
        </a:schemeClr>
      </a:solidFill>
      <a:round/>
    </a:ln>
    <a:effectLst/>
  </c:spPr>
  <c:txPr>
    <a:bodyPr/>
    <a:lstStyle/>
    <a:p>
      <a:pPr>
        <a:defRPr/>
      </a:pPr>
      <a:endParaRPr lang="lv-LV"/>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layout>
        <c:manualLayout>
          <c:xMode val="edge"/>
          <c:yMode val="edge"/>
          <c:x val="0.67704880540699419"/>
          <c:y val="8.5267072738565181E-2"/>
        </c:manualLayout>
      </c:layout>
      <c:overlay val="0"/>
      <c:spPr>
        <a:noFill/>
        <a:ln>
          <a:noFill/>
        </a:ln>
        <a:effectLst/>
      </c:spPr>
      <c:txPr>
        <a:bodyPr rot="0" spcFirstLastPara="1" vertOverflow="ellipsis" vert="horz" wrap="square" anchor="ctr" anchorCtr="1"/>
        <a:lstStyle/>
        <a:p>
          <a:pPr>
            <a:defRPr sz="2000" b="1" i="0" u="none" strike="noStrike" kern="1200" cap="none" spc="5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0.36933844551730549"/>
          <c:y val="7.8629406503653437E-2"/>
          <c:w val="0.38901074986042344"/>
          <c:h val="0.91081729275248524"/>
        </c:manualLayout>
      </c:layout>
      <c:doughnutChart>
        <c:varyColors val="1"/>
        <c:ser>
          <c:idx val="0"/>
          <c:order val="0"/>
          <c:tx>
            <c:strRef>
              <c:f>Lapa1!$B$1</c:f>
              <c:strCache>
                <c:ptCount val="1"/>
                <c:pt idx="0">
                  <c:v>2021.g. APAS lietās pieņemtie lēmumi:</c:v>
                </c:pt>
              </c:strCache>
            </c:strRef>
          </c:tx>
          <c:spPr>
            <a:ln w="0">
              <a:noFill/>
            </a:ln>
            <a:effectLst>
              <a:softEdge rad="0"/>
            </a:effectLst>
            <a:scene3d>
              <a:camera prst="orthographicFront"/>
              <a:lightRig rig="brightRoom" dir="t"/>
            </a:scene3d>
            <a:sp3d prstMaterial="flat">
              <a:contourClr>
                <a:srgbClr val="000000"/>
              </a:contourClr>
            </a:sp3d>
          </c:spPr>
          <c:dPt>
            <c:idx val="0"/>
            <c:bubble3D val="0"/>
            <c:spPr>
              <a:solidFill>
                <a:schemeClr val="accent6">
                  <a:tint val="5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7-A8A0-4792-8424-5D086BBFABDF}"/>
              </c:ext>
            </c:extLst>
          </c:dPt>
          <c:dPt>
            <c:idx val="1"/>
            <c:bubble3D val="0"/>
            <c:spPr>
              <a:solidFill>
                <a:schemeClr val="accent6">
                  <a:tint val="7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6-A8A0-4792-8424-5D086BBFABDF}"/>
              </c:ext>
            </c:extLst>
          </c:dPt>
          <c:dPt>
            <c:idx val="2"/>
            <c:bubble3D val="0"/>
            <c:spPr>
              <a:solidFill>
                <a:schemeClr val="accent6">
                  <a:tint val="9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A8A0-4792-8424-5D086BBFABDF}"/>
              </c:ext>
            </c:extLst>
          </c:dPt>
          <c:dPt>
            <c:idx val="3"/>
            <c:bubble3D val="0"/>
            <c:spPr>
              <a:solidFill>
                <a:schemeClr val="accent6">
                  <a:shade val="9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4-A8A0-4792-8424-5D086BBFABDF}"/>
              </c:ext>
            </c:extLst>
          </c:dPt>
          <c:dPt>
            <c:idx val="4"/>
            <c:bubble3D val="0"/>
            <c:spPr>
              <a:solidFill>
                <a:schemeClr val="accent6">
                  <a:shade val="7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2-A8A0-4792-8424-5D086BBFABDF}"/>
              </c:ext>
            </c:extLst>
          </c:dPt>
          <c:dPt>
            <c:idx val="5"/>
            <c:bubble3D val="0"/>
            <c:spPr>
              <a:solidFill>
                <a:schemeClr val="accent6">
                  <a:shade val="5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A8A0-4792-8424-5D086BBFABDF}"/>
              </c:ext>
            </c:extLst>
          </c:dPt>
          <c:dLbls>
            <c:dLbl>
              <c:idx val="0"/>
              <c:layout>
                <c:manualLayout>
                  <c:x val="0.171148573154319"/>
                  <c:y val="0.1113950376581677"/>
                </c:manualLayout>
              </c:layout>
              <c:showLegendKey val="0"/>
              <c:showVal val="1"/>
              <c:showCatName val="1"/>
              <c:showSerName val="0"/>
              <c:showPercent val="1"/>
              <c:showBubbleSize val="0"/>
              <c:extLst>
                <c:ext xmlns:c15="http://schemas.microsoft.com/office/drawing/2012/chart" uri="{CE6537A1-D6FC-4f65-9D91-7224C49458BB}">
                  <c15:layout>
                    <c:manualLayout>
                      <c:w val="0.23863654741596921"/>
                      <c:h val="0.17787541997325507"/>
                    </c:manualLayout>
                  </c15:layout>
                </c:ext>
                <c:ext xmlns:c16="http://schemas.microsoft.com/office/drawing/2014/chart" uri="{C3380CC4-5D6E-409C-BE32-E72D297353CC}">
                  <c16:uniqueId val="{00000007-A8A0-4792-8424-5D086BBFABDF}"/>
                </c:ext>
              </c:extLst>
            </c:dLbl>
            <c:dLbl>
              <c:idx val="1"/>
              <c:layout>
                <c:manualLayout>
                  <c:x val="-0.31311135084849923"/>
                  <c:y val="0.12152749052423446"/>
                </c:manualLayout>
              </c:layout>
              <c:showLegendKey val="0"/>
              <c:showVal val="1"/>
              <c:showCatName val="1"/>
              <c:showSerName val="0"/>
              <c:showPercent val="1"/>
              <c:showBubbleSize val="0"/>
              <c:extLst>
                <c:ext xmlns:c15="http://schemas.microsoft.com/office/drawing/2012/chart" uri="{CE6537A1-D6FC-4f65-9D91-7224C49458BB}">
                  <c15:layout>
                    <c:manualLayout>
                      <c:w val="0.22095487983754261"/>
                      <c:h val="9.2896458251273142E-2"/>
                    </c:manualLayout>
                  </c15:layout>
                </c:ext>
                <c:ext xmlns:c16="http://schemas.microsoft.com/office/drawing/2014/chart" uri="{C3380CC4-5D6E-409C-BE32-E72D297353CC}">
                  <c16:uniqueId val="{00000006-A8A0-4792-8424-5D086BBFABDF}"/>
                </c:ext>
              </c:extLst>
            </c:dLbl>
            <c:dLbl>
              <c:idx val="2"/>
              <c:layout>
                <c:manualLayout>
                  <c:x val="-0.26327458868845799"/>
                  <c:y val="9.6699317876588781E-2"/>
                </c:manualLayout>
              </c:layout>
              <c:showLegendKey val="0"/>
              <c:showVal val="1"/>
              <c:showCatName val="1"/>
              <c:showSerName val="0"/>
              <c:showPercent val="1"/>
              <c:showBubbleSize val="0"/>
              <c:extLst>
                <c:ext xmlns:c15="http://schemas.microsoft.com/office/drawing/2012/chart" uri="{CE6537A1-D6FC-4f65-9D91-7224C49458BB}">
                  <c15:layout>
                    <c:manualLayout>
                      <c:w val="0.27301449627959756"/>
                      <c:h val="9.2896458251273142E-2"/>
                    </c:manualLayout>
                  </c15:layout>
                </c:ext>
                <c:ext xmlns:c16="http://schemas.microsoft.com/office/drawing/2014/chart" uri="{C3380CC4-5D6E-409C-BE32-E72D297353CC}">
                  <c16:uniqueId val="{00000005-A8A0-4792-8424-5D086BBFABDF}"/>
                </c:ext>
              </c:extLst>
            </c:dLbl>
            <c:dLbl>
              <c:idx val="3"/>
              <c:layout>
                <c:manualLayout>
                  <c:x val="-0.19415195076777686"/>
                  <c:y val="3.6753293417609918E-2"/>
                </c:manualLayout>
              </c:layout>
              <c:showLegendKey val="0"/>
              <c:showVal val="1"/>
              <c:showCatName val="1"/>
              <c:showSerName val="0"/>
              <c:showPercent val="1"/>
              <c:showBubbleSize val="0"/>
              <c:extLst>
                <c:ext xmlns:c15="http://schemas.microsoft.com/office/drawing/2012/chart" uri="{CE6537A1-D6FC-4f65-9D91-7224C49458BB}">
                  <c15:layout>
                    <c:manualLayout>
                      <c:w val="0.26337219563508413"/>
                      <c:h val="9.2896458251273142E-2"/>
                    </c:manualLayout>
                  </c15:layout>
                </c:ext>
                <c:ext xmlns:c16="http://schemas.microsoft.com/office/drawing/2014/chart" uri="{C3380CC4-5D6E-409C-BE32-E72D297353CC}">
                  <c16:uniqueId val="{00000004-A8A0-4792-8424-5D086BBFABDF}"/>
                </c:ext>
              </c:extLst>
            </c:dLbl>
            <c:dLbl>
              <c:idx val="4"/>
              <c:layout>
                <c:manualLayout>
                  <c:x val="-0.2310200413737433"/>
                  <c:y val="5.6078751442098535E-5"/>
                </c:manualLayout>
              </c:layout>
              <c:spPr>
                <a:noFill/>
                <a:ln>
                  <a:no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1764007585655041"/>
                      <c:h val="0.11119150780431003"/>
                    </c:manualLayout>
                  </c15:layout>
                </c:ext>
                <c:ext xmlns:c16="http://schemas.microsoft.com/office/drawing/2014/chart" uri="{C3380CC4-5D6E-409C-BE32-E72D297353CC}">
                  <c16:uniqueId val="{00000002-A8A0-4792-8424-5D086BBFABDF}"/>
                </c:ext>
              </c:extLst>
            </c:dLbl>
            <c:dLbl>
              <c:idx val="5"/>
              <c:layout>
                <c:manualLayout>
                  <c:x val="-0.21153829251039619"/>
                  <c:y val="3.2402199686450503E-4"/>
                </c:manualLayout>
              </c:layout>
              <c:spPr>
                <a:xfrm>
                  <a:off x="125774" y="3559172"/>
                  <a:ext cx="3881725" cy="864339"/>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31736"/>
                        <a:gd name="adj2" fmla="val -80813"/>
                      </a:avLst>
                    </a:prstGeom>
                    <a:noFill/>
                    <a:ln>
                      <a:noFill/>
                    </a:ln>
                  </c15:spPr>
                  <c15:layout>
                    <c:manualLayout>
                      <c:w val="0.21504519891601356"/>
                      <c:h val="0.10273791899059069"/>
                    </c:manualLayout>
                  </c15:layout>
                </c:ext>
                <c:ext xmlns:c16="http://schemas.microsoft.com/office/drawing/2014/chart" uri="{C3380CC4-5D6E-409C-BE32-E72D297353CC}">
                  <c16:uniqueId val="{00000003-A8A0-4792-8424-5D086BBFABDF}"/>
                </c:ext>
              </c:extLst>
            </c:dLbl>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Lapa1!$A$2:$A$7</c:f>
              <c:strCache>
                <c:ptCount val="6"/>
                <c:pt idx="0">
                  <c:v>Par administratīvā pārkāpuma procesa uzsākšanu un soda piemērošanu</c:v>
                </c:pt>
                <c:pt idx="1">
                  <c:v>Lēmums par soda piemērošanu</c:v>
                </c:pt>
                <c:pt idx="2">
                  <c:v>Lēmums par APP lietas izbeigšanu</c:v>
                </c:pt>
                <c:pt idx="3">
                  <c:v>Atteikums uzsākt administratīvā pārkāpuma procesu</c:v>
                </c:pt>
                <c:pt idx="4">
                  <c:v>Lietas nosūtītas izskatīšanai citās iestādēs</c:v>
                </c:pt>
                <c:pt idx="5">
                  <c:v>Lietas izskatīšana turpinās</c:v>
                </c:pt>
              </c:strCache>
            </c:strRef>
          </c:cat>
          <c:val>
            <c:numRef>
              <c:f>Lapa1!$B$2:$B$7</c:f>
              <c:numCache>
                <c:formatCode>General</c:formatCode>
                <c:ptCount val="6"/>
                <c:pt idx="0">
                  <c:v>12450</c:v>
                </c:pt>
                <c:pt idx="1">
                  <c:v>3284</c:v>
                </c:pt>
                <c:pt idx="2">
                  <c:v>959</c:v>
                </c:pt>
                <c:pt idx="3">
                  <c:v>750</c:v>
                </c:pt>
                <c:pt idx="4">
                  <c:v>5200</c:v>
                </c:pt>
                <c:pt idx="5">
                  <c:v>1474</c:v>
                </c:pt>
              </c:numCache>
            </c:numRef>
          </c:val>
          <c:extLst>
            <c:ext xmlns:c16="http://schemas.microsoft.com/office/drawing/2014/chart" uri="{C3380CC4-5D6E-409C-BE32-E72D297353CC}">
              <c16:uniqueId val="{00000000-A8A0-4792-8424-5D086BBFABD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dirty="0">
                <a:latin typeface="Times New Roman" panose="02020603050405020304" pitchFamily="18" charset="0"/>
                <a:cs typeface="Times New Roman" panose="02020603050405020304" pitchFamily="18" charset="0"/>
              </a:rPr>
              <a:t>Reģistrēti pārkāpumi RPP struktūrvienībās</a:t>
            </a:r>
          </a:p>
        </c:rich>
      </c:tx>
      <c:layout>
        <c:manualLayout>
          <c:xMode val="edge"/>
          <c:yMode val="edge"/>
          <c:x val="2.205848095731299E-4"/>
          <c:y val="1.8565188663247943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6.451353075464733E-2"/>
          <c:y val="0.18507882804688369"/>
          <c:w val="0.85738685171509632"/>
          <c:h val="0.74640951200353944"/>
        </c:manualLayout>
      </c:layout>
      <c:ofPieChart>
        <c:ofPieType val="bar"/>
        <c:varyColors val="1"/>
        <c:ser>
          <c:idx val="0"/>
          <c:order val="0"/>
          <c:tx>
            <c:strRef>
              <c:f>Lapa1!$B$1</c:f>
              <c:strCache>
                <c:ptCount val="1"/>
                <c:pt idx="0">
                  <c:v>Reģistrēti pārkāpumi RPP struktūrvienībās</c:v>
                </c:pt>
              </c:strCache>
            </c:strRef>
          </c:tx>
          <c:spPr>
            <a:scene3d>
              <a:camera prst="orthographicFront"/>
              <a:lightRig rig="threePt" dir="t">
                <a:rot lat="0" lon="0" rev="1200000"/>
              </a:lightRig>
            </a:scene3d>
            <a:sp3d prstMaterial="dkEdge">
              <a:bevelT w="63500" h="25400"/>
            </a:sp3d>
          </c:spPr>
          <c:explosion val="4"/>
          <c:dPt>
            <c:idx val="0"/>
            <c:bubble3D val="0"/>
            <c:spPr>
              <a:solidFill>
                <a:schemeClr val="accent6">
                  <a:lumMod val="5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1-106A-435B-AC33-4BD21A5052A5}"/>
              </c:ext>
            </c:extLst>
          </c:dPt>
          <c:dPt>
            <c:idx val="1"/>
            <c:bubble3D val="0"/>
            <c:spPr>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3-106A-435B-AC33-4BD21A5052A5}"/>
              </c:ext>
            </c:extLst>
          </c:dPt>
          <c:dPt>
            <c:idx val="2"/>
            <c:bubble3D val="0"/>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5-106A-435B-AC33-4BD21A5052A5}"/>
              </c:ext>
            </c:extLst>
          </c:dPt>
          <c:dPt>
            <c:idx val="3"/>
            <c:bubble3D val="0"/>
            <c:spPr>
              <a:solidFill>
                <a:schemeClr val="accent6">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7-106A-435B-AC33-4BD21A5052A5}"/>
              </c:ext>
            </c:extLst>
          </c:dPt>
          <c:dPt>
            <c:idx val="4"/>
            <c:bubble3D val="0"/>
            <c:spPr>
              <a:solidFill>
                <a:schemeClr val="accent6">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9-106A-435B-AC33-4BD21A5052A5}"/>
              </c:ext>
            </c:extLst>
          </c:dPt>
          <c:dPt>
            <c:idx val="5"/>
            <c:bubble3D val="0"/>
            <c:spPr>
              <a:solidFill>
                <a:srgbClr val="99CCFF"/>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B-106A-435B-AC33-4BD21A5052A5}"/>
              </c:ext>
            </c:extLst>
          </c:dPt>
          <c:dPt>
            <c:idx val="6"/>
            <c:bubble3D val="0"/>
            <c:spPr>
              <a:solidFill>
                <a:schemeClr val="bg2">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D-106A-435B-AC33-4BD21A5052A5}"/>
              </c:ext>
            </c:extLst>
          </c:dPt>
          <c:dPt>
            <c:idx val="7"/>
            <c:bubble3D val="0"/>
            <c:spPr>
              <a:solidFill>
                <a:schemeClr val="bg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F-106A-435B-AC33-4BD21A5052A5}"/>
              </c:ext>
            </c:extLst>
          </c:dPt>
          <c:dPt>
            <c:idx val="8"/>
            <c:bubble3D val="0"/>
            <c:spPr>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11-106A-435B-AC33-4BD21A5052A5}"/>
              </c:ext>
            </c:extLst>
          </c:dPt>
          <c:dPt>
            <c:idx val="9"/>
            <c:bubble3D val="0"/>
            <c:spPr>
              <a:solidFill>
                <a:schemeClr val="bg1">
                  <a:lumMod val="6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13-106A-435B-AC33-4BD21A5052A5}"/>
              </c:ext>
            </c:extLst>
          </c:dPt>
          <c:dLbls>
            <c:dLbl>
              <c:idx val="0"/>
              <c:numFmt formatCode="0.0%" sourceLinked="0"/>
              <c:spPr>
                <a:solidFill>
                  <a:schemeClr val="lt1"/>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106A-435B-AC33-4BD21A5052A5}"/>
                </c:ext>
              </c:extLst>
            </c:dLbl>
            <c:dLbl>
              <c:idx val="5"/>
              <c:layout>
                <c:manualLayout>
                  <c:x val="-1.9343728832997051E-2"/>
                  <c:y val="-2.475358488433061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106A-435B-AC33-4BD21A5052A5}"/>
                </c:ext>
              </c:extLst>
            </c:dLbl>
            <c:dLbl>
              <c:idx val="6"/>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06A-435B-AC33-4BD21A5052A5}"/>
                </c:ext>
              </c:extLst>
            </c:dLbl>
            <c:dLbl>
              <c:idx val="7"/>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06A-435B-AC33-4BD21A5052A5}"/>
                </c:ext>
              </c:extLst>
            </c:dLbl>
            <c:dLbl>
              <c:idx val="8"/>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106A-435B-AC33-4BD21A5052A5}"/>
                </c:ext>
              </c:extLst>
            </c:dLbl>
            <c:dLbl>
              <c:idx val="9"/>
              <c:layout>
                <c:manualLayout>
                  <c:x val="-9.1029312155280241E-3"/>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106A-435B-AC33-4BD21A5052A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Lapa1!$A$2:$A$10</c:f>
              <c:strCache>
                <c:ptCount val="9"/>
                <c:pt idx="0">
                  <c:v>Centrs</c:v>
                </c:pt>
                <c:pt idx="1">
                  <c:v>Latgale</c:v>
                </c:pt>
                <c:pt idx="2">
                  <c:v>Kurzeme</c:v>
                </c:pt>
                <c:pt idx="3">
                  <c:v>Zemgale</c:v>
                </c:pt>
                <c:pt idx="4">
                  <c:v>Vidzeme</c:v>
                </c:pt>
                <c:pt idx="5">
                  <c:v>Ziemeļi</c:v>
                </c:pt>
                <c:pt idx="6">
                  <c:v>OVDUP</c:v>
                </c:pt>
                <c:pt idx="7">
                  <c:v>BLPN</c:v>
                </c:pt>
                <c:pt idx="8">
                  <c:v>DŪCAP</c:v>
                </c:pt>
              </c:strCache>
            </c:strRef>
          </c:cat>
          <c:val>
            <c:numRef>
              <c:f>Lapa1!$B$2:$B$10</c:f>
              <c:numCache>
                <c:formatCode>General</c:formatCode>
                <c:ptCount val="9"/>
                <c:pt idx="0">
                  <c:v>5660</c:v>
                </c:pt>
                <c:pt idx="1">
                  <c:v>4894</c:v>
                </c:pt>
                <c:pt idx="2">
                  <c:v>3693</c:v>
                </c:pt>
                <c:pt idx="3">
                  <c:v>3309</c:v>
                </c:pt>
                <c:pt idx="4">
                  <c:v>2730</c:v>
                </c:pt>
                <c:pt idx="5">
                  <c:v>2371</c:v>
                </c:pt>
                <c:pt idx="6">
                  <c:v>687</c:v>
                </c:pt>
                <c:pt idx="7">
                  <c:v>388</c:v>
                </c:pt>
                <c:pt idx="8">
                  <c:v>381</c:v>
                </c:pt>
              </c:numCache>
            </c:numRef>
          </c:val>
          <c:extLst>
            <c:ext xmlns:c16="http://schemas.microsoft.com/office/drawing/2014/chart" uri="{C3380CC4-5D6E-409C-BE32-E72D297353CC}">
              <c16:uniqueId val="{00000014-106A-435B-AC33-4BD21A5052A5}"/>
            </c:ext>
          </c:extLst>
        </c:ser>
        <c:dLbls>
          <c:dLblPos val="inEnd"/>
          <c:showLegendKey val="0"/>
          <c:showVal val="0"/>
          <c:showCatName val="0"/>
          <c:showSerName val="0"/>
          <c:showPercent val="1"/>
          <c:showBubbleSize val="0"/>
          <c:showLeaderLines val="0"/>
        </c:dLbls>
        <c:gapWidth val="100"/>
        <c:secondPieSize val="75"/>
        <c:serLines>
          <c:spPr>
            <a:ln w="9525" cap="flat" cmpd="sng" algn="ctr">
              <a:solidFill>
                <a:schemeClr val="tx1">
                  <a:lumMod val="35000"/>
                  <a:lumOff val="65000"/>
                </a:schemeClr>
              </a:solidFill>
              <a:round/>
            </a:ln>
            <a:effectLst/>
          </c:spPr>
        </c:serLines>
      </c:ofPieChart>
      <c:spPr>
        <a:no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lgn="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dirty="0"/>
              <a:t>Reģistrēti pārkāpumi nepilngadīgajām personām RPP struktūrvienībās</a:t>
            </a:r>
          </a:p>
        </c:rich>
      </c:tx>
      <c:layout>
        <c:manualLayout>
          <c:xMode val="edge"/>
          <c:yMode val="edge"/>
          <c:x val="0.34771244055320016"/>
          <c:y val="0"/>
        </c:manualLayout>
      </c:layout>
      <c:overlay val="0"/>
      <c:spPr>
        <a:noFill/>
        <a:ln>
          <a:noFill/>
        </a:ln>
        <a:effectLst/>
      </c:spPr>
      <c:txPr>
        <a:bodyPr rot="0" spcFirstLastPara="1" vertOverflow="ellipsis" vert="horz" wrap="square" anchor="ctr" anchorCtr="0"/>
        <a:lstStyle/>
        <a:p>
          <a:pPr algn="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4.2066114517741778E-3"/>
          <c:y val="0.19126724710899567"/>
          <c:w val="0.85738685171509632"/>
          <c:h val="0.74640951200353944"/>
        </c:manualLayout>
      </c:layout>
      <c:ofPieChart>
        <c:ofPieType val="bar"/>
        <c:varyColors val="1"/>
        <c:ser>
          <c:idx val="0"/>
          <c:order val="0"/>
          <c:tx>
            <c:strRef>
              <c:f>Lapa1!$B$1</c:f>
              <c:strCache>
                <c:ptCount val="1"/>
                <c:pt idx="0">
                  <c:v>Fiksēto pārkāpumu nepilngadīgajām personām (APP+APAS) sadalījums pēc RPP struktūrvienībām</c:v>
                </c:pt>
              </c:strCache>
            </c:strRef>
          </c:tx>
          <c:spPr>
            <a:scene3d>
              <a:camera prst="orthographicFront"/>
              <a:lightRig rig="threePt" dir="t">
                <a:rot lat="0" lon="0" rev="1200000"/>
              </a:lightRig>
            </a:scene3d>
            <a:sp3d prstMaterial="dkEdge">
              <a:bevelT w="63500" h="25400"/>
            </a:sp3d>
          </c:spPr>
          <c:explosion val="4"/>
          <c:dPt>
            <c:idx val="0"/>
            <c:bubble3D val="0"/>
            <c:spPr>
              <a:solidFill>
                <a:schemeClr val="accent6">
                  <a:lumMod val="5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1-0DAA-4D01-BC31-7E602306B750}"/>
              </c:ext>
            </c:extLst>
          </c:dPt>
          <c:dPt>
            <c:idx val="1"/>
            <c:bubble3D val="0"/>
            <c:spPr>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3-0DAA-4D01-BC31-7E602306B750}"/>
              </c:ext>
            </c:extLst>
          </c:dPt>
          <c:dPt>
            <c:idx val="2"/>
            <c:bubble3D val="0"/>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5-0DAA-4D01-BC31-7E602306B750}"/>
              </c:ext>
            </c:extLst>
          </c:dPt>
          <c:dPt>
            <c:idx val="3"/>
            <c:bubble3D val="0"/>
            <c:spPr>
              <a:solidFill>
                <a:schemeClr val="accent6">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7-0DAA-4D01-BC31-7E602306B750}"/>
              </c:ext>
            </c:extLst>
          </c:dPt>
          <c:dPt>
            <c:idx val="4"/>
            <c:bubble3D val="0"/>
            <c:spPr>
              <a:solidFill>
                <a:schemeClr val="accent6">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9-0DAA-4D01-BC31-7E602306B750}"/>
              </c:ext>
            </c:extLst>
          </c:dPt>
          <c:dPt>
            <c:idx val="5"/>
            <c:bubble3D val="0"/>
            <c:spPr>
              <a:solidFill>
                <a:srgbClr val="99CCFF"/>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B-0DAA-4D01-BC31-7E602306B750}"/>
              </c:ext>
            </c:extLst>
          </c:dPt>
          <c:dPt>
            <c:idx val="6"/>
            <c:bubble3D val="0"/>
            <c:spPr>
              <a:solidFill>
                <a:schemeClr val="bg2">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D-0DAA-4D01-BC31-7E602306B750}"/>
              </c:ext>
            </c:extLst>
          </c:dPt>
          <c:dPt>
            <c:idx val="7"/>
            <c:bubble3D val="0"/>
            <c:spPr>
              <a:solidFill>
                <a:schemeClr val="bg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F-0DAA-4D01-BC31-7E602306B750}"/>
              </c:ext>
            </c:extLst>
          </c:dPt>
          <c:dPt>
            <c:idx val="8"/>
            <c:bubble3D val="0"/>
            <c:spPr>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11-0DAA-4D01-BC31-7E602306B750}"/>
              </c:ext>
            </c:extLst>
          </c:dPt>
          <c:dPt>
            <c:idx val="9"/>
            <c:bubble3D val="0"/>
            <c:spPr>
              <a:solidFill>
                <a:schemeClr val="bg1">
                  <a:lumMod val="6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13-0DAA-4D01-BC31-7E602306B750}"/>
              </c:ext>
            </c:extLst>
          </c:dPt>
          <c:dLbls>
            <c:dLbl>
              <c:idx val="0"/>
              <c:numFmt formatCode="0.0%" sourceLinked="0"/>
              <c:spPr>
                <a:solidFill>
                  <a:schemeClr val="lt1"/>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0DAA-4D01-BC31-7E602306B750}"/>
                </c:ext>
              </c:extLst>
            </c:dLbl>
            <c:dLbl>
              <c:idx val="1"/>
              <c:layout>
                <c:manualLayout>
                  <c:x val="-9.1029312155280449E-3"/>
                  <c:y val="9.2825943316239435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0DAA-4D01-BC31-7E602306B750}"/>
                </c:ext>
              </c:extLst>
            </c:dLbl>
            <c:dLbl>
              <c:idx val="2"/>
              <c:layout>
                <c:manualLayout>
                  <c:x val="-1.2516530421351075E-2"/>
                  <c:y val="-3.0941981105413099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0DAA-4D01-BC31-7E602306B750}"/>
                </c:ext>
              </c:extLst>
            </c:dLbl>
            <c:dLbl>
              <c:idx val="3"/>
              <c:layout>
                <c:manualLayout>
                  <c:x val="-3.2998125656289089E-2"/>
                  <c:y val="-4.950716976866116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0DAA-4D01-BC31-7E602306B750}"/>
                </c:ext>
              </c:extLst>
            </c:dLbl>
            <c:dLbl>
              <c:idx val="4"/>
              <c:layout>
                <c:manualLayout>
                  <c:x val="-2.2772156140357165E-2"/>
                  <c:y val="-3.1243604511779408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4746748569155396"/>
                      <c:h val="7.1475976353504583E-2"/>
                    </c:manualLayout>
                  </c15:layout>
                </c:ext>
                <c:ext xmlns:c16="http://schemas.microsoft.com/office/drawing/2014/chart" uri="{C3380CC4-5D6E-409C-BE32-E72D297353CC}">
                  <c16:uniqueId val="{00000009-0DAA-4D01-BC31-7E602306B750}"/>
                </c:ext>
              </c:extLst>
            </c:dLbl>
            <c:dLbl>
              <c:idx val="5"/>
              <c:layout>
                <c:manualLayout>
                  <c:x val="-8.8426554755564792E-3"/>
                  <c:y val="-9.901433953732238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0DAA-4D01-BC31-7E602306B750}"/>
                </c:ext>
              </c:extLst>
            </c:dLbl>
            <c:dLbl>
              <c:idx val="6"/>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DAA-4D01-BC31-7E602306B750}"/>
                </c:ext>
              </c:extLst>
            </c:dLbl>
            <c:dLbl>
              <c:idx val="7"/>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DAA-4D01-BC31-7E602306B750}"/>
                </c:ext>
              </c:extLst>
            </c:dLbl>
            <c:dLbl>
              <c:idx val="8"/>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DAA-4D01-BC31-7E602306B750}"/>
                </c:ext>
              </c:extLst>
            </c:dLbl>
            <c:dLbl>
              <c:idx val="9"/>
              <c:layout>
                <c:manualLayout>
                  <c:x val="-9.1029312155280241E-3"/>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0DAA-4D01-BC31-7E602306B75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Lapa1!$A$2:$A$10</c:f>
              <c:strCache>
                <c:ptCount val="9"/>
                <c:pt idx="0">
                  <c:v>Centrs</c:v>
                </c:pt>
                <c:pt idx="1">
                  <c:v>Vidzeme</c:v>
                </c:pt>
                <c:pt idx="2">
                  <c:v>Kurzeme</c:v>
                </c:pt>
                <c:pt idx="3">
                  <c:v>Latgale</c:v>
                </c:pt>
                <c:pt idx="4">
                  <c:v>Zemgale</c:v>
                </c:pt>
                <c:pt idx="5">
                  <c:v>Ziemeļi</c:v>
                </c:pt>
                <c:pt idx="6">
                  <c:v>BLPN</c:v>
                </c:pt>
                <c:pt idx="7">
                  <c:v>OVDUP</c:v>
                </c:pt>
                <c:pt idx="8">
                  <c:v>DŪCAP</c:v>
                </c:pt>
              </c:strCache>
            </c:strRef>
          </c:cat>
          <c:val>
            <c:numRef>
              <c:f>Lapa1!$B$2:$B$10</c:f>
              <c:numCache>
                <c:formatCode>General</c:formatCode>
                <c:ptCount val="9"/>
                <c:pt idx="0">
                  <c:v>961</c:v>
                </c:pt>
                <c:pt idx="1">
                  <c:v>146</c:v>
                </c:pt>
                <c:pt idx="2">
                  <c:v>136</c:v>
                </c:pt>
                <c:pt idx="3">
                  <c:v>135</c:v>
                </c:pt>
                <c:pt idx="4">
                  <c:v>134</c:v>
                </c:pt>
                <c:pt idx="5">
                  <c:v>98</c:v>
                </c:pt>
                <c:pt idx="6">
                  <c:v>45</c:v>
                </c:pt>
                <c:pt idx="7">
                  <c:v>44</c:v>
                </c:pt>
                <c:pt idx="8">
                  <c:v>6</c:v>
                </c:pt>
              </c:numCache>
            </c:numRef>
          </c:val>
          <c:extLst>
            <c:ext xmlns:c16="http://schemas.microsoft.com/office/drawing/2014/chart" uri="{C3380CC4-5D6E-409C-BE32-E72D297353CC}">
              <c16:uniqueId val="{00000014-0DAA-4D01-BC31-7E602306B750}"/>
            </c:ext>
          </c:extLst>
        </c:ser>
        <c:dLbls>
          <c:dLblPos val="inEnd"/>
          <c:showLegendKey val="0"/>
          <c:showVal val="0"/>
          <c:showCatName val="0"/>
          <c:showSerName val="0"/>
          <c:showPercent val="1"/>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baseline="0">
                <a:solidFill>
                  <a:schemeClr val="dk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dirty="0"/>
              <a:t>RPP p</a:t>
            </a:r>
            <a:r>
              <a:rPr lang="en-US" dirty="0" err="1"/>
              <a:t>amatbudžet</a:t>
            </a:r>
            <a:r>
              <a:rPr lang="lv-LV" dirty="0"/>
              <a:t>s</a:t>
            </a:r>
            <a:endParaRPr lang="en-US" dirty="0"/>
          </a:p>
        </c:rich>
      </c:tx>
      <c:layout>
        <c:manualLayout>
          <c:xMode val="edge"/>
          <c:yMode val="edge"/>
          <c:x val="3.5478142543430872E-3"/>
          <c:y val="2.9741205533382817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dk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5.4406968454061722E-3"/>
          <c:y val="4.3205225828270091E-2"/>
          <c:w val="0.98169551963661483"/>
          <c:h val="0.83764492425154247"/>
        </c:manualLayout>
      </c:layout>
      <c:barChart>
        <c:barDir val="col"/>
        <c:grouping val="clustered"/>
        <c:varyColors val="1"/>
        <c:ser>
          <c:idx val="0"/>
          <c:order val="0"/>
          <c:tx>
            <c:strRef>
              <c:f>Sheet1!$A$2</c:f>
              <c:strCache>
                <c:ptCount val="1"/>
                <c:pt idx="0">
                  <c:v>Pamatbudžets</c:v>
                </c:pt>
              </c:strCache>
            </c:strRef>
          </c:tx>
          <c:spPr>
            <a:scene3d>
              <a:camera prst="orthographicFront"/>
              <a:lightRig rig="threePt" dir="t"/>
            </a:scene3d>
            <a:sp3d prstMaterial="dkEdge">
              <a:bevelT/>
              <a:bevelB/>
            </a:sp3d>
          </c:spPr>
          <c:invertIfNegative val="0"/>
          <c:dPt>
            <c:idx val="0"/>
            <c:invertIfNegative val="0"/>
            <c:bubble3D val="0"/>
            <c:spPr>
              <a:solidFill>
                <a:schemeClr val="accent6">
                  <a:shade val="53000"/>
                </a:schemeClr>
              </a:solidFill>
              <a:ln w="9525" cap="flat" cmpd="sng" algn="ctr">
                <a:solidFill>
                  <a:schemeClr val="accent6">
                    <a:shade val="50000"/>
                    <a:shade val="95000"/>
                    <a:satMod val="105000"/>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1-1EFE-42E9-AD2C-8D9D2C57BFD9}"/>
              </c:ext>
            </c:extLst>
          </c:dPt>
          <c:dPt>
            <c:idx val="1"/>
            <c:invertIfNegative val="0"/>
            <c:bubble3D val="0"/>
            <c:spPr>
              <a:solidFill>
                <a:schemeClr val="accent6">
                  <a:shade val="76000"/>
                </a:schemeClr>
              </a:solidFill>
              <a:ln w="9525" cap="flat" cmpd="sng" algn="ctr">
                <a:solidFill>
                  <a:schemeClr val="accent6">
                    <a:shade val="50000"/>
                    <a:shade val="95000"/>
                    <a:satMod val="105000"/>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2-1EFE-42E9-AD2C-8D9D2C57BFD9}"/>
              </c:ext>
            </c:extLst>
          </c:dPt>
          <c:dPt>
            <c:idx val="2"/>
            <c:invertIfNegative val="0"/>
            <c:bubble3D val="0"/>
            <c:spPr>
              <a:solidFill>
                <a:schemeClr val="accent6"/>
              </a:solidFill>
              <a:ln w="9525" cap="flat" cmpd="sng" algn="ctr">
                <a:solidFill>
                  <a:schemeClr val="accent6">
                    <a:shade val="50000"/>
                    <a:shade val="95000"/>
                    <a:satMod val="105000"/>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3-1EFE-42E9-AD2C-8D9D2C57BFD9}"/>
              </c:ext>
            </c:extLst>
          </c:dPt>
          <c:dPt>
            <c:idx val="3"/>
            <c:invertIfNegative val="0"/>
            <c:bubble3D val="0"/>
            <c:spPr>
              <a:solidFill>
                <a:schemeClr val="accent6">
                  <a:tint val="77000"/>
                </a:schemeClr>
              </a:solidFill>
              <a:ln w="9525" cap="flat" cmpd="sng" algn="ctr">
                <a:solidFill>
                  <a:schemeClr val="accent6">
                    <a:shade val="50000"/>
                    <a:shade val="95000"/>
                    <a:satMod val="105000"/>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4-1EFE-42E9-AD2C-8D9D2C57BFD9}"/>
              </c:ext>
            </c:extLst>
          </c:dPt>
          <c:dPt>
            <c:idx val="4"/>
            <c:invertIfNegative val="0"/>
            <c:bubble3D val="0"/>
            <c:spPr>
              <a:solidFill>
                <a:schemeClr val="accent6">
                  <a:tint val="54000"/>
                </a:schemeClr>
              </a:solidFill>
              <a:ln w="9525" cap="flat" cmpd="sng" algn="ctr">
                <a:solidFill>
                  <a:schemeClr val="accent6">
                    <a:shade val="50000"/>
                    <a:shade val="95000"/>
                    <a:satMod val="105000"/>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5-1EFE-42E9-AD2C-8D9D2C57BFD9}"/>
              </c:ext>
            </c:extLst>
          </c:dPt>
          <c:dLbls>
            <c:numFmt formatCode="_(&quot;€&quot;* #,##0.00_);_(&quot;€&quot;* \(#,##0.00\);_(&quot;€&quot;* &quot;-&quot;??_);_(@_)" sourceLinked="0"/>
            <c:spPr>
              <a:noFill/>
              <a:ln>
                <a:noFill/>
              </a:ln>
              <a:effectLst/>
            </c:spPr>
            <c:txPr>
              <a:bodyPr rot="0" spcFirstLastPara="1" vertOverflow="ellipsis" vert="horz" wrap="square" anchor="ctr" anchorCtr="1"/>
              <a:lstStyle/>
              <a:p>
                <a:pPr>
                  <a:defRPr sz="1200" b="1" i="0" u="none" strike="noStrike" kern="1200" baseline="0">
                    <a:solidFill>
                      <a:schemeClr val="accent3"/>
                    </a:solidFill>
                    <a:effectLst/>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2017</c:v>
                </c:pt>
                <c:pt idx="1">
                  <c:v>2018</c:v>
                </c:pt>
                <c:pt idx="2">
                  <c:v>2019</c:v>
                </c:pt>
                <c:pt idx="3">
                  <c:v>2020</c:v>
                </c:pt>
                <c:pt idx="4">
                  <c:v>2021</c:v>
                </c:pt>
              </c:numCache>
            </c:numRef>
          </c:cat>
          <c:val>
            <c:numRef>
              <c:f>Sheet1!$B$2:$F$2</c:f>
              <c:numCache>
                <c:formatCode>#\ ##0.00\ "€"</c:formatCode>
                <c:ptCount val="5"/>
                <c:pt idx="0">
                  <c:v>17452251</c:v>
                </c:pt>
                <c:pt idx="1">
                  <c:v>18860311</c:v>
                </c:pt>
                <c:pt idx="2">
                  <c:v>19894355</c:v>
                </c:pt>
                <c:pt idx="3">
                  <c:v>18732661</c:v>
                </c:pt>
                <c:pt idx="4">
                  <c:v>19329700</c:v>
                </c:pt>
              </c:numCache>
            </c:numRef>
          </c:val>
          <c:extLst>
            <c:ext xmlns:c16="http://schemas.microsoft.com/office/drawing/2014/chart" uri="{C3380CC4-5D6E-409C-BE32-E72D297353CC}">
              <c16:uniqueId val="{00000006-1EFE-42E9-AD2C-8D9D2C57BFD9}"/>
            </c:ext>
          </c:extLst>
        </c:ser>
        <c:dLbls>
          <c:showLegendKey val="0"/>
          <c:showVal val="1"/>
          <c:showCatName val="0"/>
          <c:showSerName val="0"/>
          <c:showPercent val="0"/>
          <c:showBubbleSize val="0"/>
        </c:dLbls>
        <c:gapWidth val="78"/>
        <c:axId val="220910720"/>
        <c:axId val="220915584"/>
      </c:barChart>
      <c:catAx>
        <c:axId val="220910720"/>
        <c:scaling>
          <c:orientation val="minMax"/>
        </c:scaling>
        <c:delete val="0"/>
        <c:axPos val="b"/>
        <c:numFmt formatCode="General" sourceLinked="1"/>
        <c:majorTickMark val="none"/>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dk1"/>
                </a:solidFill>
                <a:latin typeface="+mn-lt"/>
                <a:ea typeface="+mn-ea"/>
                <a:cs typeface="+mn-cs"/>
              </a:defRPr>
            </a:pPr>
            <a:endParaRPr lang="lv-LV"/>
          </a:p>
        </c:txPr>
        <c:crossAx val="220915584"/>
        <c:crosses val="autoZero"/>
        <c:auto val="1"/>
        <c:lblAlgn val="ctr"/>
        <c:lblOffset val="100"/>
        <c:noMultiLvlLbl val="0"/>
      </c:catAx>
      <c:valAx>
        <c:axId val="220915584"/>
        <c:scaling>
          <c:orientation val="minMax"/>
          <c:max val="20000000"/>
          <c:min val="0"/>
        </c:scaling>
        <c:delete val="1"/>
        <c:axPos val="l"/>
        <c:numFmt formatCode="#\ ##0.00\ &quot;€&quot;" sourceLinked="1"/>
        <c:majorTickMark val="none"/>
        <c:minorTickMark val="none"/>
        <c:tickLblPos val="nextTo"/>
        <c:crossAx val="220910720"/>
        <c:crosses val="autoZero"/>
        <c:crossBetween val="between"/>
      </c:valAx>
      <c:spPr>
        <a:solidFill>
          <a:schemeClr val="accent6">
            <a:tint val="20000"/>
          </a:schemeClr>
        </a:solidFill>
        <a:ln>
          <a:noFill/>
        </a:ln>
        <a:effectLst>
          <a:outerShdw blurRad="50800" dist="50800" dir="5400000" algn="ctr" rotWithShape="0">
            <a:schemeClr val="accent2">
              <a:lumMod val="60000"/>
              <a:lumOff val="40000"/>
              <a:alpha val="35000"/>
            </a:schemeClr>
          </a:outerShdw>
        </a:effectLst>
      </c:spPr>
    </c:plotArea>
    <c:plotVisOnly val="1"/>
    <c:dispBlanksAs val="gap"/>
    <c:showDLblsOverMax val="0"/>
  </c:chart>
  <c:spPr>
    <a:noFill/>
    <a:ln w="9525" cap="flat" cmpd="sng" algn="ctr">
      <a:noFill/>
      <a:prstDash val="solid"/>
      <a:round/>
    </a:ln>
    <a:effectLst/>
  </c:spPr>
  <c:txPr>
    <a:bodyPr/>
    <a:lstStyle/>
    <a:p>
      <a:pPr>
        <a:defRPr sz="1800"/>
      </a:pPr>
      <a:endParaRPr lang="lv-LV"/>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10"/>
      <c:rotY val="10"/>
      <c:depthPercent val="100"/>
      <c:rAngAx val="1"/>
    </c:view3D>
    <c:floor>
      <c:thickness val="0"/>
    </c:floor>
    <c:sideWall>
      <c:thickness val="0"/>
      <c:spPr>
        <a:ln>
          <a:noFill/>
        </a:ln>
      </c:spPr>
    </c:sideWall>
    <c:backWall>
      <c:thickness val="0"/>
      <c:spPr>
        <a:ln>
          <a:noFill/>
        </a:ln>
        <a:scene3d>
          <a:camera prst="orthographicFront"/>
          <a:lightRig rig="threePt" dir="t"/>
        </a:scene3d>
        <a:sp3d/>
      </c:spPr>
    </c:backWall>
    <c:plotArea>
      <c:layout>
        <c:manualLayout>
          <c:layoutTarget val="inner"/>
          <c:xMode val="edge"/>
          <c:yMode val="edge"/>
          <c:x val="0.13137266596933211"/>
          <c:y val="5.0383047107826234E-2"/>
          <c:w val="0.86862734382485096"/>
          <c:h val="0.79307440498813975"/>
        </c:manualLayout>
      </c:layout>
      <c:bar3DChart>
        <c:barDir val="col"/>
        <c:grouping val="clustered"/>
        <c:varyColors val="0"/>
        <c:ser>
          <c:idx val="0"/>
          <c:order val="0"/>
          <c:tx>
            <c:strRef>
              <c:f>Лист1!$B$1</c:f>
              <c:strCache>
                <c:ptCount val="1"/>
                <c:pt idx="0">
                  <c:v>Izsaukumi ar mobilās lietotnes starpniecību</c:v>
                </c:pt>
              </c:strCache>
            </c:strRef>
          </c:tx>
          <c:spPr>
            <a:solidFill>
              <a:schemeClr val="accent6"/>
            </a:solidFill>
            <a:ln>
              <a:noFill/>
            </a:ln>
          </c:spPr>
          <c:invertIfNegative val="0"/>
          <c:dLbls>
            <c:dLbl>
              <c:idx val="0"/>
              <c:layout>
                <c:manualLayout>
                  <c:x val="6.7834331115215986E-3"/>
                  <c:y val="6.9391196970828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22-4D73-81A8-672AD2A20F0C}"/>
                </c:ext>
              </c:extLst>
            </c:dLbl>
            <c:dLbl>
              <c:idx val="1"/>
              <c:layout>
                <c:manualLayout>
                  <c:x val="6.7834331115215162E-3"/>
                  <c:y val="7.2282496844612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22-4D73-81A8-672AD2A20F0C}"/>
                </c:ext>
              </c:extLst>
            </c:dLbl>
            <c:dLbl>
              <c:idx val="2"/>
              <c:layout>
                <c:manualLayout>
                  <c:x val="1.1305721852535915E-2"/>
                  <c:y val="6.9391196970828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22-4D73-81A8-672AD2A20F0C}"/>
                </c:ext>
              </c:extLst>
            </c:dLbl>
            <c:dLbl>
              <c:idx val="3"/>
              <c:layout>
                <c:manualLayout>
                  <c:x val="1.3566866223043197E-2"/>
                  <c:y val="6.6499897097043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22-4D73-81A8-672AD2A20F0C}"/>
                </c:ext>
              </c:extLst>
            </c:dLbl>
            <c:dLbl>
              <c:idx val="4"/>
              <c:layout>
                <c:manualLayout>
                  <c:x val="6.7834331115215986E-3"/>
                  <c:y val="7.2159090909090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37-40D3-9F72-6A4C3D631B9C}"/>
                </c:ext>
              </c:extLst>
            </c:dLbl>
            <c:spPr>
              <a:noFill/>
              <a:ln>
                <a:noFill/>
              </a:ln>
              <a:effectLst/>
            </c:spPr>
            <c:txPr>
              <a:bodyPr/>
              <a:lstStyle/>
              <a:p>
                <a:pPr>
                  <a:defRPr sz="1400" b="1">
                    <a:solidFill>
                      <a:schemeClr val="bg1"/>
                    </a:solidFill>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Лист1!$B$2:$B$6</c:f>
              <c:numCache>
                <c:formatCode>General</c:formatCode>
                <c:ptCount val="5"/>
                <c:pt idx="0">
                  <c:v>20886</c:v>
                </c:pt>
                <c:pt idx="1">
                  <c:v>29036</c:v>
                </c:pt>
                <c:pt idx="2">
                  <c:v>47287</c:v>
                </c:pt>
                <c:pt idx="3">
                  <c:v>56222</c:v>
                </c:pt>
                <c:pt idx="4">
                  <c:v>49363</c:v>
                </c:pt>
              </c:numCache>
            </c:numRef>
          </c:val>
          <c:extLst>
            <c:ext xmlns:c16="http://schemas.microsoft.com/office/drawing/2014/chart" uri="{C3380CC4-5D6E-409C-BE32-E72D297353CC}">
              <c16:uniqueId val="{00000000-6F5A-4C64-A197-D1DC6D721724}"/>
            </c:ext>
          </c:extLst>
        </c:ser>
        <c:dLbls>
          <c:showLegendKey val="0"/>
          <c:showVal val="1"/>
          <c:showCatName val="0"/>
          <c:showSerName val="0"/>
          <c:showPercent val="0"/>
          <c:showBubbleSize val="0"/>
        </c:dLbls>
        <c:gapWidth val="75"/>
        <c:shape val="cylinder"/>
        <c:axId val="58746368"/>
        <c:axId val="58749312"/>
        <c:axId val="0"/>
      </c:bar3DChart>
      <c:catAx>
        <c:axId val="58746368"/>
        <c:scaling>
          <c:orientation val="minMax"/>
        </c:scaling>
        <c:delete val="0"/>
        <c:axPos val="b"/>
        <c:numFmt formatCode="General" sourceLinked="1"/>
        <c:majorTickMark val="none"/>
        <c:minorTickMark val="none"/>
        <c:tickLblPos val="nextTo"/>
        <c:txPr>
          <a:bodyPr/>
          <a:lstStyle/>
          <a:p>
            <a:pPr>
              <a:defRPr sz="1400" b="1">
                <a:latin typeface="Times New Roman" panose="02020603050405020304" pitchFamily="18" charset="0"/>
                <a:cs typeface="Times New Roman" panose="02020603050405020304" pitchFamily="18" charset="0"/>
              </a:defRPr>
            </a:pPr>
            <a:endParaRPr lang="lv-LV"/>
          </a:p>
        </c:txPr>
        <c:crossAx val="58749312"/>
        <c:crosses val="autoZero"/>
        <c:auto val="1"/>
        <c:lblAlgn val="ctr"/>
        <c:lblOffset val="100"/>
        <c:noMultiLvlLbl val="0"/>
      </c:catAx>
      <c:valAx>
        <c:axId val="58749312"/>
        <c:scaling>
          <c:orientation val="minMax"/>
        </c:scaling>
        <c:delete val="0"/>
        <c:axPos val="l"/>
        <c:numFmt formatCode="General" sourceLinked="1"/>
        <c:majorTickMark val="none"/>
        <c:minorTickMark val="none"/>
        <c:tickLblPos val="nextTo"/>
        <c:txPr>
          <a:bodyPr/>
          <a:lstStyle/>
          <a:p>
            <a:pPr>
              <a:defRPr sz="1400" b="1">
                <a:latin typeface="Times New Roman" panose="02020603050405020304" pitchFamily="18" charset="0"/>
                <a:cs typeface="Times New Roman" panose="02020603050405020304" pitchFamily="18" charset="0"/>
              </a:defRPr>
            </a:pPr>
            <a:endParaRPr lang="lv-LV"/>
          </a:p>
        </c:txPr>
        <c:crossAx val="58746368"/>
        <c:crosses val="autoZero"/>
        <c:crossBetween val="between"/>
      </c:valAx>
      <c:spPr>
        <a:solidFill>
          <a:schemeClr val="lt1"/>
        </a:solidFill>
        <a:ln w="25400" cap="flat" cmpd="sng" algn="ctr">
          <a:noFill/>
          <a:prstDash val="solid"/>
        </a:ln>
        <a:effectLst/>
      </c:spPr>
    </c:plotArea>
    <c:legend>
      <c:legendPos val="b"/>
      <c:overlay val="0"/>
      <c:txPr>
        <a:bodyPr/>
        <a:lstStyle/>
        <a:p>
          <a:pPr>
            <a:defRPr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lv-LV"/>
        </a:p>
      </c:txPr>
    </c:legend>
    <c:plotVisOnly val="1"/>
    <c:dispBlanksAs val="gap"/>
    <c:showDLblsOverMax val="0"/>
  </c:chart>
  <c:spPr>
    <a:ln>
      <a:noFill/>
    </a:ln>
  </c:spPr>
  <c:txPr>
    <a:bodyPr/>
    <a:lstStyle/>
    <a:p>
      <a:pPr>
        <a:defRPr sz="1800"/>
      </a:pPr>
      <a:endParaRPr lang="lv-LV"/>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10"/>
      <c:rotY val="10"/>
      <c:depthPercent val="100"/>
      <c:rAngAx val="1"/>
    </c:view3D>
    <c:floor>
      <c:thickness val="0"/>
    </c:floor>
    <c:sideWall>
      <c:thickness val="0"/>
      <c:spPr>
        <a:ln>
          <a:noFill/>
        </a:ln>
      </c:spPr>
    </c:sideWall>
    <c:backWall>
      <c:thickness val="0"/>
      <c:spPr>
        <a:ln>
          <a:noFill/>
        </a:ln>
      </c:spPr>
    </c:backWall>
    <c:plotArea>
      <c:layout>
        <c:manualLayout>
          <c:layoutTarget val="inner"/>
          <c:xMode val="edge"/>
          <c:yMode val="edge"/>
          <c:x val="0.12303082367079876"/>
          <c:y val="4.9327365185544696E-2"/>
          <c:w val="0.86862734382485096"/>
          <c:h val="0.79344717058728376"/>
        </c:manualLayout>
      </c:layout>
      <c:bar3DChart>
        <c:barDir val="col"/>
        <c:grouping val="clustered"/>
        <c:varyColors val="0"/>
        <c:ser>
          <c:idx val="0"/>
          <c:order val="0"/>
          <c:tx>
            <c:strRef>
              <c:f>Лист1!$B$1</c:f>
              <c:strCache>
                <c:ptCount val="1"/>
                <c:pt idx="0">
                  <c:v>CSN izsaukumu skaits</c:v>
                </c:pt>
              </c:strCache>
            </c:strRef>
          </c:tx>
          <c:spPr>
            <a:solidFill>
              <a:schemeClr val="accent2">
                <a:lumMod val="60000"/>
                <a:lumOff val="40000"/>
              </a:schemeClr>
            </a:solidFill>
            <a:ln>
              <a:noFill/>
            </a:ln>
          </c:spPr>
          <c:invertIfNegative val="0"/>
          <c:dLbls>
            <c:dLbl>
              <c:idx val="0"/>
              <c:layout>
                <c:manualLayout>
                  <c:x val="2.261144370507158E-3"/>
                  <c:y val="7.517379671839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5D-462D-937C-707A3AF0749D}"/>
                </c:ext>
              </c:extLst>
            </c:dLbl>
            <c:dLbl>
              <c:idx val="1"/>
              <c:layout>
                <c:manualLayout>
                  <c:x val="9.0445774820287986E-3"/>
                  <c:y val="6.64998970970438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5D-462D-937C-707A3AF0749D}"/>
                </c:ext>
              </c:extLst>
            </c:dLbl>
            <c:dLbl>
              <c:idx val="2"/>
              <c:layout>
                <c:manualLayout>
                  <c:x val="4.5222887410143161E-3"/>
                  <c:y val="6.9391196970828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5D-462D-937C-707A3AF0749D}"/>
                </c:ext>
              </c:extLst>
            </c:dLbl>
            <c:dLbl>
              <c:idx val="3"/>
              <c:layout>
                <c:manualLayout>
                  <c:x val="9.0445774820287986E-3"/>
                  <c:y val="6.9391196970828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5D-462D-937C-707A3AF0749D}"/>
                </c:ext>
              </c:extLst>
            </c:dLbl>
            <c:dLbl>
              <c:idx val="4"/>
              <c:layout>
                <c:manualLayout>
                  <c:x val="6.7834331115215986E-3"/>
                  <c:y val="6.9478812118518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DB-458D-BA2B-719EDF4D07D0}"/>
                </c:ext>
              </c:extLst>
            </c:dLbl>
            <c:spPr>
              <a:noFill/>
              <a:ln>
                <a:noFill/>
              </a:ln>
              <a:effectLst/>
            </c:spPr>
            <c:txPr>
              <a:bodyPr/>
              <a:lstStyle/>
              <a:p>
                <a:pPr>
                  <a:defRPr sz="1400" b="1">
                    <a:solidFill>
                      <a:schemeClr val="bg1"/>
                    </a:solidFill>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Лист1!$B$2:$B$6</c:f>
              <c:numCache>
                <c:formatCode>General</c:formatCode>
                <c:ptCount val="5"/>
                <c:pt idx="0">
                  <c:v>35616</c:v>
                </c:pt>
                <c:pt idx="1">
                  <c:v>48717</c:v>
                </c:pt>
                <c:pt idx="2">
                  <c:v>57313</c:v>
                </c:pt>
                <c:pt idx="3">
                  <c:v>58498</c:v>
                </c:pt>
                <c:pt idx="4">
                  <c:v>51232</c:v>
                </c:pt>
              </c:numCache>
            </c:numRef>
          </c:val>
          <c:extLst>
            <c:ext xmlns:c16="http://schemas.microsoft.com/office/drawing/2014/chart" uri="{C3380CC4-5D6E-409C-BE32-E72D297353CC}">
              <c16:uniqueId val="{00000000-12E2-48EB-8AF4-F28CBD8F53D3}"/>
            </c:ext>
          </c:extLst>
        </c:ser>
        <c:dLbls>
          <c:showLegendKey val="0"/>
          <c:showVal val="1"/>
          <c:showCatName val="0"/>
          <c:showSerName val="0"/>
          <c:showPercent val="0"/>
          <c:showBubbleSize val="0"/>
        </c:dLbls>
        <c:gapWidth val="75"/>
        <c:shape val="cylinder"/>
        <c:axId val="58756480"/>
        <c:axId val="58763520"/>
        <c:axId val="0"/>
      </c:bar3DChart>
      <c:catAx>
        <c:axId val="58756480"/>
        <c:scaling>
          <c:orientation val="minMax"/>
        </c:scaling>
        <c:delete val="0"/>
        <c:axPos val="b"/>
        <c:numFmt formatCode="General" sourceLinked="1"/>
        <c:majorTickMark val="none"/>
        <c:minorTickMark val="none"/>
        <c:tickLblPos val="nextTo"/>
        <c:txPr>
          <a:bodyPr/>
          <a:lstStyle/>
          <a:p>
            <a:pPr>
              <a:defRPr sz="1400" b="1">
                <a:latin typeface="Times New Roman" panose="02020603050405020304" pitchFamily="18" charset="0"/>
                <a:cs typeface="Times New Roman" panose="02020603050405020304" pitchFamily="18" charset="0"/>
              </a:defRPr>
            </a:pPr>
            <a:endParaRPr lang="lv-LV"/>
          </a:p>
        </c:txPr>
        <c:crossAx val="58763520"/>
        <c:crosses val="autoZero"/>
        <c:auto val="1"/>
        <c:lblAlgn val="ctr"/>
        <c:lblOffset val="100"/>
        <c:noMultiLvlLbl val="0"/>
      </c:catAx>
      <c:valAx>
        <c:axId val="58763520"/>
        <c:scaling>
          <c:orientation val="minMax"/>
        </c:scaling>
        <c:delete val="0"/>
        <c:axPos val="l"/>
        <c:numFmt formatCode="General" sourceLinked="1"/>
        <c:majorTickMark val="none"/>
        <c:minorTickMark val="none"/>
        <c:tickLblPos val="nextTo"/>
        <c:txPr>
          <a:bodyPr/>
          <a:lstStyle/>
          <a:p>
            <a:pPr>
              <a:defRPr sz="1400" b="1">
                <a:latin typeface="Times New Roman" panose="02020603050405020304" pitchFamily="18" charset="0"/>
                <a:cs typeface="Times New Roman" panose="02020603050405020304" pitchFamily="18" charset="0"/>
              </a:defRPr>
            </a:pPr>
            <a:endParaRPr lang="lv-LV"/>
          </a:p>
        </c:txPr>
        <c:crossAx val="58756480"/>
        <c:crosses val="autoZero"/>
        <c:crossBetween val="between"/>
      </c:valAx>
      <c:spPr>
        <a:solidFill>
          <a:schemeClr val="lt1"/>
        </a:solidFill>
        <a:ln w="25400" cap="flat" cmpd="sng" algn="ctr">
          <a:noFill/>
          <a:prstDash val="solid"/>
        </a:ln>
        <a:effectLst/>
      </c:spPr>
    </c:plotArea>
    <c:legend>
      <c:legendPos val="b"/>
      <c:overlay val="0"/>
      <c:txPr>
        <a:bodyPr/>
        <a:lstStyle/>
        <a:p>
          <a:pPr>
            <a:defRPr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lv-LV"/>
        </a:p>
      </c:txPr>
    </c:legend>
    <c:plotVisOnly val="1"/>
    <c:dispBlanksAs val="gap"/>
    <c:showDLblsOverMax val="0"/>
  </c:chart>
  <c:spPr>
    <a:ln w="0">
      <a:noFill/>
    </a:ln>
  </c:spPr>
  <c:txPr>
    <a:bodyPr/>
    <a:lstStyle/>
    <a:p>
      <a:pPr>
        <a:defRPr sz="1800"/>
      </a:pPr>
      <a:endParaRPr lang="lv-LV"/>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cap="all" spc="12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Mājsēde </a:t>
            </a:r>
          </a:p>
          <a:p>
            <a:pPr>
              <a:defRPr sz="20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r>
              <a:rPr lang="lv-LV"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21.10.2021 – 14.11.2021</a:t>
            </a:r>
          </a:p>
        </c:rich>
      </c:tx>
      <c:overlay val="0"/>
      <c:spPr>
        <a:noFill/>
        <a:ln>
          <a:noFill/>
        </a:ln>
        <a:effectLst/>
      </c:spPr>
      <c:txPr>
        <a:bodyPr rot="0" spcFirstLastPara="1" vertOverflow="ellipsis" vert="horz" wrap="square" anchor="ctr" anchorCtr="1"/>
        <a:lstStyle/>
        <a:p>
          <a:pPr>
            <a:defRPr sz="2000" b="1" i="0" u="none" strike="noStrike" kern="1200" cap="all" spc="12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barChart>
        <c:barDir val="col"/>
        <c:grouping val="clustered"/>
        <c:varyColors val="0"/>
        <c:ser>
          <c:idx val="0"/>
          <c:order val="0"/>
          <c:tx>
            <c:strRef>
              <c:f>Lapa1!$B$1</c:f>
              <c:strCache>
                <c:ptCount val="1"/>
                <c:pt idx="0">
                  <c:v>Sērija 1</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Lapa1!$A$2:$A$4</c:f>
              <c:strCache>
                <c:ptCount val="3"/>
                <c:pt idx="0">
                  <c:v>Ierobežojumu neievērošanas gadījumi</c:v>
                </c:pt>
                <c:pt idx="1">
                  <c:v>Personas pameta dzīvesvietu neievērojot noteikto kārtību</c:v>
                </c:pt>
                <c:pt idx="2">
                  <c:v>Citi nesaistīti ar ārkārtas situāciju pārkāpumi</c:v>
                </c:pt>
              </c:strCache>
            </c:strRef>
          </c:cat>
          <c:val>
            <c:numRef>
              <c:f>Lapa1!$B$2:$B$4</c:f>
              <c:numCache>
                <c:formatCode>General</c:formatCode>
                <c:ptCount val="3"/>
                <c:pt idx="0">
                  <c:v>1622</c:v>
                </c:pt>
                <c:pt idx="1">
                  <c:v>1386</c:v>
                </c:pt>
                <c:pt idx="2">
                  <c:v>257</c:v>
                </c:pt>
              </c:numCache>
            </c:numRef>
          </c:val>
          <c:extLst>
            <c:ext xmlns:c16="http://schemas.microsoft.com/office/drawing/2014/chart" uri="{C3380CC4-5D6E-409C-BE32-E72D297353CC}">
              <c16:uniqueId val="{00000000-C842-4A9F-893D-4754AED5ECB1}"/>
            </c:ext>
          </c:extLst>
        </c:ser>
        <c:dLbls>
          <c:dLblPos val="outEnd"/>
          <c:showLegendKey val="0"/>
          <c:showVal val="1"/>
          <c:showCatName val="0"/>
          <c:showSerName val="0"/>
          <c:showPercent val="0"/>
          <c:showBubbleSize val="0"/>
        </c:dLbls>
        <c:gapWidth val="8"/>
        <c:axId val="1201465119"/>
        <c:axId val="1201471359"/>
      </c:barChart>
      <c:catAx>
        <c:axId val="1201465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64" b="1" i="0" u="none" strike="noStrike" kern="1200" cap="all" spc="120" normalizeH="0" baseline="0">
                <a:solidFill>
                  <a:schemeClr val="tx1"/>
                </a:solidFill>
                <a:latin typeface="+mn-lt"/>
                <a:ea typeface="+mn-ea"/>
                <a:cs typeface="+mn-cs"/>
              </a:defRPr>
            </a:pPr>
            <a:endParaRPr lang="lv-LV"/>
          </a:p>
        </c:txPr>
        <c:crossAx val="1201471359"/>
        <c:crosses val="autoZero"/>
        <c:auto val="1"/>
        <c:lblAlgn val="ctr"/>
        <c:lblOffset val="100"/>
        <c:noMultiLvlLbl val="0"/>
      </c:catAx>
      <c:valAx>
        <c:axId val="1201471359"/>
        <c:scaling>
          <c:orientation val="minMax"/>
        </c:scaling>
        <c:delete val="1"/>
        <c:axPos val="l"/>
        <c:numFmt formatCode="General" sourceLinked="1"/>
        <c:majorTickMark val="none"/>
        <c:minorTickMark val="none"/>
        <c:tickLblPos val="nextTo"/>
        <c:crossAx val="1201465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sz="2000" b="1" i="0" u="none" strike="noStrike" baseline="0" dirty="0">
                <a:solidFill>
                  <a:schemeClr val="tx1"/>
                </a:solidFill>
                <a:effectLst>
                  <a:outerShdw blurRad="38100" dist="38100" dir="2700000" algn="tl">
                    <a:srgbClr val="000000">
                      <a:alpha val="43137"/>
                    </a:srgbClr>
                  </a:outerShdw>
                </a:effectLst>
              </a:rPr>
              <a:t>Tirdzniecības un pakalpojumu sniegšanas objektos </a:t>
            </a:r>
            <a:r>
              <a:rPr lang="lv-LV"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reģistrētie administratīvie pārkāpumi</a:t>
            </a:r>
          </a:p>
        </c:rich>
      </c:tx>
      <c:layout>
        <c:manualLayout>
          <c:xMode val="edge"/>
          <c:yMode val="edge"/>
          <c:x val="0.19647122541939785"/>
          <c:y val="3.8854763731552097E-2"/>
        </c:manualLayout>
      </c:layout>
      <c:overlay val="0"/>
      <c:spPr>
        <a:noFill/>
        <a:ln>
          <a:noFill/>
        </a:ln>
        <a:effectLst/>
      </c:spPr>
      <c:txPr>
        <a:bodyPr rot="0" spcFirstLastPara="1" vertOverflow="ellipsis" vert="horz" wrap="square" anchor="ctr" anchorCtr="1"/>
        <a:lstStyle/>
        <a:p>
          <a:pPr algn="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0.34219773071809223"/>
          <c:y val="0.21640879230598456"/>
          <c:w val="0.62935560923338263"/>
          <c:h val="0.71836139833047874"/>
        </c:manualLayout>
      </c:layout>
      <c:barChart>
        <c:barDir val="bar"/>
        <c:grouping val="clustered"/>
        <c:varyColors val="1"/>
        <c:ser>
          <c:idx val="0"/>
          <c:order val="0"/>
          <c:tx>
            <c:strRef>
              <c:f>Lapa1!$B$1</c:f>
              <c:strCache>
                <c:ptCount val="1"/>
                <c:pt idx="0">
                  <c:v>2021</c:v>
                </c:pt>
              </c:strCache>
            </c:strRef>
          </c:tx>
          <c:spPr>
            <a:solidFill>
              <a:schemeClr val="accent2">
                <a:shade val="76000"/>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2">
                  <a:shade val="76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1-393C-4AAB-AB30-530BDB094BF0}"/>
              </c:ext>
            </c:extLst>
          </c:dPt>
          <c:dPt>
            <c:idx val="1"/>
            <c:invertIfNegative val="0"/>
            <c:bubble3D val="0"/>
            <c:spPr>
              <a:solidFill>
                <a:schemeClr val="accent2">
                  <a:shade val="76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3-393C-4AAB-AB30-530BDB094BF0}"/>
              </c:ext>
            </c:extLst>
          </c:dPt>
          <c:dPt>
            <c:idx val="2"/>
            <c:invertIfNegative val="0"/>
            <c:bubble3D val="0"/>
            <c:spPr>
              <a:solidFill>
                <a:schemeClr val="accent2">
                  <a:shade val="76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5-393C-4AAB-AB30-530BDB094BF0}"/>
              </c:ext>
            </c:extLst>
          </c:dPt>
          <c:dPt>
            <c:idx val="3"/>
            <c:invertIfNegative val="0"/>
            <c:bubble3D val="0"/>
            <c:spPr>
              <a:solidFill>
                <a:schemeClr val="accent2">
                  <a:shade val="76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7-393C-4AAB-AB30-530BDB094BF0}"/>
              </c:ext>
            </c:extLst>
          </c:dPt>
          <c:dPt>
            <c:idx val="4"/>
            <c:invertIfNegative val="0"/>
            <c:bubble3D val="0"/>
            <c:spPr>
              <a:solidFill>
                <a:schemeClr val="accent2">
                  <a:shade val="76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9-393C-4AAB-AB30-530BDB094BF0}"/>
              </c:ext>
            </c:extLst>
          </c:dPt>
          <c:dPt>
            <c:idx val="5"/>
            <c:invertIfNegative val="0"/>
            <c:bubble3D val="0"/>
            <c:spPr>
              <a:solidFill>
                <a:schemeClr val="accent2">
                  <a:shade val="76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B-393C-4AAB-AB30-530BDB094BF0}"/>
              </c:ext>
            </c:extLst>
          </c:dPt>
          <c:dPt>
            <c:idx val="6"/>
            <c:invertIfNegative val="0"/>
            <c:bubble3D val="0"/>
            <c:spPr>
              <a:solidFill>
                <a:schemeClr val="accent2">
                  <a:shade val="76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D-393C-4AAB-AB30-530BDB094BF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Lapa1!$A$2:$A$8</c:f>
              <c:strCache>
                <c:ptCount val="7"/>
                <c:pt idx="0">
                  <c:v>Patērētāju tiesību aizsardzības likums</c:v>
                </c:pt>
                <c:pt idx="1">
                  <c:v>Ierobežojumu laikā sniedz saimnieciskos pakalpojumus, kas saistīti ar izklaidi un labsajūtu (klasiskā masāža, kā arī seksuāla rakstura pakalpojumi)</c:v>
                </c:pt>
                <c:pt idx="2">
                  <c:v>Alkoholisko dzērienu aprites likums</c:v>
                </c:pt>
                <c:pt idx="3">
                  <c:v>Taksometru pārvadājumu noteikumu neievērošana</c:v>
                </c:pt>
                <c:pt idx="4">
                  <c:v>Tabakas izstrādājumu, augu smēķēšanas produktu, elektronisko smēķēšanas ierīču un to šķidrumu aprites likums</c:v>
                </c:pt>
                <c:pt idx="5">
                  <c:v>Pornogrāfijas ierobežošanas likums</c:v>
                </c:pt>
                <c:pt idx="6">
                  <c:v>Likums par akcīzes nodokli</c:v>
                </c:pt>
              </c:strCache>
            </c:strRef>
          </c:cat>
          <c:val>
            <c:numRef>
              <c:f>Lapa1!$B$2:$B$8</c:f>
              <c:numCache>
                <c:formatCode>0</c:formatCode>
                <c:ptCount val="7"/>
                <c:pt idx="0">
                  <c:v>97</c:v>
                </c:pt>
                <c:pt idx="1">
                  <c:v>73</c:v>
                </c:pt>
                <c:pt idx="2">
                  <c:v>44</c:v>
                </c:pt>
                <c:pt idx="3">
                  <c:v>30</c:v>
                </c:pt>
                <c:pt idx="4">
                  <c:v>25</c:v>
                </c:pt>
                <c:pt idx="5">
                  <c:v>5</c:v>
                </c:pt>
                <c:pt idx="6">
                  <c:v>5</c:v>
                </c:pt>
              </c:numCache>
            </c:numRef>
          </c:val>
          <c:extLst>
            <c:ext xmlns:c16="http://schemas.microsoft.com/office/drawing/2014/chart" uri="{C3380CC4-5D6E-409C-BE32-E72D297353CC}">
              <c16:uniqueId val="{00000000-0E49-4CCA-ADE1-F2005E1FA626}"/>
            </c:ext>
          </c:extLst>
        </c:ser>
        <c:dLbls>
          <c:dLblPos val="inEnd"/>
          <c:showLegendKey val="0"/>
          <c:showVal val="1"/>
          <c:showCatName val="0"/>
          <c:showSerName val="0"/>
          <c:showPercent val="0"/>
          <c:showBubbleSize val="0"/>
        </c:dLbls>
        <c:gapWidth val="34"/>
        <c:overlap val="17"/>
        <c:axId val="214849792"/>
        <c:axId val="220868608"/>
      </c:barChart>
      <c:catAx>
        <c:axId val="214849792"/>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lgn="just">
              <a:defRPr sz="900" b="1" i="0" u="none" strike="noStrike" kern="1200" cap="all"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20868608"/>
        <c:crosses val="autoZero"/>
        <c:auto val="1"/>
        <c:lblAlgn val="ctr"/>
        <c:lblOffset val="100"/>
        <c:noMultiLvlLbl val="0"/>
      </c:catAx>
      <c:valAx>
        <c:axId val="220868608"/>
        <c:scaling>
          <c:orientation val="minMax"/>
          <c:max val="10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lv-LV"/>
          </a:p>
        </c:txPr>
        <c:crossAx val="2148497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lv-LV"/>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1" i="0" u="none" strike="noStrike" kern="1200" cap="all" spc="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lineChart>
        <c:grouping val="standard"/>
        <c:varyColors val="0"/>
        <c:ser>
          <c:idx val="0"/>
          <c:order val="0"/>
          <c:tx>
            <c:strRef>
              <c:f>Lapa1!$B$1</c:f>
              <c:strCache>
                <c:ptCount val="1"/>
                <c:pt idx="0">
                  <c:v>Objektu apsekošanas gadījumu skaits, 
veicot noteikto ierobežojumu ievērošanas kontroli</c:v>
                </c:pt>
              </c:strCache>
            </c:strRef>
          </c:tx>
          <c:spPr>
            <a:ln w="19050" cap="rnd" cmpd="sng" algn="ctr">
              <a:solidFill>
                <a:schemeClr val="accent2">
                  <a:shade val="95000"/>
                  <a:satMod val="105000"/>
                </a:schemeClr>
              </a:solidFill>
              <a:round/>
            </a:ln>
            <a:effectLst/>
          </c:spPr>
          <c:marker>
            <c:symbol val="circle"/>
            <c:size val="36"/>
            <c:spPr>
              <a:solidFill>
                <a:schemeClr val="accent6">
                  <a:lumMod val="20000"/>
                  <a:lumOff val="80000"/>
                </a:schemeClr>
              </a:solidFill>
              <a:ln>
                <a:noFill/>
              </a:ln>
              <a:effectLst/>
            </c:spPr>
          </c:marker>
          <c:dLbls>
            <c:spPr>
              <a:noFill/>
              <a:ln cap="rnd">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Lapa1!$A$2:$A$13</c:f>
              <c:strCache>
                <c:ptCount val="12"/>
                <c:pt idx="0">
                  <c:v>janvāris</c:v>
                </c:pt>
                <c:pt idx="1">
                  <c:v>februāris</c:v>
                </c:pt>
                <c:pt idx="2">
                  <c:v>marts</c:v>
                </c:pt>
                <c:pt idx="3">
                  <c:v>aprīlis</c:v>
                </c:pt>
                <c:pt idx="4">
                  <c:v>maijs</c:v>
                </c:pt>
                <c:pt idx="5">
                  <c:v>jūnijs</c:v>
                </c:pt>
                <c:pt idx="6">
                  <c:v>jūlijs</c:v>
                </c:pt>
                <c:pt idx="7">
                  <c:v>augusts</c:v>
                </c:pt>
                <c:pt idx="8">
                  <c:v>septembris</c:v>
                </c:pt>
                <c:pt idx="9">
                  <c:v>oktobris</c:v>
                </c:pt>
                <c:pt idx="10">
                  <c:v>novembris</c:v>
                </c:pt>
                <c:pt idx="11">
                  <c:v>decembris</c:v>
                </c:pt>
              </c:strCache>
            </c:strRef>
          </c:cat>
          <c:val>
            <c:numRef>
              <c:f>Lapa1!$B$2:$B$13</c:f>
              <c:numCache>
                <c:formatCode>General</c:formatCode>
                <c:ptCount val="12"/>
                <c:pt idx="0">
                  <c:v>23395</c:v>
                </c:pt>
                <c:pt idx="1">
                  <c:v>17889</c:v>
                </c:pt>
                <c:pt idx="2">
                  <c:v>17760</c:v>
                </c:pt>
                <c:pt idx="3">
                  <c:v>17743</c:v>
                </c:pt>
                <c:pt idx="4">
                  <c:v>16352</c:v>
                </c:pt>
                <c:pt idx="5">
                  <c:v>9177</c:v>
                </c:pt>
                <c:pt idx="6">
                  <c:v>4806</c:v>
                </c:pt>
                <c:pt idx="7">
                  <c:v>4192</c:v>
                </c:pt>
                <c:pt idx="8">
                  <c:v>5364</c:v>
                </c:pt>
                <c:pt idx="9">
                  <c:v>3742</c:v>
                </c:pt>
                <c:pt idx="10">
                  <c:v>7010</c:v>
                </c:pt>
                <c:pt idx="11">
                  <c:v>3477</c:v>
                </c:pt>
              </c:numCache>
            </c:numRef>
          </c:val>
          <c:smooth val="0"/>
          <c:extLst>
            <c:ext xmlns:c16="http://schemas.microsoft.com/office/drawing/2014/chart" uri="{C3380CC4-5D6E-409C-BE32-E72D297353CC}">
              <c16:uniqueId val="{00000000-768F-4DED-ACA0-F20C2E254D95}"/>
            </c:ext>
          </c:extLst>
        </c:ser>
        <c:dLbls>
          <c:dLblPos val="ctr"/>
          <c:showLegendKey val="0"/>
          <c:showVal val="1"/>
          <c:showCatName val="0"/>
          <c:showSerName val="0"/>
          <c:showPercent val="0"/>
          <c:showBubbleSize val="0"/>
        </c:dLbls>
        <c:marker val="1"/>
        <c:smooth val="0"/>
        <c:axId val="2031284752"/>
        <c:axId val="2031286000"/>
      </c:lineChart>
      <c:catAx>
        <c:axId val="203128475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031286000"/>
        <c:crosses val="autoZero"/>
        <c:auto val="1"/>
        <c:lblAlgn val="ctr"/>
        <c:lblOffset val="100"/>
        <c:noMultiLvlLbl val="0"/>
      </c:catAx>
      <c:valAx>
        <c:axId val="2031286000"/>
        <c:scaling>
          <c:orientation val="minMax"/>
        </c:scaling>
        <c:delete val="1"/>
        <c:axPos val="l"/>
        <c:numFmt formatCode="General" sourceLinked="1"/>
        <c:majorTickMark val="none"/>
        <c:minorTickMark val="none"/>
        <c:tickLblPos val="nextTo"/>
        <c:crossAx val="203128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lv-LV"/>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Lapa1!$B$1</c:f>
              <c:strCache>
                <c:ptCount val="1"/>
                <c:pt idx="0">
                  <c:v>Sērija 1</c:v>
                </c:pt>
              </c:strCache>
            </c:strRef>
          </c:tx>
          <c:spPr>
            <a:solidFill>
              <a:schemeClr val="accent2"/>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4-101F-4A5B-AC25-8F8703C3F720}"/>
              </c:ext>
            </c:extLst>
          </c:dPt>
          <c:dPt>
            <c:idx val="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6-101F-4A5B-AC25-8F8703C3F720}"/>
              </c:ext>
            </c:extLst>
          </c:dPt>
          <c:dPt>
            <c:idx val="2"/>
            <c:invertIfNegative val="0"/>
            <c:bubble3D val="0"/>
            <c:spPr>
              <a:solidFill>
                <a:schemeClr val="accent6">
                  <a:lumMod val="50000"/>
                </a:schemeClr>
              </a:solidFill>
              <a:ln>
                <a:noFill/>
              </a:ln>
              <a:effectLst/>
            </c:spPr>
            <c:extLst>
              <c:ext xmlns:c16="http://schemas.microsoft.com/office/drawing/2014/chart" uri="{C3380CC4-5D6E-409C-BE32-E72D297353CC}">
                <c16:uniqueId val="{00000005-101F-4A5B-AC25-8F8703C3F720}"/>
              </c:ext>
            </c:extLst>
          </c:dPt>
          <c:dLbls>
            <c:dLbl>
              <c:idx val="0"/>
              <c:layout>
                <c:manualLayout>
                  <c:x val="1.8842696422499124E-3"/>
                  <c:y val="-0.375945830768502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1F-4A5B-AC25-8F8703C3F720}"/>
                </c:ext>
              </c:extLst>
            </c:dLbl>
            <c:dLbl>
              <c:idx val="1"/>
              <c:layout>
                <c:manualLayout>
                  <c:x val="-1.8842696422499642E-3"/>
                  <c:y val="-7.35956563599917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01F-4A5B-AC25-8F8703C3F720}"/>
                </c:ext>
              </c:extLst>
            </c:dLbl>
            <c:dLbl>
              <c:idx val="2"/>
              <c:layout>
                <c:manualLayout>
                  <c:x val="1.8842696422497569E-3"/>
                  <c:y val="-6.315869524354775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1F-4A5B-AC25-8F8703C3F72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Lapa1!$A$2:$A$4</c:f>
              <c:strCache>
                <c:ptCount val="3"/>
                <c:pt idx="0">
                  <c:v>Pārbaudīto sabiedriskā transportlīdzekļu skaits</c:v>
                </c:pt>
                <c:pt idx="1">
                  <c:v>Konstatēto personu bez mutes un deguna aizsega kopskaits</c:v>
                </c:pt>
                <c:pt idx="2">
                  <c:v>Veikti reidi ar SIA "Rīgas satiksme" kontroles dienesta darbiniekiem</c:v>
                </c:pt>
              </c:strCache>
            </c:strRef>
          </c:cat>
          <c:val>
            <c:numRef>
              <c:f>Lapa1!$B$2:$B$4</c:f>
              <c:numCache>
                <c:formatCode>General</c:formatCode>
                <c:ptCount val="3"/>
                <c:pt idx="0">
                  <c:v>22987</c:v>
                </c:pt>
                <c:pt idx="1">
                  <c:v>2416</c:v>
                </c:pt>
                <c:pt idx="2">
                  <c:v>962</c:v>
                </c:pt>
              </c:numCache>
            </c:numRef>
          </c:val>
          <c:extLst>
            <c:ext xmlns:c16="http://schemas.microsoft.com/office/drawing/2014/chart" uri="{C3380CC4-5D6E-409C-BE32-E72D297353CC}">
              <c16:uniqueId val="{00000000-101F-4A5B-AC25-8F8703C3F720}"/>
            </c:ext>
          </c:extLst>
        </c:ser>
        <c:dLbls>
          <c:dLblPos val="ctr"/>
          <c:showLegendKey val="0"/>
          <c:showVal val="1"/>
          <c:showCatName val="0"/>
          <c:showSerName val="0"/>
          <c:showPercent val="0"/>
          <c:showBubbleSize val="0"/>
        </c:dLbls>
        <c:gapWidth val="7"/>
        <c:axId val="63511408"/>
        <c:axId val="63503504"/>
      </c:barChart>
      <c:catAx>
        <c:axId val="63511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63503504"/>
        <c:crosses val="autoZero"/>
        <c:auto val="1"/>
        <c:lblAlgn val="ctr"/>
        <c:lblOffset val="100"/>
        <c:noMultiLvlLbl val="0"/>
      </c:catAx>
      <c:valAx>
        <c:axId val="63503504"/>
        <c:scaling>
          <c:orientation val="minMax"/>
        </c:scaling>
        <c:delete val="1"/>
        <c:axPos val="l"/>
        <c:numFmt formatCode="General" sourceLinked="1"/>
        <c:majorTickMark val="none"/>
        <c:minorTickMark val="none"/>
        <c:tickLblPos val="nextTo"/>
        <c:crossAx val="63511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1" i="0" u="none" strike="noStrike" kern="1200" cap="all" spc="100" normalizeH="0" baseline="0">
              <a:solidFill>
                <a:schemeClr val="lt1"/>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barChart>
        <c:barDir val="col"/>
        <c:grouping val="clustered"/>
        <c:varyColors val="0"/>
        <c:ser>
          <c:idx val="0"/>
          <c:order val="0"/>
          <c:tx>
            <c:strRef>
              <c:f>Lapa1!$B$1</c:f>
              <c:strCache>
                <c:ptCount val="1"/>
                <c:pt idx="0">
                  <c:v>COVIDPASS.LV pārbaudīto personu - ieceļotāju skaits</c:v>
                </c:pt>
              </c:strCache>
            </c:strRef>
          </c:tx>
          <c:spPr>
            <a:pattFill prst="ltUpDiag">
              <a:fgClr>
                <a:schemeClr val="accent2"/>
              </a:fgClr>
              <a:bgClr>
                <a:schemeClr val="lt1"/>
              </a:bgClr>
            </a:pattFill>
            <a:ln>
              <a:noFill/>
            </a:ln>
            <a:effectLst/>
          </c:spPr>
          <c:invertIfNegative val="0"/>
          <c:dLbls>
            <c:numFmt formatCode="#,##0" sourceLinked="0"/>
            <c:spPr>
              <a:solidFill>
                <a:srgbClr val="333399">
                  <a:alpha val="70000"/>
                </a:srgbClr>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2">
                          <a:lumMod val="60000"/>
                          <a:lumOff val="40000"/>
                        </a:schemeClr>
                      </a:solidFill>
                    </a:ln>
                    <a:effectLst/>
                  </c:spPr>
                </c15:leaderLines>
              </c:ext>
            </c:extLst>
          </c:dLbls>
          <c:cat>
            <c:strRef>
              <c:f>Lapa1!$A$2</c:f>
              <c:strCache>
                <c:ptCount val="1"/>
                <c:pt idx="0">
                  <c:v>personu skaits</c:v>
                </c:pt>
              </c:strCache>
            </c:strRef>
          </c:cat>
          <c:val>
            <c:numRef>
              <c:f>Lapa1!$B$2</c:f>
              <c:numCache>
                <c:formatCode>General</c:formatCode>
                <c:ptCount val="1"/>
                <c:pt idx="0">
                  <c:v>95968</c:v>
                </c:pt>
              </c:numCache>
            </c:numRef>
          </c:val>
          <c:extLst>
            <c:ext xmlns:c16="http://schemas.microsoft.com/office/drawing/2014/chart" uri="{C3380CC4-5D6E-409C-BE32-E72D297353CC}">
              <c16:uniqueId val="{00000000-7628-42FD-AB58-8C721710786E}"/>
            </c:ext>
          </c:extLst>
        </c:ser>
        <c:dLbls>
          <c:showLegendKey val="0"/>
          <c:showVal val="0"/>
          <c:showCatName val="0"/>
          <c:showSerName val="0"/>
          <c:showPercent val="0"/>
          <c:showBubbleSize val="0"/>
        </c:dLbls>
        <c:gapWidth val="163"/>
        <c:overlap val="-20"/>
        <c:axId val="1696359216"/>
        <c:axId val="1696360048"/>
      </c:barChart>
      <c:catAx>
        <c:axId val="1696359216"/>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2">
                <a:lumMod val="60000"/>
                <a:lumOff val="40000"/>
              </a:schemeClr>
            </a:solidFill>
            <a:round/>
          </a:ln>
          <a:effectLst/>
        </c:spPr>
        <c:txPr>
          <a:bodyPr rot="-60000000" spcFirstLastPara="1" vertOverflow="ellipsis" vert="horz" wrap="square" anchor="ctr" anchorCtr="1"/>
          <a:lstStyle/>
          <a:p>
            <a:pPr>
              <a:defRPr sz="1200" b="1" i="0" u="none" strike="noStrike" kern="1200" cap="all" spc="150" normalizeH="0" baseline="0">
                <a:solidFill>
                  <a:schemeClr val="lt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crossAx val="1696360048"/>
        <c:crosses val="autoZero"/>
        <c:auto val="1"/>
        <c:lblAlgn val="ctr"/>
        <c:lblOffset val="100"/>
        <c:noMultiLvlLbl val="0"/>
      </c:catAx>
      <c:valAx>
        <c:axId val="16963600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lv-LV"/>
          </a:p>
        </c:txPr>
        <c:crossAx val="169635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2"/>
    </a:solidFill>
    <a:ln w="9525" cap="flat" cmpd="sng" algn="ctr">
      <a:solidFill>
        <a:schemeClr val="accent2"/>
      </a:solidFill>
      <a:round/>
    </a:ln>
    <a:effectLst/>
  </c:spPr>
  <c:txPr>
    <a:bodyPr/>
    <a:lstStyle/>
    <a:p>
      <a:pPr>
        <a:defRPr/>
      </a:pPr>
      <a:endParaRPr lang="lv-LV"/>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1" i="0" u="none" strike="noStrike" kern="1200" cap="all" spc="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lineChart>
        <c:grouping val="standard"/>
        <c:varyColors val="0"/>
        <c:ser>
          <c:idx val="0"/>
          <c:order val="0"/>
          <c:tx>
            <c:strRef>
              <c:f>Lapa1!$B$1</c:f>
              <c:strCache>
                <c:ptCount val="1"/>
                <c:pt idx="0">
                  <c:v>Administratīvā pārkāpuma procesa lietu uzsākšana par COVID19 ierobežojumu neievērošanu</c:v>
                </c:pt>
              </c:strCache>
            </c:strRef>
          </c:tx>
          <c:spPr>
            <a:ln w="19050" cap="rnd" cmpd="sng" algn="ctr">
              <a:solidFill>
                <a:schemeClr val="accent2">
                  <a:shade val="95000"/>
                  <a:satMod val="105000"/>
                </a:schemeClr>
              </a:solidFill>
              <a:round/>
            </a:ln>
            <a:effectLst/>
          </c:spPr>
          <c:marker>
            <c:symbol val="circle"/>
            <c:size val="36"/>
            <c:spPr>
              <a:solidFill>
                <a:schemeClr val="accent6">
                  <a:lumMod val="20000"/>
                  <a:lumOff val="80000"/>
                </a:schemeClr>
              </a:solidFill>
              <a:ln>
                <a:noFill/>
              </a:ln>
              <a:effectLst/>
            </c:spPr>
          </c:marker>
          <c:dLbls>
            <c:spPr>
              <a:noFill/>
              <a:ln cap="rnd">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Lapa1!$A$2:$A$13</c:f>
              <c:strCache>
                <c:ptCount val="12"/>
                <c:pt idx="0">
                  <c:v>janvāris</c:v>
                </c:pt>
                <c:pt idx="1">
                  <c:v>februāris</c:v>
                </c:pt>
                <c:pt idx="2">
                  <c:v>marts</c:v>
                </c:pt>
                <c:pt idx="3">
                  <c:v>aprīlis</c:v>
                </c:pt>
                <c:pt idx="4">
                  <c:v>maijs</c:v>
                </c:pt>
                <c:pt idx="5">
                  <c:v>jūnijs</c:v>
                </c:pt>
                <c:pt idx="6">
                  <c:v>jūlijs</c:v>
                </c:pt>
                <c:pt idx="7">
                  <c:v>augusts</c:v>
                </c:pt>
                <c:pt idx="8">
                  <c:v>septembris</c:v>
                </c:pt>
                <c:pt idx="9">
                  <c:v>oktobris</c:v>
                </c:pt>
                <c:pt idx="10">
                  <c:v>novembris</c:v>
                </c:pt>
                <c:pt idx="11">
                  <c:v>decembris</c:v>
                </c:pt>
              </c:strCache>
            </c:strRef>
          </c:cat>
          <c:val>
            <c:numRef>
              <c:f>Lapa1!$B$2:$B$13</c:f>
              <c:numCache>
                <c:formatCode>General</c:formatCode>
                <c:ptCount val="12"/>
                <c:pt idx="0">
                  <c:v>1216</c:v>
                </c:pt>
                <c:pt idx="1">
                  <c:v>756</c:v>
                </c:pt>
                <c:pt idx="2">
                  <c:v>900</c:v>
                </c:pt>
                <c:pt idx="3">
                  <c:v>834</c:v>
                </c:pt>
                <c:pt idx="4">
                  <c:v>517</c:v>
                </c:pt>
                <c:pt idx="5">
                  <c:v>138</c:v>
                </c:pt>
                <c:pt idx="6">
                  <c:v>41</c:v>
                </c:pt>
                <c:pt idx="7">
                  <c:v>33</c:v>
                </c:pt>
                <c:pt idx="8">
                  <c:v>60</c:v>
                </c:pt>
                <c:pt idx="9">
                  <c:v>1646</c:v>
                </c:pt>
                <c:pt idx="10">
                  <c:v>1103</c:v>
                </c:pt>
                <c:pt idx="11">
                  <c:v>342</c:v>
                </c:pt>
              </c:numCache>
            </c:numRef>
          </c:val>
          <c:smooth val="0"/>
          <c:extLst>
            <c:ext xmlns:c16="http://schemas.microsoft.com/office/drawing/2014/chart" uri="{C3380CC4-5D6E-409C-BE32-E72D297353CC}">
              <c16:uniqueId val="{00000000-C3F2-4E58-A874-0849C53553D2}"/>
            </c:ext>
          </c:extLst>
        </c:ser>
        <c:dLbls>
          <c:dLblPos val="ctr"/>
          <c:showLegendKey val="0"/>
          <c:showVal val="1"/>
          <c:showCatName val="0"/>
          <c:showSerName val="0"/>
          <c:showPercent val="0"/>
          <c:showBubbleSize val="0"/>
        </c:dLbls>
        <c:marker val="1"/>
        <c:smooth val="0"/>
        <c:axId val="2031284752"/>
        <c:axId val="2031286000"/>
      </c:lineChart>
      <c:catAx>
        <c:axId val="203128475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031286000"/>
        <c:crosses val="autoZero"/>
        <c:auto val="1"/>
        <c:lblAlgn val="ctr"/>
        <c:lblOffset val="100"/>
        <c:noMultiLvlLbl val="0"/>
      </c:catAx>
      <c:valAx>
        <c:axId val="2031286000"/>
        <c:scaling>
          <c:orientation val="minMax"/>
        </c:scaling>
        <c:delete val="1"/>
        <c:axPos val="l"/>
        <c:numFmt formatCode="General" sourceLinked="1"/>
        <c:majorTickMark val="none"/>
        <c:minorTickMark val="none"/>
        <c:tickLblPos val="nextTo"/>
        <c:crossAx val="203128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lv-LV"/>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lv-LV" sz="2000" dirty="0">
                <a:solidFill>
                  <a:schemeClr val="tx1"/>
                </a:solidFill>
                <a:latin typeface="Times New Roman" panose="02020603050405020304" pitchFamily="18" charset="0"/>
                <a:cs typeface="Times New Roman" panose="02020603050405020304" pitchFamily="18" charset="0"/>
              </a:rPr>
              <a:t>Biežāk reģistrētie bērnu administratīvie pārkāpumi</a:t>
            </a:r>
          </a:p>
        </c:rich>
      </c:tx>
      <c:layout>
        <c:manualLayout>
          <c:xMode val="edge"/>
          <c:yMode val="edge"/>
          <c:x val="0.54834507635352348"/>
          <c:y val="8.8184646150427735E-3"/>
        </c:manualLayout>
      </c:layout>
      <c:overlay val="0"/>
      <c:spPr>
        <a:noFill/>
        <a:ln>
          <a:noFill/>
        </a:ln>
        <a:effectLst/>
      </c:spPr>
    </c:title>
    <c:autoTitleDeleted val="0"/>
    <c:plotArea>
      <c:layout>
        <c:manualLayout>
          <c:layoutTarget val="inner"/>
          <c:xMode val="edge"/>
          <c:yMode val="edge"/>
          <c:x val="0.34219773071809223"/>
          <c:y val="1.1888485318820745E-2"/>
          <c:w val="0.62935560923338263"/>
          <c:h val="0.92288171991612433"/>
        </c:manualLayout>
      </c:layout>
      <c:barChart>
        <c:barDir val="bar"/>
        <c:grouping val="clustered"/>
        <c:varyColors val="1"/>
        <c:ser>
          <c:idx val="0"/>
          <c:order val="0"/>
          <c:tx>
            <c:strRef>
              <c:f>Lapa1!$B$1</c:f>
              <c:strCache>
                <c:ptCount val="1"/>
                <c:pt idx="0">
                  <c:v>2021</c:v>
                </c:pt>
              </c:strCache>
            </c:strRef>
          </c:tx>
          <c:spPr>
            <a:solidFill>
              <a:schemeClr val="accent2">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Lapa1!$A$2:$A$8</c:f>
              <c:strCache>
                <c:ptCount val="7"/>
                <c:pt idx="0">
                  <c:v>ārkārtējās situācijas un izņēmuma stāvokļa laikā noteikto ierobežojumu un aizliegumu pārkāpšana</c:v>
                </c:pt>
                <c:pt idx="1">
                  <c:v>smēķēšana</c:v>
                </c:pt>
                <c:pt idx="2">
                  <c:v>ar alkohola iepakojumu un reibumā</c:v>
                </c:pt>
                <c:pt idx="3">
                  <c:v>bez vecākiem naktī</c:v>
                </c:pt>
                <c:pt idx="4">
                  <c:v>pārējie</c:v>
                </c:pt>
                <c:pt idx="5">
                  <c:v>ēku bojāšana ar uzrakstiem</c:v>
                </c:pt>
                <c:pt idx="6">
                  <c:v>sīkais huligānisms</c:v>
                </c:pt>
              </c:strCache>
            </c:strRef>
          </c:cat>
          <c:val>
            <c:numRef>
              <c:f>Lapa1!$B$2:$B$8</c:f>
              <c:numCache>
                <c:formatCode>0</c:formatCode>
                <c:ptCount val="7"/>
                <c:pt idx="0">
                  <c:v>625</c:v>
                </c:pt>
                <c:pt idx="1">
                  <c:v>462</c:v>
                </c:pt>
                <c:pt idx="2">
                  <c:v>423</c:v>
                </c:pt>
                <c:pt idx="3">
                  <c:v>110</c:v>
                </c:pt>
                <c:pt idx="4">
                  <c:v>51</c:v>
                </c:pt>
                <c:pt idx="5">
                  <c:v>20</c:v>
                </c:pt>
                <c:pt idx="6">
                  <c:v>15</c:v>
                </c:pt>
              </c:numCache>
            </c:numRef>
          </c:val>
          <c:extLst>
            <c:ext xmlns:c16="http://schemas.microsoft.com/office/drawing/2014/chart" uri="{C3380CC4-5D6E-409C-BE32-E72D297353CC}">
              <c16:uniqueId val="{00000000-3DB7-422A-963D-BD43A8A38E8C}"/>
            </c:ext>
          </c:extLst>
        </c:ser>
        <c:ser>
          <c:idx val="1"/>
          <c:order val="1"/>
          <c:tx>
            <c:strRef>
              <c:f>Lapa1!$C$1</c:f>
              <c:strCache>
                <c:ptCount val="1"/>
                <c:pt idx="0">
                  <c:v>2020</c:v>
                </c:pt>
              </c:strCache>
            </c:strRef>
          </c:tx>
          <c:spPr>
            <a:solidFill>
              <a:schemeClr val="accent2">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ln w="3175">
                      <a:solidFill>
                        <a:schemeClr val="accent6">
                          <a:lumMod val="50000"/>
                        </a:schemeClr>
                      </a:solidFill>
                    </a:ln>
                    <a:solidFill>
                      <a:schemeClr val="lt1"/>
                    </a:solidFill>
                    <a:latin typeface="+mn-lt"/>
                    <a:ea typeface="+mn-ea"/>
                    <a:cs typeface="+mn-cs"/>
                  </a:defRPr>
                </a:pPr>
                <a:endParaRPr lang="lv-LV"/>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Lapa1!$A$2:$A$8</c:f>
              <c:strCache>
                <c:ptCount val="7"/>
                <c:pt idx="0">
                  <c:v>ārkārtējās situācijas un izņēmuma stāvokļa laikā noteikto ierobežojumu un aizliegumu pārkāpšana</c:v>
                </c:pt>
                <c:pt idx="1">
                  <c:v>smēķēšana</c:v>
                </c:pt>
                <c:pt idx="2">
                  <c:v>ar alkohola iepakojumu un reibumā</c:v>
                </c:pt>
                <c:pt idx="3">
                  <c:v>bez vecākiem naktī</c:v>
                </c:pt>
                <c:pt idx="4">
                  <c:v>pārējie</c:v>
                </c:pt>
                <c:pt idx="5">
                  <c:v>ēku bojāšana ar uzrakstiem</c:v>
                </c:pt>
                <c:pt idx="6">
                  <c:v>sīkais huligānisms</c:v>
                </c:pt>
              </c:strCache>
            </c:strRef>
          </c:cat>
          <c:val>
            <c:numRef>
              <c:f>Lapa1!$C$2:$C$8</c:f>
              <c:numCache>
                <c:formatCode>General</c:formatCode>
                <c:ptCount val="7"/>
                <c:pt idx="0">
                  <c:v>174</c:v>
                </c:pt>
                <c:pt idx="1">
                  <c:v>427</c:v>
                </c:pt>
                <c:pt idx="2">
                  <c:v>259</c:v>
                </c:pt>
                <c:pt idx="3">
                  <c:v>88</c:v>
                </c:pt>
                <c:pt idx="4">
                  <c:v>61</c:v>
                </c:pt>
                <c:pt idx="5">
                  <c:v>14</c:v>
                </c:pt>
                <c:pt idx="6">
                  <c:v>31</c:v>
                </c:pt>
              </c:numCache>
            </c:numRef>
          </c:val>
          <c:extLst>
            <c:ext xmlns:c16="http://schemas.microsoft.com/office/drawing/2014/chart" uri="{C3380CC4-5D6E-409C-BE32-E72D297353CC}">
              <c16:uniqueId val="{00000001-3DB7-422A-963D-BD43A8A38E8C}"/>
            </c:ext>
          </c:extLst>
        </c:ser>
        <c:dLbls>
          <c:dLblPos val="inEnd"/>
          <c:showLegendKey val="0"/>
          <c:showVal val="1"/>
          <c:showCatName val="0"/>
          <c:showSerName val="0"/>
          <c:showPercent val="0"/>
          <c:showBubbleSize val="0"/>
        </c:dLbls>
        <c:gapWidth val="34"/>
        <c:overlap val="17"/>
        <c:axId val="214849792"/>
        <c:axId val="220868608"/>
      </c:barChart>
      <c:catAx>
        <c:axId val="214849792"/>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lgn="just">
              <a:defRPr sz="1000" b="1" i="0" u="none" strike="noStrike" kern="1200" cap="all"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20868608"/>
        <c:crosses val="autoZero"/>
        <c:auto val="1"/>
        <c:lblAlgn val="ctr"/>
        <c:lblOffset val="100"/>
        <c:noMultiLvlLbl val="0"/>
      </c:catAx>
      <c:valAx>
        <c:axId val="220868608"/>
        <c:scaling>
          <c:orientation val="minMax"/>
          <c:max val="650"/>
          <c:min val="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lv-LV"/>
          </a:p>
        </c:txPr>
        <c:crossAx val="214849792"/>
        <c:crosses val="autoZero"/>
        <c:crossBetween val="between"/>
      </c:valAx>
      <c:spPr>
        <a:noFill/>
        <a:ln>
          <a:noFill/>
        </a:ln>
        <a:effectLst/>
      </c:spPr>
    </c:plotArea>
    <c:legend>
      <c:legendPos val="r"/>
      <c:layout>
        <c:manualLayout>
          <c:xMode val="edge"/>
          <c:yMode val="edge"/>
          <c:x val="0.89546457203679874"/>
          <c:y val="0.13513614228048731"/>
          <c:w val="8.5191699130204163E-2"/>
          <c:h val="0.1653311669073806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effectLst>
                <a:outerShdw blurRad="38100" dist="38100" dir="2700000" algn="tl">
                  <a:srgbClr val="000000">
                    <a:alpha val="43137"/>
                  </a:srgbClr>
                </a:outerShdw>
              </a:effectLst>
              <a:latin typeface="+mn-lt"/>
              <a:ea typeface="+mn-ea"/>
              <a:cs typeface="+mn-cs"/>
            </a:defRPr>
          </a:pPr>
          <a:endParaRPr lang="lv-LV"/>
        </a:p>
      </c:txPr>
    </c:legend>
    <c:plotVisOnly val="1"/>
    <c:dispBlanksAs val="gap"/>
    <c:showDLblsOverMax val="0"/>
  </c:chart>
  <c:spPr>
    <a:solidFill>
      <a:schemeClr val="accent2">
        <a:lumMod val="20000"/>
        <a:lumOff val="80000"/>
        <a:alpha val="17000"/>
      </a:schemeClr>
    </a:solidFill>
    <a:ln w="9525" cap="flat" cmpd="sng" algn="ctr">
      <a:solidFill>
        <a:schemeClr val="dk1">
          <a:lumMod val="25000"/>
          <a:lumOff val="75000"/>
        </a:schemeClr>
      </a:solidFill>
      <a:round/>
    </a:ln>
    <a:effectLst/>
  </c:spPr>
  <c:txPr>
    <a:bodyPr/>
    <a:lstStyle/>
    <a:p>
      <a:pPr>
        <a:defRPr/>
      </a:pPr>
      <a:endParaRPr lang="lv-LV"/>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48373433417792289"/>
          <c:y val="9.7890022619018116E-4"/>
          <c:w val="0.50064740134381458"/>
          <c:h val="0.95519937400986443"/>
        </c:manualLayout>
      </c:layout>
      <c:barChart>
        <c:barDir val="bar"/>
        <c:grouping val="clustered"/>
        <c:varyColors val="0"/>
        <c:ser>
          <c:idx val="0"/>
          <c:order val="0"/>
          <c:tx>
            <c:strRef>
              <c:f>Lapa1!$B$1</c:f>
              <c:strCache>
                <c:ptCount val="1"/>
                <c:pt idx="0">
                  <c:v>2021</c:v>
                </c:pt>
              </c:strCache>
            </c:strRef>
          </c:tx>
          <c:spPr>
            <a:solidFill>
              <a:srgbClr val="99CCFF">
                <a:alpha val="69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ln w="3175">
                      <a:noFill/>
                    </a:ln>
                    <a:solidFill>
                      <a:schemeClr val="accent6">
                        <a:lumMod val="7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Lapa1!$B$2:$B$6</c:f>
              <c:numCache>
                <c:formatCode>General</c:formatCode>
                <c:ptCount val="5"/>
                <c:pt idx="0">
                  <c:v>31</c:v>
                </c:pt>
                <c:pt idx="1">
                  <c:v>61</c:v>
                </c:pt>
                <c:pt idx="2">
                  <c:v>2</c:v>
                </c:pt>
                <c:pt idx="3">
                  <c:v>89</c:v>
                </c:pt>
                <c:pt idx="4">
                  <c:v>283</c:v>
                </c:pt>
              </c:numCache>
            </c:numRef>
          </c:val>
          <c:extLst>
            <c:ext xmlns:c16="http://schemas.microsoft.com/office/drawing/2014/chart" uri="{C3380CC4-5D6E-409C-BE32-E72D297353CC}">
              <c16:uniqueId val="{00000000-472A-471B-B403-AC1AAF685744}"/>
            </c:ext>
          </c:extLst>
        </c:ser>
        <c:ser>
          <c:idx val="1"/>
          <c:order val="1"/>
          <c:tx>
            <c:strRef>
              <c:f>Lapa1!$C$1</c:f>
              <c:strCache>
                <c:ptCount val="1"/>
                <c:pt idx="0">
                  <c:v>2020</c:v>
                </c:pt>
              </c:strCache>
            </c:strRef>
          </c:tx>
          <c:spPr>
            <a:solidFill>
              <a:schemeClr val="accent2">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0">
                <a:spAutoFit/>
              </a:bodyPr>
              <a:lstStyle/>
              <a:p>
                <a:pPr algn="l">
                  <a:defRPr sz="1197" b="1" i="0" u="none" strike="noStrike" kern="1200" baseline="0">
                    <a:solidFill>
                      <a:schemeClr val="lt1"/>
                    </a:solidFill>
                    <a:latin typeface="+mn-lt"/>
                    <a:ea typeface="+mn-ea"/>
                    <a:cs typeface="+mn-cs"/>
                  </a:defRPr>
                </a:pPr>
                <a:endParaRPr lang="lv-LV"/>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Lapa1!$C$2:$C$6</c:f>
              <c:numCache>
                <c:formatCode>General</c:formatCode>
                <c:ptCount val="5"/>
                <c:pt idx="0">
                  <c:v>33</c:v>
                </c:pt>
                <c:pt idx="1">
                  <c:v>45</c:v>
                </c:pt>
                <c:pt idx="2">
                  <c:v>21</c:v>
                </c:pt>
                <c:pt idx="3">
                  <c:v>164</c:v>
                </c:pt>
                <c:pt idx="4">
                  <c:v>345</c:v>
                </c:pt>
              </c:numCache>
            </c:numRef>
          </c:val>
          <c:extLst>
            <c:ext xmlns:c16="http://schemas.microsoft.com/office/drawing/2014/chart" uri="{C3380CC4-5D6E-409C-BE32-E72D297353CC}">
              <c16:uniqueId val="{00000000-407A-41A0-96DF-5FFE72B354DD}"/>
            </c:ext>
          </c:extLst>
        </c:ser>
        <c:ser>
          <c:idx val="2"/>
          <c:order val="2"/>
          <c:tx>
            <c:strRef>
              <c:f>Lapa1!$D$1</c:f>
              <c:strCache>
                <c:ptCount val="1"/>
                <c:pt idx="0">
                  <c:v>2019</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v-LV"/>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Lapa1!$D$2:$D$6</c:f>
              <c:numCache>
                <c:formatCode>General</c:formatCode>
                <c:ptCount val="5"/>
                <c:pt idx="0">
                  <c:v>19</c:v>
                </c:pt>
                <c:pt idx="1">
                  <c:v>41</c:v>
                </c:pt>
                <c:pt idx="2">
                  <c:v>66</c:v>
                </c:pt>
                <c:pt idx="3">
                  <c:v>168</c:v>
                </c:pt>
                <c:pt idx="4">
                  <c:v>328</c:v>
                </c:pt>
              </c:numCache>
            </c:numRef>
          </c:val>
          <c:extLst>
            <c:ext xmlns:c16="http://schemas.microsoft.com/office/drawing/2014/chart" uri="{C3380CC4-5D6E-409C-BE32-E72D297353CC}">
              <c16:uniqueId val="{00000000-ABEB-4225-94EB-892F6FF64BE7}"/>
            </c:ext>
          </c:extLst>
        </c:ser>
        <c:ser>
          <c:idx val="3"/>
          <c:order val="3"/>
          <c:tx>
            <c:strRef>
              <c:f>Lapa1!$E$1</c:f>
              <c:strCache>
                <c:ptCount val="1"/>
                <c:pt idx="0">
                  <c:v>2018</c:v>
                </c:pt>
              </c:strCache>
            </c:strRef>
          </c:tx>
          <c:spPr>
            <a:solidFill>
              <a:schemeClr val="accent2">
                <a:tint val="77000"/>
                <a:alpha val="85000"/>
              </a:schemeClr>
            </a:solidFill>
            <a:ln w="9525" cap="flat" cmpd="sng" algn="ctr">
              <a:solidFill>
                <a:schemeClr val="lt1">
                  <a:alpha val="50000"/>
                </a:schemeClr>
              </a:solidFill>
              <a:round/>
            </a:ln>
            <a:effectLst/>
          </c:spPr>
          <c:invertIfNegative val="0"/>
          <c:dLbls>
            <c:dLbl>
              <c:idx val="0"/>
              <c:layout>
                <c:manualLayout>
                  <c:x val="-2.2933025362773311E-2"/>
                  <c:y val="4.008393639405223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507-4626-8110-E565502760E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v-LV"/>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Lapa1!$E$2:$E$6</c:f>
              <c:numCache>
                <c:formatCode>General</c:formatCode>
                <c:ptCount val="5"/>
                <c:pt idx="0">
                  <c:v>12</c:v>
                </c:pt>
                <c:pt idx="1">
                  <c:v>97</c:v>
                </c:pt>
                <c:pt idx="2">
                  <c:v>111</c:v>
                </c:pt>
                <c:pt idx="3">
                  <c:v>230</c:v>
                </c:pt>
                <c:pt idx="4">
                  <c:v>285</c:v>
                </c:pt>
              </c:numCache>
            </c:numRef>
          </c:val>
          <c:extLst>
            <c:ext xmlns:c16="http://schemas.microsoft.com/office/drawing/2014/chart" uri="{C3380CC4-5D6E-409C-BE32-E72D297353CC}">
              <c16:uniqueId val="{00000002-450E-4054-B239-8305F782F7BD}"/>
            </c:ext>
          </c:extLst>
        </c:ser>
        <c:ser>
          <c:idx val="4"/>
          <c:order val="4"/>
          <c:tx>
            <c:strRef>
              <c:f>Lapa1!$F$1</c:f>
              <c:strCache>
                <c:ptCount val="1"/>
                <c:pt idx="0">
                  <c:v>2017</c:v>
                </c:pt>
              </c:strCache>
            </c:strRef>
          </c:tx>
          <c:spPr>
            <a:solidFill>
              <a:schemeClr val="accent2">
                <a:tint val="54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v-LV"/>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Lapa1!$F$2:$F$6</c:f>
              <c:numCache>
                <c:formatCode>General</c:formatCode>
                <c:ptCount val="5"/>
                <c:pt idx="0">
                  <c:v>31</c:v>
                </c:pt>
                <c:pt idx="1">
                  <c:v>20</c:v>
                </c:pt>
                <c:pt idx="2">
                  <c:v>91</c:v>
                </c:pt>
                <c:pt idx="3">
                  <c:v>286</c:v>
                </c:pt>
                <c:pt idx="4">
                  <c:v>176</c:v>
                </c:pt>
              </c:numCache>
            </c:numRef>
          </c:val>
          <c:extLst>
            <c:ext xmlns:c16="http://schemas.microsoft.com/office/drawing/2014/chart" uri="{C3380CC4-5D6E-409C-BE32-E72D297353CC}">
              <c16:uniqueId val="{00000001-3507-4626-8110-E565502760E7}"/>
            </c:ext>
          </c:extLst>
        </c:ser>
        <c:dLbls>
          <c:dLblPos val="inEnd"/>
          <c:showLegendKey val="0"/>
          <c:showVal val="1"/>
          <c:showCatName val="0"/>
          <c:showSerName val="0"/>
          <c:showPercent val="0"/>
          <c:showBubbleSize val="0"/>
        </c:dLbls>
        <c:gapWidth val="65"/>
        <c:axId val="76024064"/>
        <c:axId val="76059776"/>
      </c:barChart>
      <c:catAx>
        <c:axId val="76024064"/>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1" i="0" u="none" strike="noStrike" kern="1200" cap="all"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76059776"/>
        <c:crosses val="autoZero"/>
        <c:auto val="1"/>
        <c:lblAlgn val="ctr"/>
        <c:lblOffset val="100"/>
        <c:noMultiLvlLbl val="0"/>
      </c:catAx>
      <c:valAx>
        <c:axId val="76059776"/>
        <c:scaling>
          <c:orientation val="minMax"/>
          <c:max val="35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lv-LV"/>
          </a:p>
        </c:txPr>
        <c:crossAx val="76024064"/>
        <c:crosses val="autoZero"/>
        <c:crossBetween val="between"/>
      </c:valAx>
      <c:spPr>
        <a:noFill/>
        <a:ln>
          <a:noFill/>
        </a:ln>
        <a:effectLst/>
      </c:spPr>
    </c:plotArea>
    <c:legend>
      <c:legendPos val="r"/>
      <c:layout>
        <c:manualLayout>
          <c:xMode val="edge"/>
          <c:yMode val="edge"/>
          <c:x val="0.93870349531055686"/>
          <c:y val="0.35207804437102386"/>
          <c:w val="5.7882905483620101E-2"/>
          <c:h val="0.2560353546631426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solidFill>
      <a:schemeClr val="accent2">
        <a:lumMod val="20000"/>
        <a:lumOff val="80000"/>
        <a:alpha val="17000"/>
      </a:schemeClr>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sz="2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RPP personālsastāvs</a:t>
            </a:r>
          </a:p>
        </c:rich>
      </c:tx>
      <c:layout>
        <c:manualLayout>
          <c:xMode val="edge"/>
          <c:yMode val="edge"/>
          <c:x val="0.74467232917682868"/>
          <c:y val="1.12907005082011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view3D>
      <c:rotX val="0"/>
      <c:rotY val="10"/>
      <c:rAngAx val="0"/>
      <c:perspective val="0"/>
    </c:view3D>
    <c:floor>
      <c:thickness val="0"/>
      <c:spPr>
        <a:noFill/>
        <a:ln w="9525"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5.5006089697927254E-4"/>
          <c:w val="1"/>
          <c:h val="0.98717546737202799"/>
        </c:manualLayout>
      </c:layout>
      <c:bar3DChart>
        <c:barDir val="col"/>
        <c:grouping val="percentStacked"/>
        <c:varyColors val="0"/>
        <c:ser>
          <c:idx val="0"/>
          <c:order val="0"/>
          <c:tx>
            <c:strRef>
              <c:f>Лист1!$B$1</c:f>
              <c:strCache>
                <c:ptCount val="1"/>
                <c:pt idx="0">
                  <c:v>Inspektori, inspektori-glābēji</c:v>
                </c:pt>
              </c:strCache>
            </c:strRef>
          </c:tx>
          <c:spPr>
            <a:solidFill>
              <a:schemeClr val="accent2">
                <a:tint val="46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a:sp3d contourW="9525">
              <a:contourClr>
                <a:schemeClr val="lt1">
                  <a:shade val="95000"/>
                  <a:satMod val="105000"/>
                </a:schemeClr>
              </a:contourClr>
            </a:sp3d>
          </c:spPr>
          <c:invertIfNegative val="0"/>
          <c:dPt>
            <c:idx val="0"/>
            <c:invertIfNegative val="0"/>
            <c:bubble3D val="0"/>
            <c:extLst>
              <c:ext xmlns:c16="http://schemas.microsoft.com/office/drawing/2014/chart" uri="{C3380CC4-5D6E-409C-BE32-E72D297353CC}">
                <c16:uniqueId val="{00000000-37C4-430E-9D6B-2784F8563752}"/>
              </c:ext>
            </c:extLst>
          </c:dPt>
          <c:dPt>
            <c:idx val="1"/>
            <c:invertIfNegative val="0"/>
            <c:bubble3D val="0"/>
            <c:extLst>
              <c:ext xmlns:c16="http://schemas.microsoft.com/office/drawing/2014/chart" uri="{C3380CC4-5D6E-409C-BE32-E72D297353CC}">
                <c16:uniqueId val="{00000001-37C4-430E-9D6B-2784F8563752}"/>
              </c:ext>
            </c:extLst>
          </c:dPt>
          <c:dPt>
            <c:idx val="2"/>
            <c:invertIfNegative val="0"/>
            <c:bubble3D val="0"/>
            <c:extLst>
              <c:ext xmlns:c16="http://schemas.microsoft.com/office/drawing/2014/chart" uri="{C3380CC4-5D6E-409C-BE32-E72D297353CC}">
                <c16:uniqueId val="{00000002-37C4-430E-9D6B-2784F8563752}"/>
              </c:ext>
            </c:extLst>
          </c:dPt>
          <c:dPt>
            <c:idx val="3"/>
            <c:invertIfNegative val="0"/>
            <c:bubble3D val="0"/>
            <c:extLst>
              <c:ext xmlns:c16="http://schemas.microsoft.com/office/drawing/2014/chart" uri="{C3380CC4-5D6E-409C-BE32-E72D297353CC}">
                <c16:uniqueId val="{00000003-37C4-430E-9D6B-2784F8563752}"/>
              </c:ext>
            </c:extLst>
          </c:dPt>
          <c:dPt>
            <c:idx val="4"/>
            <c:invertIfNegative val="0"/>
            <c:bubble3D val="0"/>
            <c:extLst>
              <c:ext xmlns:c16="http://schemas.microsoft.com/office/drawing/2014/chart" uri="{C3380CC4-5D6E-409C-BE32-E72D297353CC}">
                <c16:uniqueId val="{00000004-37C4-430E-9D6B-2784F8563752}"/>
              </c:ext>
            </c:extLst>
          </c:dPt>
          <c:dPt>
            <c:idx val="5"/>
            <c:invertIfNegative val="0"/>
            <c:bubble3D val="0"/>
            <c:extLst>
              <c:ext xmlns:c16="http://schemas.microsoft.com/office/drawing/2014/chart" uri="{C3380CC4-5D6E-409C-BE32-E72D297353CC}">
                <c16:uniqueId val="{00000005-37C4-430E-9D6B-2784F8563752}"/>
              </c:ext>
            </c:extLst>
          </c:dPt>
          <c:dPt>
            <c:idx val="6"/>
            <c:invertIfNegative val="0"/>
            <c:bubble3D val="0"/>
            <c:extLst>
              <c:ext xmlns:c16="http://schemas.microsoft.com/office/drawing/2014/chart" uri="{C3380CC4-5D6E-409C-BE32-E72D297353CC}">
                <c16:uniqueId val="{00000006-37C4-430E-9D6B-2784F8563752}"/>
              </c:ext>
            </c:extLst>
          </c:dPt>
          <c:dPt>
            <c:idx val="7"/>
            <c:invertIfNegative val="0"/>
            <c:bubble3D val="0"/>
            <c:extLst>
              <c:ext xmlns:c16="http://schemas.microsoft.com/office/drawing/2014/chart" uri="{C3380CC4-5D6E-409C-BE32-E72D297353CC}">
                <c16:uniqueId val="{00000007-37C4-430E-9D6B-2784F8563752}"/>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Лист1!$B$2</c:f>
              <c:numCache>
                <c:formatCode>0.0%</c:formatCode>
                <c:ptCount val="1"/>
                <c:pt idx="0">
                  <c:v>0.42875000000000002</c:v>
                </c:pt>
              </c:numCache>
            </c:numRef>
          </c:val>
          <c:extLst>
            <c:ext xmlns:c16="http://schemas.microsoft.com/office/drawing/2014/chart" uri="{C3380CC4-5D6E-409C-BE32-E72D297353CC}">
              <c16:uniqueId val="{00000008-37C4-430E-9D6B-2784F8563752}"/>
            </c:ext>
          </c:extLst>
        </c:ser>
        <c:ser>
          <c:idx val="1"/>
          <c:order val="1"/>
          <c:tx>
            <c:strRef>
              <c:f>Лист1!$C$1</c:f>
              <c:strCache>
                <c:ptCount val="1"/>
                <c:pt idx="0">
                  <c:v>Kārtībnieki, kārtībnieki-glābēji</c:v>
                </c:pt>
              </c:strCache>
            </c:strRef>
          </c:tx>
          <c:spPr>
            <a:solidFill>
              <a:schemeClr val="accent2">
                <a:tint val="62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a:sp3d contourW="9525">
              <a:contourClr>
                <a:schemeClr val="lt1">
                  <a:shade val="95000"/>
                  <a:satMod val="105000"/>
                </a:schemeClr>
              </a:contourClr>
            </a:sp3d>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Лист1!$C$2</c:f>
              <c:numCache>
                <c:formatCode>0.0%</c:formatCode>
                <c:ptCount val="1"/>
                <c:pt idx="0">
                  <c:v>0.16375000000000001</c:v>
                </c:pt>
              </c:numCache>
            </c:numRef>
          </c:val>
          <c:extLst>
            <c:ext xmlns:c16="http://schemas.microsoft.com/office/drawing/2014/chart" uri="{C3380CC4-5D6E-409C-BE32-E72D297353CC}">
              <c16:uniqueId val="{00000009-37C4-430E-9D6B-2784F8563752}"/>
            </c:ext>
          </c:extLst>
        </c:ser>
        <c:ser>
          <c:idx val="2"/>
          <c:order val="2"/>
          <c:tx>
            <c:strRef>
              <c:f>Лист1!$D$1</c:f>
              <c:strCache>
                <c:ptCount val="1"/>
                <c:pt idx="0">
                  <c:v>Vecākie inspektori</c:v>
                </c:pt>
              </c:strCache>
            </c:strRef>
          </c:tx>
          <c:spPr>
            <a:solidFill>
              <a:schemeClr val="accent2">
                <a:tint val="77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a:sp3d contourW="9525">
              <a:contourClr>
                <a:schemeClr val="lt1">
                  <a:shade val="95000"/>
                  <a:satMod val="105000"/>
                </a:schemeClr>
              </a:contourClr>
            </a:sp3d>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Лист1!$D$2</c:f>
              <c:numCache>
                <c:formatCode>0.0%</c:formatCode>
                <c:ptCount val="1"/>
                <c:pt idx="0">
                  <c:v>0.18625</c:v>
                </c:pt>
              </c:numCache>
            </c:numRef>
          </c:val>
          <c:extLst>
            <c:ext xmlns:c16="http://schemas.microsoft.com/office/drawing/2014/chart" uri="{C3380CC4-5D6E-409C-BE32-E72D297353CC}">
              <c16:uniqueId val="{0000000A-37C4-430E-9D6B-2784F8563752}"/>
            </c:ext>
          </c:extLst>
        </c:ser>
        <c:ser>
          <c:idx val="3"/>
          <c:order val="3"/>
          <c:tx>
            <c:strRef>
              <c:f>Лист1!$E$1</c:f>
              <c:strCache>
                <c:ptCount val="1"/>
                <c:pt idx="0">
                  <c:v>Vadība un Administrācijas personāls</c:v>
                </c:pt>
              </c:strCache>
            </c:strRef>
          </c:tx>
          <c:spPr>
            <a:solidFill>
              <a:schemeClr val="accent2">
                <a:tint val="93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a:sp3d contourW="9525">
              <a:contourClr>
                <a:schemeClr val="lt1">
                  <a:shade val="95000"/>
                  <a:satMod val="105000"/>
                </a:schemeClr>
              </a:contourClr>
            </a:sp3d>
          </c:spPr>
          <c:invertIfNegative val="0"/>
          <c:dLbls>
            <c:dLbl>
              <c:idx val="0"/>
              <c:layout>
                <c:manualLayout>
                  <c:x val="-5.5990251524081101E-3"/>
                  <c:y val="-5.5901094091518454E-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73B-4CE8-A03A-7C84A10F8826}"/>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lv-LV"/>
              </a:p>
            </c:txP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Лист1!$E$2</c:f>
              <c:numCache>
                <c:formatCode>0.0%</c:formatCode>
                <c:ptCount val="1"/>
                <c:pt idx="0">
                  <c:v>8.6249999999999993E-2</c:v>
                </c:pt>
              </c:numCache>
            </c:numRef>
          </c:val>
          <c:extLst>
            <c:ext xmlns:c16="http://schemas.microsoft.com/office/drawing/2014/chart" uri="{C3380CC4-5D6E-409C-BE32-E72D297353CC}">
              <c16:uniqueId val="{0000000B-37C4-430E-9D6B-2784F8563752}"/>
            </c:ext>
          </c:extLst>
        </c:ser>
        <c:ser>
          <c:idx val="4"/>
          <c:order val="4"/>
          <c:tx>
            <c:strRef>
              <c:f>Лист1!$F$1</c:f>
              <c:strCache>
                <c:ptCount val="1"/>
                <c:pt idx="0">
                  <c:v>Galvenie speciālisti un galvenie inspektori</c:v>
                </c:pt>
              </c:strCache>
            </c:strRef>
          </c:tx>
          <c:spPr>
            <a:solidFill>
              <a:schemeClr val="accent2">
                <a:shade val="92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a:sp3d contourW="9525">
              <a:contourClr>
                <a:schemeClr val="lt1">
                  <a:shade val="95000"/>
                  <a:satMod val="105000"/>
                </a:schemeClr>
              </a:contourClr>
            </a:sp3d>
          </c:spPr>
          <c:invertIfNegative val="0"/>
          <c:dLbls>
            <c:dLbl>
              <c:idx val="0"/>
              <c:layout>
                <c:manualLayout>
                  <c:x val="-5.5990251524081101E-3"/>
                  <c:y val="-1.8633698030506493E-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73B-4CE8-A03A-7C84A10F8826}"/>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Лист1!$F$2</c:f>
              <c:numCache>
                <c:formatCode>0.0%</c:formatCode>
                <c:ptCount val="1"/>
                <c:pt idx="0">
                  <c:v>5.1249999999999997E-2</c:v>
                </c:pt>
              </c:numCache>
            </c:numRef>
          </c:val>
          <c:extLst>
            <c:ext xmlns:c16="http://schemas.microsoft.com/office/drawing/2014/chart" uri="{C3380CC4-5D6E-409C-BE32-E72D297353CC}">
              <c16:uniqueId val="{0000000C-37C4-430E-9D6B-2784F8563752}"/>
            </c:ext>
          </c:extLst>
        </c:ser>
        <c:ser>
          <c:idx val="5"/>
          <c:order val="5"/>
          <c:tx>
            <c:strRef>
              <c:f>Лист1!$G$1</c:f>
              <c:strCache>
                <c:ptCount val="1"/>
                <c:pt idx="0">
                  <c:v>Speciālisti (atbalsta darbinieki)</c:v>
                </c:pt>
              </c:strCache>
            </c:strRef>
          </c:tx>
          <c:spPr>
            <a:solidFill>
              <a:schemeClr val="accent2">
                <a:shade val="76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a:sp3d contourW="9525">
              <a:contourClr>
                <a:schemeClr val="lt1">
                  <a:shade val="95000"/>
                  <a:satMod val="105000"/>
                </a:schemeClr>
              </a:contourClr>
            </a:sp3d>
          </c:spPr>
          <c:invertIfNegative val="0"/>
          <c:dLbls>
            <c:dLbl>
              <c:idx val="0"/>
              <c:layout>
                <c:manualLayout>
                  <c:x val="-5.5990251524081101E-3"/>
                  <c:y val="5.5901094091518454E-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3B-4CE8-A03A-7C84A10F8826}"/>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Лист1!$G$2</c:f>
              <c:numCache>
                <c:formatCode>0.0%</c:formatCode>
                <c:ptCount val="1"/>
                <c:pt idx="0">
                  <c:v>3.2500000000000001E-2</c:v>
                </c:pt>
              </c:numCache>
            </c:numRef>
          </c:val>
          <c:extLst>
            <c:ext xmlns:c16="http://schemas.microsoft.com/office/drawing/2014/chart" uri="{C3380CC4-5D6E-409C-BE32-E72D297353CC}">
              <c16:uniqueId val="{0000000D-37C4-430E-9D6B-2784F8563752}"/>
            </c:ext>
          </c:extLst>
        </c:ser>
        <c:ser>
          <c:idx val="6"/>
          <c:order val="6"/>
          <c:tx>
            <c:strRef>
              <c:f>Лист1!$H$1</c:f>
              <c:strCache>
                <c:ptCount val="1"/>
                <c:pt idx="0">
                  <c:v>Pārvalžu / Nodaļu priekšnieki, vietnieki</c:v>
                </c:pt>
              </c:strCache>
            </c:strRef>
          </c:tx>
          <c:spPr>
            <a:solidFill>
              <a:schemeClr val="accent2">
                <a:shade val="61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a:sp3d contourW="9525">
              <a:contourClr>
                <a:schemeClr val="lt1">
                  <a:shade val="95000"/>
                  <a:satMod val="105000"/>
                </a:schemeClr>
              </a:contourClr>
            </a:sp3d>
          </c:spPr>
          <c:invertIfNegative val="0"/>
          <c:dLbls>
            <c:dLbl>
              <c:idx val="0"/>
              <c:layout>
                <c:manualLayout>
                  <c:x val="-6.0671168811931974E-3"/>
                  <c:y val="9.1525203397084542E-4"/>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F50-42FD-B957-EDEBECDC95C6}"/>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Лист1!$H$2</c:f>
              <c:numCache>
                <c:formatCode>0.0%</c:formatCode>
                <c:ptCount val="1"/>
                <c:pt idx="0">
                  <c:v>3.125E-2</c:v>
                </c:pt>
              </c:numCache>
            </c:numRef>
          </c:val>
          <c:extLst>
            <c:ext xmlns:c16="http://schemas.microsoft.com/office/drawing/2014/chart" uri="{C3380CC4-5D6E-409C-BE32-E72D297353CC}">
              <c16:uniqueId val="{0000000E-37C4-430E-9D6B-2784F8563752}"/>
            </c:ext>
          </c:extLst>
        </c:ser>
        <c:ser>
          <c:idx val="7"/>
          <c:order val="7"/>
          <c:tx>
            <c:strRef>
              <c:f>Лист1!$I$1</c:f>
              <c:strCache>
                <c:ptCount val="1"/>
                <c:pt idx="0">
                  <c:v>Apkalpojošais personāls</c:v>
                </c:pt>
              </c:strCache>
            </c:strRef>
          </c:tx>
          <c:spPr>
            <a:solidFill>
              <a:schemeClr val="accent2">
                <a:shade val="45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a:sp3d contourW="9525">
              <a:contourClr>
                <a:schemeClr val="lt1">
                  <a:shade val="95000"/>
                  <a:satMod val="105000"/>
                </a:schemeClr>
              </a:contourClr>
            </a:sp3d>
          </c:spPr>
          <c:invertIfNegative val="0"/>
          <c:dLbls>
            <c:dLbl>
              <c:idx val="0"/>
              <c:layout>
                <c:manualLayout>
                  <c:x val="-5.5990251524081101E-3"/>
                  <c:y val="-7.4534792122024603E-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3B-4CE8-A03A-7C84A10F882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Лист1!$I$2</c:f>
              <c:numCache>
                <c:formatCode>0.0%</c:formatCode>
                <c:ptCount val="1"/>
                <c:pt idx="0">
                  <c:v>0.02</c:v>
                </c:pt>
              </c:numCache>
            </c:numRef>
          </c:val>
          <c:extLst>
            <c:ext xmlns:c16="http://schemas.microsoft.com/office/drawing/2014/chart" uri="{C3380CC4-5D6E-409C-BE32-E72D297353CC}">
              <c16:uniqueId val="{00000009-773B-4CE8-A03A-7C84A10F8826}"/>
            </c:ext>
          </c:extLst>
        </c:ser>
        <c:dLbls>
          <c:showLegendKey val="0"/>
          <c:showVal val="1"/>
          <c:showCatName val="0"/>
          <c:showSerName val="0"/>
          <c:showPercent val="0"/>
          <c:showBubbleSize val="0"/>
        </c:dLbls>
        <c:gapWidth val="100"/>
        <c:shape val="pyramid"/>
        <c:axId val="79661312"/>
        <c:axId val="79671296"/>
        <c:axId val="0"/>
      </c:bar3DChart>
      <c:catAx>
        <c:axId val="79661312"/>
        <c:scaling>
          <c:orientation val="minMax"/>
        </c:scaling>
        <c:delete val="1"/>
        <c:axPos val="b"/>
        <c:numFmt formatCode="General" sourceLinked="1"/>
        <c:majorTickMark val="out"/>
        <c:minorTickMark val="none"/>
        <c:tickLblPos val="nextTo"/>
        <c:crossAx val="79671296"/>
        <c:crosses val="autoZero"/>
        <c:auto val="1"/>
        <c:lblAlgn val="ctr"/>
        <c:lblOffset val="100"/>
        <c:noMultiLvlLbl val="0"/>
      </c:catAx>
      <c:valAx>
        <c:axId val="79671296"/>
        <c:scaling>
          <c:orientation val="minMax"/>
        </c:scaling>
        <c:delete val="1"/>
        <c:axPos val="l"/>
        <c:numFmt formatCode="0%" sourceLinked="1"/>
        <c:majorTickMark val="out"/>
        <c:minorTickMark val="none"/>
        <c:tickLblPos val="nextTo"/>
        <c:crossAx val="79661312"/>
        <c:crosses val="autoZero"/>
        <c:crossBetween val="between"/>
      </c:valAx>
      <c:spPr>
        <a:noFill/>
        <a:ln>
          <a:noFill/>
        </a:ln>
        <a:effectLst/>
      </c:spPr>
    </c:plotArea>
    <c:legend>
      <c:legendPos val="r"/>
      <c:layout>
        <c:manualLayout>
          <c:xMode val="edge"/>
          <c:yMode val="edge"/>
          <c:x val="0.64287080976893207"/>
          <c:y val="6.4542875038752959E-2"/>
          <c:w val="0.35712919023106782"/>
          <c:h val="0.5899405320933170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latin typeface="Times New Roman" panose="02020603050405020304" pitchFamily="18" charset="0"/>
              <a:ea typeface="+mn-ea"/>
              <a:cs typeface="Times New Roman" panose="02020603050405020304" pitchFamily="18" charset="0"/>
            </a:defRPr>
          </a:pPr>
          <a:endParaRPr lang="lv-LV"/>
        </a:p>
      </c:txPr>
    </c:legend>
    <c:plotVisOnly val="1"/>
    <c:dispBlanksAs val="zero"/>
    <c:showDLblsOverMax val="0"/>
  </c:chart>
  <c:spPr>
    <a:noFill/>
    <a:ln w="9525" cap="flat" cmpd="sng" algn="ctr">
      <a:noFill/>
      <a:prstDash val="solid"/>
    </a:ln>
    <a:effectLst/>
  </c:spPr>
  <c:txPr>
    <a:bodyPr/>
    <a:lstStyle/>
    <a:p>
      <a:pPr>
        <a:defRPr sz="1800"/>
      </a:pPr>
      <a:endParaRPr lang="lv-LV"/>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10"/>
      <c:rotY val="10"/>
      <c:depthPercent val="100"/>
      <c:rAngAx val="1"/>
    </c:view3D>
    <c:floor>
      <c:thickness val="0"/>
    </c:floor>
    <c:sideWall>
      <c:thickness val="0"/>
      <c:spPr>
        <a:ln>
          <a:noFill/>
        </a:ln>
      </c:spPr>
    </c:sideWall>
    <c:backWall>
      <c:thickness val="0"/>
      <c:spPr>
        <a:ln>
          <a:noFill/>
        </a:ln>
      </c:spPr>
    </c:backWall>
    <c:plotArea>
      <c:layout>
        <c:manualLayout>
          <c:layoutTarget val="inner"/>
          <c:xMode val="edge"/>
          <c:yMode val="edge"/>
          <c:x val="0.10049415796853092"/>
          <c:y val="3.1056633803973471E-2"/>
          <c:w val="0.86862734382485096"/>
          <c:h val="0.74128025630002459"/>
        </c:manualLayout>
      </c:layout>
      <c:bar3DChart>
        <c:barDir val="col"/>
        <c:grouping val="clustered"/>
        <c:varyColors val="0"/>
        <c:ser>
          <c:idx val="0"/>
          <c:order val="0"/>
          <c:tx>
            <c:strRef>
              <c:f>Лист1!$B$1</c:f>
              <c:strCache>
                <c:ptCount val="1"/>
                <c:pt idx="0">
                  <c:v>Tiesībsargājošām iestādēm izsniegti ieraksti</c:v>
                </c:pt>
              </c:strCache>
            </c:strRef>
          </c:tx>
          <c:spPr>
            <a:solidFill>
              <a:schemeClr val="accent6">
                <a:lumMod val="75000"/>
              </a:schemeClr>
            </a:solidFill>
            <a:ln>
              <a:noFill/>
            </a:ln>
          </c:spPr>
          <c:invertIfNegative val="0"/>
          <c:dLbls>
            <c:dLbl>
              <c:idx val="0"/>
              <c:layout>
                <c:manualLayout>
                  <c:x val="4.5222887410143993E-3"/>
                  <c:y val="7.28481859503532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FD-4433-A46C-BC8884C6450D}"/>
                </c:ext>
              </c:extLst>
            </c:dLbl>
            <c:dLbl>
              <c:idx val="1"/>
              <c:layout>
                <c:manualLayout>
                  <c:x val="-2.2611443705072409E-3"/>
                  <c:y val="8.05164160503904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FD-4433-A46C-BC8884C6450D}"/>
                </c:ext>
              </c:extLst>
            </c:dLbl>
            <c:dLbl>
              <c:idx val="2"/>
              <c:layout>
                <c:manualLayout>
                  <c:x val="9.0445774820287986E-3"/>
                  <c:y val="9.585287625046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FD-4433-A46C-BC8884C6450D}"/>
                </c:ext>
              </c:extLst>
            </c:dLbl>
            <c:dLbl>
              <c:idx val="3"/>
              <c:layout>
                <c:manualLayout>
                  <c:x val="9.0445774820287986E-3"/>
                  <c:y val="8.4350531100409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FD-4433-A46C-BC8884C6450D}"/>
                </c:ext>
              </c:extLst>
            </c:dLbl>
            <c:dLbl>
              <c:idx val="4"/>
              <c:layout>
                <c:manualLayout>
                  <c:x val="9.0445774820287986E-3"/>
                  <c:y val="8.4350531100409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FD-4433-A46C-BC8884C6450D}"/>
                </c:ext>
              </c:extLst>
            </c:dLbl>
            <c:spPr>
              <a:noFill/>
              <a:ln>
                <a:noFill/>
              </a:ln>
              <a:effectLst/>
            </c:spPr>
            <c:txPr>
              <a:bodyPr anchor="ctr" anchorCtr="0"/>
              <a:lstStyle/>
              <a:p>
                <a:pPr>
                  <a:defRPr sz="1400" b="1">
                    <a:solidFill>
                      <a:schemeClr val="bg1"/>
                    </a:solidFill>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Лист1!$B$2:$B$6</c:f>
              <c:numCache>
                <c:formatCode>General</c:formatCode>
                <c:ptCount val="5"/>
                <c:pt idx="0">
                  <c:v>416</c:v>
                </c:pt>
                <c:pt idx="1">
                  <c:v>438</c:v>
                </c:pt>
                <c:pt idx="2">
                  <c:v>743</c:v>
                </c:pt>
                <c:pt idx="3">
                  <c:v>1053</c:v>
                </c:pt>
                <c:pt idx="4">
                  <c:v>3080</c:v>
                </c:pt>
              </c:numCache>
            </c:numRef>
          </c:val>
          <c:extLst>
            <c:ext xmlns:c16="http://schemas.microsoft.com/office/drawing/2014/chart" uri="{C3380CC4-5D6E-409C-BE32-E72D297353CC}">
              <c16:uniqueId val="{00000000-2EAE-4699-ABE6-1D7453B02015}"/>
            </c:ext>
          </c:extLst>
        </c:ser>
        <c:dLbls>
          <c:showLegendKey val="0"/>
          <c:showVal val="1"/>
          <c:showCatName val="0"/>
          <c:showSerName val="0"/>
          <c:showPercent val="0"/>
          <c:showBubbleSize val="0"/>
        </c:dLbls>
        <c:gapWidth val="75"/>
        <c:shape val="cylinder"/>
        <c:axId val="58746368"/>
        <c:axId val="58749312"/>
        <c:axId val="0"/>
      </c:bar3DChart>
      <c:catAx>
        <c:axId val="58746368"/>
        <c:scaling>
          <c:orientation val="minMax"/>
        </c:scaling>
        <c:delete val="0"/>
        <c:axPos val="b"/>
        <c:numFmt formatCode="General" sourceLinked="1"/>
        <c:majorTickMark val="none"/>
        <c:minorTickMark val="none"/>
        <c:tickLblPos val="nextTo"/>
        <c:txPr>
          <a:bodyPr/>
          <a:lstStyle/>
          <a:p>
            <a:pPr>
              <a:defRPr sz="1400" b="1">
                <a:latin typeface="Times New Roman" panose="02020603050405020304" pitchFamily="18" charset="0"/>
                <a:cs typeface="Times New Roman" panose="02020603050405020304" pitchFamily="18" charset="0"/>
              </a:defRPr>
            </a:pPr>
            <a:endParaRPr lang="lv-LV"/>
          </a:p>
        </c:txPr>
        <c:crossAx val="58749312"/>
        <c:crosses val="autoZero"/>
        <c:auto val="1"/>
        <c:lblAlgn val="ctr"/>
        <c:lblOffset val="100"/>
        <c:noMultiLvlLbl val="0"/>
      </c:catAx>
      <c:valAx>
        <c:axId val="58749312"/>
        <c:scaling>
          <c:orientation val="minMax"/>
        </c:scaling>
        <c:delete val="0"/>
        <c:axPos val="l"/>
        <c:numFmt formatCode="General" sourceLinked="1"/>
        <c:majorTickMark val="none"/>
        <c:minorTickMark val="none"/>
        <c:tickLblPos val="nextTo"/>
        <c:txPr>
          <a:bodyPr/>
          <a:lstStyle/>
          <a:p>
            <a:pPr>
              <a:defRPr sz="1400" b="1">
                <a:latin typeface="Times New Roman" panose="02020603050405020304" pitchFamily="18" charset="0"/>
                <a:cs typeface="Times New Roman" panose="02020603050405020304" pitchFamily="18" charset="0"/>
              </a:defRPr>
            </a:pPr>
            <a:endParaRPr lang="lv-LV"/>
          </a:p>
        </c:txPr>
        <c:crossAx val="58746368"/>
        <c:crosses val="autoZero"/>
        <c:crossBetween val="between"/>
      </c:valAx>
      <c:spPr>
        <a:solidFill>
          <a:schemeClr val="lt1"/>
        </a:solidFill>
        <a:ln w="25400" cap="flat" cmpd="sng" algn="ctr">
          <a:noFill/>
          <a:prstDash val="solid"/>
        </a:ln>
        <a:effectLst/>
      </c:spPr>
    </c:plotArea>
    <c:legend>
      <c:legendPos val="b"/>
      <c:overlay val="0"/>
      <c:txPr>
        <a:bodyPr/>
        <a:lstStyle/>
        <a:p>
          <a:pPr>
            <a:defRPr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lv-LV"/>
        </a:p>
      </c:txPr>
    </c:legend>
    <c:plotVisOnly val="1"/>
    <c:dispBlanksAs val="gap"/>
    <c:showDLblsOverMax val="0"/>
  </c:chart>
  <c:spPr>
    <a:ln>
      <a:noFill/>
    </a:ln>
  </c:spPr>
  <c:txPr>
    <a:bodyPr/>
    <a:lstStyle/>
    <a:p>
      <a:pPr>
        <a:defRPr sz="1800"/>
      </a:pPr>
      <a:endParaRPr lang="lv-LV"/>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10"/>
      <c:rotY val="10"/>
      <c:depthPercent val="100"/>
      <c:rAngAx val="1"/>
    </c:view3D>
    <c:floor>
      <c:thickness val="0"/>
    </c:floor>
    <c:sideWall>
      <c:thickness val="0"/>
    </c:sideWall>
    <c:backWall>
      <c:thickness val="0"/>
    </c:backWall>
    <c:plotArea>
      <c:layout>
        <c:manualLayout>
          <c:layoutTarget val="inner"/>
          <c:xMode val="edge"/>
          <c:yMode val="edge"/>
          <c:x val="0.10049415796853092"/>
          <c:y val="2.972405239997488E-2"/>
          <c:w val="0.86862734382485096"/>
          <c:h val="0.7445392540925404"/>
        </c:manualLayout>
      </c:layout>
      <c:bar3DChart>
        <c:barDir val="col"/>
        <c:grouping val="clustered"/>
        <c:varyColors val="0"/>
        <c:ser>
          <c:idx val="0"/>
          <c:order val="0"/>
          <c:tx>
            <c:strRef>
              <c:f>Лист1!$B$1</c:f>
              <c:strCache>
                <c:ptCount val="1"/>
                <c:pt idx="0">
                  <c:v>Fiksēti pārkāpumi</c:v>
                </c:pt>
              </c:strCache>
            </c:strRef>
          </c:tx>
          <c:spPr>
            <a:solidFill>
              <a:schemeClr val="accent6">
                <a:lumMod val="60000"/>
                <a:lumOff val="40000"/>
              </a:schemeClr>
            </a:solidFill>
            <a:ln>
              <a:noFill/>
            </a:ln>
          </c:spPr>
          <c:invertIfNegative val="0"/>
          <c:dLbls>
            <c:dLbl>
              <c:idx val="0"/>
              <c:layout>
                <c:manualLayout>
                  <c:x val="0"/>
                  <c:y val="8.8184646150427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40-47FE-B778-B9E87F42398F}"/>
                </c:ext>
              </c:extLst>
            </c:dLbl>
            <c:dLbl>
              <c:idx val="1"/>
              <c:layout>
                <c:manualLayout>
                  <c:x val="6.7834331115215986E-3"/>
                  <c:y val="9.585287625046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40-47FE-B778-B9E87F42398F}"/>
                </c:ext>
              </c:extLst>
            </c:dLbl>
            <c:dLbl>
              <c:idx val="2"/>
              <c:layout>
                <c:manualLayout>
                  <c:x val="2.2611443705071997E-3"/>
                  <c:y val="9.2018761200446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40-47FE-B778-B9E87F42398F}"/>
                </c:ext>
              </c:extLst>
            </c:dLbl>
            <c:dLbl>
              <c:idx val="3"/>
              <c:layout>
                <c:manualLayout>
                  <c:x val="4.5222887410143161E-3"/>
                  <c:y val="9.2018761200446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40-47FE-B778-B9E87F42398F}"/>
                </c:ext>
              </c:extLst>
            </c:dLbl>
            <c:dLbl>
              <c:idx val="4"/>
              <c:layout>
                <c:manualLayout>
                  <c:x val="6.7834331115215986E-3"/>
                  <c:y val="9.2018761200446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40-47FE-B778-B9E87F42398F}"/>
                </c:ext>
              </c:extLst>
            </c:dLbl>
            <c:spPr>
              <a:noFill/>
              <a:ln>
                <a:noFill/>
              </a:ln>
              <a:effectLst/>
            </c:spPr>
            <c:txPr>
              <a:bodyPr/>
              <a:lstStyle/>
              <a:p>
                <a:pPr>
                  <a:defRPr sz="1400" b="1">
                    <a:solidFill>
                      <a:schemeClr val="bg1"/>
                    </a:solidFill>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General</c:formatCode>
                <c:ptCount val="5"/>
                <c:pt idx="0">
                  <c:v>2017</c:v>
                </c:pt>
                <c:pt idx="1">
                  <c:v>2018</c:v>
                </c:pt>
                <c:pt idx="2">
                  <c:v>2019</c:v>
                </c:pt>
                <c:pt idx="3">
                  <c:v>2020</c:v>
                </c:pt>
                <c:pt idx="4">
                  <c:v>2021</c:v>
                </c:pt>
              </c:numCache>
            </c:numRef>
          </c:cat>
          <c:val>
            <c:numRef>
              <c:f>Лист1!$B$2:$B$6</c:f>
              <c:numCache>
                <c:formatCode>General</c:formatCode>
                <c:ptCount val="5"/>
                <c:pt idx="0">
                  <c:v>1999</c:v>
                </c:pt>
                <c:pt idx="1">
                  <c:v>2374</c:v>
                </c:pt>
                <c:pt idx="2">
                  <c:v>3494</c:v>
                </c:pt>
                <c:pt idx="3">
                  <c:v>3336</c:v>
                </c:pt>
                <c:pt idx="4">
                  <c:v>3704</c:v>
                </c:pt>
              </c:numCache>
            </c:numRef>
          </c:val>
          <c:extLst>
            <c:ext xmlns:c16="http://schemas.microsoft.com/office/drawing/2014/chart" uri="{C3380CC4-5D6E-409C-BE32-E72D297353CC}">
              <c16:uniqueId val="{00000000-A63B-4634-8D63-0216E1A4FA11}"/>
            </c:ext>
          </c:extLst>
        </c:ser>
        <c:dLbls>
          <c:showLegendKey val="0"/>
          <c:showVal val="1"/>
          <c:showCatName val="0"/>
          <c:showSerName val="0"/>
          <c:showPercent val="0"/>
          <c:showBubbleSize val="0"/>
        </c:dLbls>
        <c:gapWidth val="75"/>
        <c:shape val="cylinder"/>
        <c:axId val="58756480"/>
        <c:axId val="58763520"/>
        <c:axId val="0"/>
      </c:bar3DChart>
      <c:catAx>
        <c:axId val="58756480"/>
        <c:scaling>
          <c:orientation val="minMax"/>
        </c:scaling>
        <c:delete val="0"/>
        <c:axPos val="b"/>
        <c:numFmt formatCode="General" sourceLinked="1"/>
        <c:majorTickMark val="none"/>
        <c:minorTickMark val="none"/>
        <c:tickLblPos val="nextTo"/>
        <c:txPr>
          <a:bodyPr/>
          <a:lstStyle/>
          <a:p>
            <a:pPr>
              <a:defRPr sz="1400" b="1">
                <a:latin typeface="Times New Roman" panose="02020603050405020304" pitchFamily="18" charset="0"/>
                <a:cs typeface="Times New Roman" panose="02020603050405020304" pitchFamily="18" charset="0"/>
              </a:defRPr>
            </a:pPr>
            <a:endParaRPr lang="lv-LV"/>
          </a:p>
        </c:txPr>
        <c:crossAx val="58763520"/>
        <c:crosses val="autoZero"/>
        <c:auto val="1"/>
        <c:lblAlgn val="ctr"/>
        <c:lblOffset val="100"/>
        <c:noMultiLvlLbl val="0"/>
      </c:catAx>
      <c:valAx>
        <c:axId val="58763520"/>
        <c:scaling>
          <c:orientation val="minMax"/>
        </c:scaling>
        <c:delete val="0"/>
        <c:axPos val="l"/>
        <c:numFmt formatCode="General" sourceLinked="1"/>
        <c:majorTickMark val="none"/>
        <c:minorTickMark val="none"/>
        <c:tickLblPos val="nextTo"/>
        <c:txPr>
          <a:bodyPr/>
          <a:lstStyle/>
          <a:p>
            <a:pPr>
              <a:defRPr sz="1400" b="1">
                <a:latin typeface="Times New Roman" panose="02020603050405020304" pitchFamily="18" charset="0"/>
                <a:cs typeface="Times New Roman" panose="02020603050405020304" pitchFamily="18" charset="0"/>
              </a:defRPr>
            </a:pPr>
            <a:endParaRPr lang="lv-LV"/>
          </a:p>
        </c:txPr>
        <c:crossAx val="58756480"/>
        <c:crosses val="autoZero"/>
        <c:crossBetween val="between"/>
      </c:valAx>
      <c:spPr>
        <a:solidFill>
          <a:schemeClr val="lt1"/>
        </a:solidFill>
        <a:ln w="25400" cap="flat" cmpd="sng" algn="ctr">
          <a:solidFill>
            <a:schemeClr val="accent3"/>
          </a:solidFill>
          <a:prstDash val="solid"/>
        </a:ln>
        <a:effectLst/>
      </c:spPr>
    </c:plotArea>
    <c:legend>
      <c:legendPos val="b"/>
      <c:overlay val="0"/>
      <c:txPr>
        <a:bodyPr/>
        <a:lstStyle/>
        <a:p>
          <a:pPr>
            <a:defRPr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endParaRPr lang="lv-LV"/>
        </a:p>
      </c:txPr>
    </c:legend>
    <c:plotVisOnly val="1"/>
    <c:dispBlanksAs val="gap"/>
    <c:showDLblsOverMax val="0"/>
  </c:chart>
  <c:spPr>
    <a:ln w="0">
      <a:noFill/>
    </a:ln>
  </c:spPr>
  <c:txPr>
    <a:bodyPr/>
    <a:lstStyle/>
    <a:p>
      <a:pPr>
        <a:defRPr sz="1800"/>
      </a:pPr>
      <a:endParaRPr lang="lv-LV"/>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lv-LV" sz="2000" dirty="0">
                <a:latin typeface="Times New Roman" panose="02020603050405020304" pitchFamily="18" charset="0"/>
                <a:cs typeface="Times New Roman" panose="02020603050405020304" pitchFamily="18" charset="0"/>
              </a:rPr>
              <a:t>Biežāk reģistrētie ārvalstnieku</a:t>
            </a:r>
          </a:p>
          <a:p>
            <a:pPr>
              <a:defRPr sz="20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lv-LV" sz="2000" dirty="0">
                <a:latin typeface="Times New Roman" panose="02020603050405020304" pitchFamily="18" charset="0"/>
                <a:cs typeface="Times New Roman" panose="02020603050405020304" pitchFamily="18" charset="0"/>
              </a:rPr>
              <a:t>izdarītie administratīvie pārkāpumi, </a:t>
            </a:r>
          </a:p>
          <a:p>
            <a:pPr>
              <a:defRPr sz="20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lv-LV" sz="2000" dirty="0">
                <a:latin typeface="Times New Roman" panose="02020603050405020304" pitchFamily="18" charset="0"/>
                <a:cs typeface="Times New Roman" panose="02020603050405020304" pitchFamily="18" charset="0"/>
              </a:rPr>
              <a:t>par kuriem uzsāktas APPL</a:t>
            </a:r>
          </a:p>
        </c:rich>
      </c:tx>
      <c:layout>
        <c:manualLayout>
          <c:xMode val="edge"/>
          <c:yMode val="edge"/>
          <c:x val="0.62864592106253425"/>
          <c:y val="2.2356670855038015E-2"/>
        </c:manualLayout>
      </c:layout>
      <c:overlay val="0"/>
      <c:spPr>
        <a:noFill/>
        <a:ln>
          <a:noFill/>
        </a:ln>
        <a:effectLst/>
      </c:spPr>
    </c:title>
    <c:autoTitleDeleted val="0"/>
    <c:plotArea>
      <c:layout>
        <c:manualLayout>
          <c:layoutTarget val="inner"/>
          <c:xMode val="edge"/>
          <c:yMode val="edge"/>
          <c:x val="0.34219773071809223"/>
          <c:y val="1.1888485318820745E-2"/>
          <c:w val="0.62935560923338263"/>
          <c:h val="0.92288171991612433"/>
        </c:manualLayout>
      </c:layout>
      <c:barChart>
        <c:barDir val="bar"/>
        <c:grouping val="clustered"/>
        <c:varyColors val="1"/>
        <c:ser>
          <c:idx val="0"/>
          <c:order val="0"/>
          <c:tx>
            <c:strRef>
              <c:f>Lapa1!$B$1</c:f>
              <c:strCache>
                <c:ptCount val="1"/>
                <c:pt idx="0">
                  <c:v>2021</c:v>
                </c:pt>
              </c:strCache>
            </c:strRef>
          </c:tx>
          <c:spPr>
            <a:solidFill>
              <a:schemeClr val="accent2">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6">
                        <a:lumMod val="7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Lapa1!$A$2:$A$6</c:f>
              <c:strCache>
                <c:ptCount val="5"/>
                <c:pt idx="0">
                  <c:v>Ārkārtējās situācijas un izņēmuma stāvokļa laikā noteikto ierobežojumu un aizliegumu pārkāpšana</c:v>
                </c:pt>
                <c:pt idx="1">
                  <c:v>Par ceļu satiksmes noteikumu neievērošanu</c:v>
                </c:pt>
                <c:pt idx="2">
                  <c:v>ALKOHOLS - atvērts iepakojums, lietošana, reibumā</c:v>
                </c:pt>
                <c:pt idx="3">
                  <c:v>Piegružošana vai dabisko vajadzību nokārtošana</c:v>
                </c:pt>
                <c:pt idx="4">
                  <c:v>Sīkais huligānisms</c:v>
                </c:pt>
              </c:strCache>
            </c:strRef>
          </c:cat>
          <c:val>
            <c:numRef>
              <c:f>Lapa1!$B$2:$B$6</c:f>
              <c:numCache>
                <c:formatCode>General</c:formatCode>
                <c:ptCount val="5"/>
                <c:pt idx="0">
                  <c:v>767</c:v>
                </c:pt>
                <c:pt idx="1">
                  <c:v>278</c:v>
                </c:pt>
                <c:pt idx="2">
                  <c:v>148</c:v>
                </c:pt>
                <c:pt idx="3">
                  <c:v>25</c:v>
                </c:pt>
                <c:pt idx="4">
                  <c:v>18</c:v>
                </c:pt>
              </c:numCache>
            </c:numRef>
          </c:val>
          <c:extLst>
            <c:ext xmlns:c16="http://schemas.microsoft.com/office/drawing/2014/chart" uri="{C3380CC4-5D6E-409C-BE32-E72D297353CC}">
              <c16:uniqueId val="{00000000-EC71-4CDC-9E5D-9F44902C44E0}"/>
            </c:ext>
          </c:extLst>
        </c:ser>
        <c:ser>
          <c:idx val="1"/>
          <c:order val="1"/>
          <c:tx>
            <c:strRef>
              <c:f>Lapa1!$C$1</c:f>
              <c:strCache>
                <c:ptCount val="1"/>
                <c:pt idx="0">
                  <c:v>2020</c:v>
                </c:pt>
              </c:strCache>
            </c:strRef>
          </c:tx>
          <c:spPr>
            <a:solidFill>
              <a:schemeClr val="accent2">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0">
                <a:spAutoFit/>
              </a:bodyPr>
              <a:lstStyle/>
              <a:p>
                <a:pPr algn="l">
                  <a:defRPr sz="1197" b="1" i="0" u="none" strike="noStrike" kern="1200" baseline="0">
                    <a:solidFill>
                      <a:schemeClr val="lt1"/>
                    </a:solidFill>
                    <a:latin typeface="+mn-lt"/>
                    <a:ea typeface="+mn-ea"/>
                    <a:cs typeface="+mn-cs"/>
                  </a:defRPr>
                </a:pPr>
                <a:endParaRPr lang="lv-LV"/>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Lapa1!$A$2:$A$6</c:f>
              <c:strCache>
                <c:ptCount val="5"/>
                <c:pt idx="0">
                  <c:v>Ārkārtējās situācijas un izņēmuma stāvokļa laikā noteikto ierobežojumu un aizliegumu pārkāpšana</c:v>
                </c:pt>
                <c:pt idx="1">
                  <c:v>Par ceļu satiksmes noteikumu neievērošanu</c:v>
                </c:pt>
                <c:pt idx="2">
                  <c:v>ALKOHOLS - atvērts iepakojums, lietošana, reibumā</c:v>
                </c:pt>
                <c:pt idx="3">
                  <c:v>Piegružošana vai dabisko vajadzību nokārtošana</c:v>
                </c:pt>
                <c:pt idx="4">
                  <c:v>Sīkais huligānisms</c:v>
                </c:pt>
              </c:strCache>
            </c:strRef>
          </c:cat>
          <c:val>
            <c:numRef>
              <c:f>Lapa1!$C$2:$C$6</c:f>
              <c:numCache>
                <c:formatCode>0</c:formatCode>
                <c:ptCount val="5"/>
                <c:pt idx="0">
                  <c:v>229</c:v>
                </c:pt>
                <c:pt idx="1">
                  <c:v>333</c:v>
                </c:pt>
                <c:pt idx="2">
                  <c:v>131</c:v>
                </c:pt>
                <c:pt idx="3">
                  <c:v>33</c:v>
                </c:pt>
                <c:pt idx="4">
                  <c:v>32</c:v>
                </c:pt>
              </c:numCache>
            </c:numRef>
          </c:val>
          <c:extLst>
            <c:ext xmlns:c16="http://schemas.microsoft.com/office/drawing/2014/chart" uri="{C3380CC4-5D6E-409C-BE32-E72D297353CC}">
              <c16:uniqueId val="{00000001-B38E-4AAE-8678-4485C87D6485}"/>
            </c:ext>
          </c:extLst>
        </c:ser>
        <c:dLbls>
          <c:dLblPos val="inEnd"/>
          <c:showLegendKey val="0"/>
          <c:showVal val="1"/>
          <c:showCatName val="0"/>
          <c:showSerName val="0"/>
          <c:showPercent val="0"/>
          <c:showBubbleSize val="0"/>
        </c:dLbls>
        <c:gapWidth val="56"/>
        <c:overlap val="16"/>
        <c:axId val="214849792"/>
        <c:axId val="220868608"/>
      </c:barChart>
      <c:catAx>
        <c:axId val="214849792"/>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1" i="0" u="none" strike="noStrike" kern="1200" cap="all" baseline="0">
                <a:solidFill>
                  <a:schemeClr val="dk1">
                    <a:lumMod val="75000"/>
                    <a:lumOff val="25000"/>
                  </a:schemeClr>
                </a:solidFill>
                <a:latin typeface="+mn-lt"/>
                <a:ea typeface="+mn-ea"/>
                <a:cs typeface="+mn-cs"/>
              </a:defRPr>
            </a:pPr>
            <a:endParaRPr lang="lv-LV"/>
          </a:p>
        </c:txPr>
        <c:crossAx val="220868608"/>
        <c:crosses val="autoZero"/>
        <c:auto val="1"/>
        <c:lblAlgn val="ctr"/>
        <c:lblOffset val="100"/>
        <c:noMultiLvlLbl val="0"/>
      </c:catAx>
      <c:valAx>
        <c:axId val="220868608"/>
        <c:scaling>
          <c:orientation val="minMax"/>
          <c:max val="80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lv-LV"/>
          </a:p>
        </c:txPr>
        <c:crossAx val="214849792"/>
        <c:crosses val="autoZero"/>
        <c:crossBetween val="between"/>
      </c:valAx>
      <c:spPr>
        <a:noFill/>
        <a:ln>
          <a:noFill/>
        </a:ln>
        <a:effectLst/>
      </c:spPr>
    </c:plotArea>
    <c:legend>
      <c:legendPos val="r"/>
      <c:layout>
        <c:manualLayout>
          <c:xMode val="edge"/>
          <c:yMode val="edge"/>
          <c:x val="0.89432670563485772"/>
          <c:y val="0.31088760090819323"/>
          <c:w val="6.708976780357738E-2"/>
          <c:h val="0.1830759023645259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solidFill>
      <a:schemeClr val="accent2">
        <a:lumMod val="20000"/>
        <a:lumOff val="80000"/>
        <a:alpha val="17000"/>
      </a:schemeClr>
    </a:solidFill>
    <a:ln w="9525" cap="flat" cmpd="sng" algn="ctr">
      <a:solidFill>
        <a:schemeClr val="dk1">
          <a:lumMod val="25000"/>
          <a:lumOff val="75000"/>
        </a:schemeClr>
      </a:solidFill>
      <a:round/>
    </a:ln>
    <a:effectLst/>
  </c:spPr>
  <c:txPr>
    <a:bodyPr/>
    <a:lstStyle/>
    <a:p>
      <a:pPr>
        <a:defRPr/>
      </a:pPr>
      <a:endParaRPr lang="lv-LV"/>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r>
              <a:rPr lang="lv-LV"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FACEBOOK</a:t>
            </a:r>
            <a:r>
              <a:rPr lang="lv-LV" sz="20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v-LV"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SEKOTĀJU SKAITS</a:t>
            </a:r>
            <a:endParaRPr lang="en-US"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layout>
        <c:manualLayout>
          <c:xMode val="edge"/>
          <c:yMode val="edge"/>
          <c:x val="0.11372330060323961"/>
          <c:y val="1.9745024875621891E-2"/>
        </c:manualLayout>
      </c:layout>
      <c:overlay val="0"/>
    </c:title>
    <c:autoTitleDeleted val="0"/>
    <c:plotArea>
      <c:layout>
        <c:manualLayout>
          <c:layoutTarget val="inner"/>
          <c:xMode val="edge"/>
          <c:yMode val="edge"/>
          <c:x val="8.657099387945219E-2"/>
          <c:y val="7.7420091324200899E-2"/>
          <c:w val="0.88404685443937836"/>
          <c:h val="0.82983281199439107"/>
        </c:manualLayout>
      </c:layout>
      <c:areaChart>
        <c:grouping val="standard"/>
        <c:varyColors val="0"/>
        <c:ser>
          <c:idx val="0"/>
          <c:order val="0"/>
          <c:tx>
            <c:strRef>
              <c:f>Lapa1!$C$32:$C$36</c:f>
              <c:strCache>
                <c:ptCount val="5"/>
                <c:pt idx="0">
                  <c:v>6911</c:v>
                </c:pt>
                <c:pt idx="1">
                  <c:v>9257</c:v>
                </c:pt>
                <c:pt idx="2">
                  <c:v>15308</c:v>
                </c:pt>
                <c:pt idx="3">
                  <c:v>22148</c:v>
                </c:pt>
                <c:pt idx="4">
                  <c:v>23648</c:v>
                </c:pt>
              </c:strCache>
            </c:strRef>
          </c:tx>
          <c:spPr>
            <a:solidFill>
              <a:srgbClr val="2D2D8A">
                <a:lumMod val="75000"/>
              </a:srgbClr>
            </a:solidFill>
            <a:ln w="44450">
              <a:solidFill>
                <a:srgbClr val="0070C0"/>
              </a:solidFill>
            </a:ln>
          </c:spPr>
          <c:dLbls>
            <c:dLbl>
              <c:idx val="0"/>
              <c:layout>
                <c:manualLayout>
                  <c:x val="6.0265050907481188E-2"/>
                  <c:y val="-7.8233408218665174E-2"/>
                </c:manualLayout>
              </c:layout>
              <c:showLegendKey val="0"/>
              <c:showVal val="1"/>
              <c:showCatName val="0"/>
              <c:showSerName val="0"/>
              <c:showPercent val="0"/>
              <c:showBubbleSize val="0"/>
              <c:extLst>
                <c:ext xmlns:c15="http://schemas.microsoft.com/office/drawing/2012/chart" uri="{CE6537A1-D6FC-4f65-9D91-7224C49458BB}">
                  <c15:layout>
                    <c:manualLayout>
                      <c:w val="0.13482864836948502"/>
                      <c:h val="7.7727932228774693E-2"/>
                    </c:manualLayout>
                  </c15:layout>
                </c:ext>
                <c:ext xmlns:c16="http://schemas.microsoft.com/office/drawing/2014/chart" uri="{C3380CC4-5D6E-409C-BE32-E72D297353CC}">
                  <c16:uniqueId val="{00000005-28CB-4E2E-B22B-EA923031F346}"/>
                </c:ext>
              </c:extLst>
            </c:dLbl>
            <c:dLbl>
              <c:idx val="1"/>
              <c:layout>
                <c:manualLayout>
                  <c:x val="2.0930168216024746E-2"/>
                  <c:y val="-0.105075119348497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CB-4E2E-B22B-EA923031F346}"/>
                </c:ext>
              </c:extLst>
            </c:dLbl>
            <c:dLbl>
              <c:idx val="2"/>
              <c:layout>
                <c:manualLayout>
                  <c:x val="3.7236055776892429E-2"/>
                  <c:y val="-0.218713844425723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CB-4E2E-B22B-EA923031F346}"/>
                </c:ext>
              </c:extLst>
            </c:dLbl>
            <c:dLbl>
              <c:idx val="3"/>
              <c:layout>
                <c:manualLayout>
                  <c:x val="5.3389774236387695E-2"/>
                  <c:y val="-0.324976832350463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CB-4E2E-B22B-EA923031F346}"/>
                </c:ext>
              </c:extLst>
            </c:dLbl>
            <c:dLbl>
              <c:idx val="4"/>
              <c:delete val="1"/>
              <c:extLst>
                <c:ext xmlns:c15="http://schemas.microsoft.com/office/drawing/2012/chart" uri="{CE6537A1-D6FC-4f65-9D91-7224C49458BB}"/>
                <c:ext xmlns:c16="http://schemas.microsoft.com/office/drawing/2014/chart" uri="{C3380CC4-5D6E-409C-BE32-E72D297353CC}">
                  <c16:uniqueId val="{00000001-28CB-4E2E-B22B-EA923031F346}"/>
                </c:ext>
              </c:extLst>
            </c:dLbl>
            <c:spPr>
              <a:noFill/>
              <a:ln>
                <a:noFill/>
              </a:ln>
              <a:effectLst/>
            </c:spPr>
            <c:txPr>
              <a:bodyPr/>
              <a:lstStyle/>
              <a:p>
                <a:pPr>
                  <a:defRPr sz="1400" b="1" baseline="0">
                    <a:solidFill>
                      <a:schemeClr val="bg1"/>
                    </a:solidFill>
                    <a:effectLst/>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Lapa1!$B$32:$B$36</c:f>
              <c:numCache>
                <c:formatCode>General</c:formatCode>
                <c:ptCount val="5"/>
                <c:pt idx="0">
                  <c:v>2017</c:v>
                </c:pt>
                <c:pt idx="1">
                  <c:v>2018</c:v>
                </c:pt>
                <c:pt idx="2">
                  <c:v>2019</c:v>
                </c:pt>
                <c:pt idx="3">
                  <c:v>2020</c:v>
                </c:pt>
                <c:pt idx="4">
                  <c:v>2021</c:v>
                </c:pt>
              </c:numCache>
            </c:numRef>
          </c:cat>
          <c:val>
            <c:numRef>
              <c:f>Lapa1!$C$32:$C$36</c:f>
              <c:numCache>
                <c:formatCode>General</c:formatCode>
                <c:ptCount val="5"/>
                <c:pt idx="0">
                  <c:v>6911</c:v>
                </c:pt>
                <c:pt idx="1">
                  <c:v>9257</c:v>
                </c:pt>
                <c:pt idx="2">
                  <c:v>15308</c:v>
                </c:pt>
                <c:pt idx="3">
                  <c:v>22148</c:v>
                </c:pt>
                <c:pt idx="4">
                  <c:v>23648</c:v>
                </c:pt>
              </c:numCache>
            </c:numRef>
          </c:val>
          <c:extLst>
            <c:ext xmlns:c16="http://schemas.microsoft.com/office/drawing/2014/chart" uri="{C3380CC4-5D6E-409C-BE32-E72D297353CC}">
              <c16:uniqueId val="{00000000-28CB-4E2E-B22B-EA923031F346}"/>
            </c:ext>
          </c:extLst>
        </c:ser>
        <c:dLbls>
          <c:showLegendKey val="0"/>
          <c:showVal val="0"/>
          <c:showCatName val="0"/>
          <c:showSerName val="0"/>
          <c:showPercent val="0"/>
          <c:showBubbleSize val="0"/>
        </c:dLbls>
        <c:axId val="65989632"/>
        <c:axId val="66261760"/>
      </c:areaChart>
      <c:catAx>
        <c:axId val="65989632"/>
        <c:scaling>
          <c:orientation val="minMax"/>
        </c:scaling>
        <c:delete val="0"/>
        <c:axPos val="b"/>
        <c:numFmt formatCode="General" sourceLinked="1"/>
        <c:majorTickMark val="out"/>
        <c:minorTickMark val="none"/>
        <c:tickLblPos val="nextTo"/>
        <c:spPr>
          <a:ln w="22225"/>
        </c:spPr>
        <c:txPr>
          <a:bodyPr/>
          <a:lstStyle/>
          <a:p>
            <a:pPr>
              <a:defRPr sz="1400" b="1" baseline="0">
                <a:latin typeface="Times New Roman" panose="02020603050405020304" pitchFamily="18" charset="0"/>
                <a:cs typeface="Times New Roman" panose="02020603050405020304" pitchFamily="18" charset="0"/>
              </a:defRPr>
            </a:pPr>
            <a:endParaRPr lang="lv-LV"/>
          </a:p>
        </c:txPr>
        <c:crossAx val="66261760"/>
        <c:crosses val="autoZero"/>
        <c:auto val="1"/>
        <c:lblAlgn val="ctr"/>
        <c:lblOffset val="100"/>
        <c:noMultiLvlLbl val="0"/>
      </c:catAx>
      <c:valAx>
        <c:axId val="66261760"/>
        <c:scaling>
          <c:orientation val="minMax"/>
        </c:scaling>
        <c:delete val="0"/>
        <c:axPos val="l"/>
        <c:majorGridlines>
          <c:spPr>
            <a:ln>
              <a:noFill/>
            </a:ln>
          </c:spPr>
        </c:majorGridlines>
        <c:numFmt formatCode="General" sourceLinked="1"/>
        <c:majorTickMark val="out"/>
        <c:minorTickMark val="none"/>
        <c:tickLblPos val="nextTo"/>
        <c:txPr>
          <a:bodyPr/>
          <a:lstStyle/>
          <a:p>
            <a:pPr>
              <a:defRPr sz="1400" b="1" baseline="0">
                <a:latin typeface="Times New Roman" panose="02020603050405020304" pitchFamily="18" charset="0"/>
                <a:cs typeface="Times New Roman" panose="02020603050405020304" pitchFamily="18" charset="0"/>
              </a:defRPr>
            </a:pPr>
            <a:endParaRPr lang="lv-LV"/>
          </a:p>
        </c:txPr>
        <c:crossAx val="65989632"/>
        <c:crosses val="autoZero"/>
        <c:crossBetween val="midCat"/>
      </c:valAx>
    </c:plotArea>
    <c:plotVisOnly val="1"/>
    <c:dispBlanksAs val="zero"/>
    <c:showDLblsOverMax val="0"/>
  </c:chart>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r>
              <a:rPr lang="lv-LV"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YOUTUBE SEKOTĀJU SKAITS</a:t>
            </a:r>
            <a:endParaRPr lang="en-US"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overlay val="0"/>
    </c:title>
    <c:autoTitleDeleted val="0"/>
    <c:plotArea>
      <c:layout/>
      <c:areaChart>
        <c:grouping val="standard"/>
        <c:varyColors val="0"/>
        <c:ser>
          <c:idx val="0"/>
          <c:order val="0"/>
          <c:tx>
            <c:strRef>
              <c:f>Lapa1!$C$17:$C$21</c:f>
              <c:strCache>
                <c:ptCount val="5"/>
                <c:pt idx="0">
                  <c:v>4050</c:v>
                </c:pt>
                <c:pt idx="1">
                  <c:v>5203</c:v>
                </c:pt>
                <c:pt idx="2">
                  <c:v>6440</c:v>
                </c:pt>
                <c:pt idx="3">
                  <c:v>7460</c:v>
                </c:pt>
                <c:pt idx="4">
                  <c:v>7780</c:v>
                </c:pt>
              </c:strCache>
            </c:strRef>
          </c:tx>
          <c:spPr>
            <a:solidFill>
              <a:srgbClr val="2D2D8A">
                <a:lumMod val="75000"/>
              </a:srgbClr>
            </a:solidFill>
            <a:ln w="44450">
              <a:gradFill flip="none" rotWithShape="1">
                <a:gsLst>
                  <a:gs pos="39000">
                    <a:srgbClr val="000000"/>
                  </a:gs>
                  <a:gs pos="20000">
                    <a:srgbClr val="8C8D8C">
                      <a:lumMod val="5000"/>
                      <a:lumOff val="95000"/>
                    </a:srgbClr>
                  </a:gs>
                  <a:gs pos="73000">
                    <a:srgbClr val="FF0000"/>
                  </a:gs>
                </a:gsLst>
                <a:lin ang="16200000" scaled="1"/>
                <a:tileRect/>
              </a:gradFill>
            </a:ln>
          </c:spPr>
          <c:dLbls>
            <c:dLbl>
              <c:idx val="0"/>
              <c:layout>
                <c:manualLayout>
                  <c:x val="4.4507156558949365E-2"/>
                  <c:y val="-0.128752925208274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634-49CE-AC3E-DD391678F5A6}"/>
                </c:ext>
              </c:extLst>
            </c:dLbl>
            <c:dLbl>
              <c:idx val="1"/>
              <c:layout>
                <c:manualLayout>
                  <c:x val="-9.3699276966209243E-3"/>
                  <c:y val="-0.166330150706730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34-49CE-AC3E-DD391678F5A6}"/>
                </c:ext>
              </c:extLst>
            </c:dLbl>
            <c:dLbl>
              <c:idx val="2"/>
              <c:layout>
                <c:manualLayout>
                  <c:x val="1.1712409620776069E-2"/>
                  <c:y val="-0.219837358419919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34-49CE-AC3E-DD391678F5A6}"/>
                </c:ext>
              </c:extLst>
            </c:dLbl>
            <c:dLbl>
              <c:idx val="3"/>
              <c:layout>
                <c:manualLayout>
                  <c:x val="4.6849638483104621E-3"/>
                  <c:y val="-0.260921557614902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34-49CE-AC3E-DD391678F5A6}"/>
                </c:ext>
              </c:extLst>
            </c:dLbl>
            <c:dLbl>
              <c:idx val="4"/>
              <c:delete val="1"/>
              <c:extLst>
                <c:ext xmlns:c15="http://schemas.microsoft.com/office/drawing/2012/chart" uri="{CE6537A1-D6FC-4f65-9D91-7224C49458BB}"/>
                <c:ext xmlns:c16="http://schemas.microsoft.com/office/drawing/2014/chart" uri="{C3380CC4-5D6E-409C-BE32-E72D297353CC}">
                  <c16:uniqueId val="{00000001-4634-49CE-AC3E-DD391678F5A6}"/>
                </c:ext>
              </c:extLst>
            </c:dLbl>
            <c:spPr>
              <a:noFill/>
              <a:ln>
                <a:noFill/>
              </a:ln>
              <a:effectLst/>
            </c:spPr>
            <c:txPr>
              <a:bodyPr/>
              <a:lstStyle/>
              <a:p>
                <a:pPr>
                  <a:defRPr sz="1400" b="1" baseline="0">
                    <a:solidFill>
                      <a:schemeClr val="bg1"/>
                    </a:solidFill>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Lapa1!$B$17:$B$21</c:f>
              <c:numCache>
                <c:formatCode>General</c:formatCode>
                <c:ptCount val="5"/>
                <c:pt idx="0">
                  <c:v>2017</c:v>
                </c:pt>
                <c:pt idx="1">
                  <c:v>2018</c:v>
                </c:pt>
                <c:pt idx="2">
                  <c:v>2019</c:v>
                </c:pt>
                <c:pt idx="3">
                  <c:v>2020</c:v>
                </c:pt>
                <c:pt idx="4">
                  <c:v>2021</c:v>
                </c:pt>
              </c:numCache>
            </c:numRef>
          </c:cat>
          <c:val>
            <c:numRef>
              <c:f>Lapa1!$C$17:$C$21</c:f>
              <c:numCache>
                <c:formatCode>General</c:formatCode>
                <c:ptCount val="5"/>
                <c:pt idx="0">
                  <c:v>4050</c:v>
                </c:pt>
                <c:pt idx="1">
                  <c:v>5203</c:v>
                </c:pt>
                <c:pt idx="2">
                  <c:v>6440</c:v>
                </c:pt>
                <c:pt idx="3">
                  <c:v>7460</c:v>
                </c:pt>
                <c:pt idx="4">
                  <c:v>7780</c:v>
                </c:pt>
              </c:numCache>
            </c:numRef>
          </c:val>
          <c:extLst>
            <c:ext xmlns:c16="http://schemas.microsoft.com/office/drawing/2014/chart" uri="{C3380CC4-5D6E-409C-BE32-E72D297353CC}">
              <c16:uniqueId val="{00000000-4634-49CE-AC3E-DD391678F5A6}"/>
            </c:ext>
          </c:extLst>
        </c:ser>
        <c:dLbls>
          <c:showLegendKey val="0"/>
          <c:showVal val="0"/>
          <c:showCatName val="0"/>
          <c:showSerName val="0"/>
          <c:showPercent val="0"/>
          <c:showBubbleSize val="0"/>
        </c:dLbls>
        <c:axId val="65951232"/>
        <c:axId val="65952768"/>
      </c:areaChart>
      <c:catAx>
        <c:axId val="65951232"/>
        <c:scaling>
          <c:orientation val="minMax"/>
        </c:scaling>
        <c:delete val="0"/>
        <c:axPos val="b"/>
        <c:numFmt formatCode="General" sourceLinked="1"/>
        <c:majorTickMark val="out"/>
        <c:minorTickMark val="none"/>
        <c:tickLblPos val="nextTo"/>
        <c:spPr>
          <a:ln w="22225"/>
        </c:spPr>
        <c:txPr>
          <a:bodyPr/>
          <a:lstStyle/>
          <a:p>
            <a:pPr>
              <a:defRPr sz="1400" b="1" baseline="0">
                <a:latin typeface="Times New Roman" panose="02020603050405020304" pitchFamily="18" charset="0"/>
                <a:cs typeface="Times New Roman" panose="02020603050405020304" pitchFamily="18" charset="0"/>
              </a:defRPr>
            </a:pPr>
            <a:endParaRPr lang="lv-LV"/>
          </a:p>
        </c:txPr>
        <c:crossAx val="65952768"/>
        <c:crosses val="autoZero"/>
        <c:auto val="1"/>
        <c:lblAlgn val="ctr"/>
        <c:lblOffset val="100"/>
        <c:noMultiLvlLbl val="0"/>
      </c:catAx>
      <c:valAx>
        <c:axId val="65952768"/>
        <c:scaling>
          <c:orientation val="minMax"/>
        </c:scaling>
        <c:delete val="0"/>
        <c:axPos val="l"/>
        <c:majorGridlines>
          <c:spPr>
            <a:ln>
              <a:noFill/>
            </a:ln>
          </c:spPr>
        </c:majorGridlines>
        <c:numFmt formatCode="General" sourceLinked="1"/>
        <c:majorTickMark val="out"/>
        <c:minorTickMark val="none"/>
        <c:tickLblPos val="nextTo"/>
        <c:txPr>
          <a:bodyPr/>
          <a:lstStyle/>
          <a:p>
            <a:pPr>
              <a:defRPr sz="1400" b="1" baseline="0">
                <a:latin typeface="Times New Roman" panose="02020603050405020304" pitchFamily="18" charset="0"/>
                <a:cs typeface="Times New Roman" panose="02020603050405020304" pitchFamily="18" charset="0"/>
              </a:defRPr>
            </a:pPr>
            <a:endParaRPr lang="lv-LV"/>
          </a:p>
        </c:txPr>
        <c:crossAx val="65951232"/>
        <c:crosses val="autoZero"/>
        <c:crossBetween val="midCat"/>
      </c:valAx>
    </c:plotArea>
    <c:plotVisOnly val="1"/>
    <c:dispBlanksAs val="zero"/>
    <c:showDLblsOverMax val="0"/>
  </c:chart>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r>
              <a:rPr lang="lv-LV"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TWITTER SEKOTĀJU SKAITS</a:t>
            </a:r>
            <a:endParaRPr lang="en-US"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layout>
        <c:manualLayout>
          <c:xMode val="edge"/>
          <c:yMode val="edge"/>
          <c:x val="9.6081959612430198E-2"/>
          <c:y val="1.6452661159645741E-2"/>
        </c:manualLayout>
      </c:layout>
      <c:overlay val="0"/>
    </c:title>
    <c:autoTitleDeleted val="0"/>
    <c:plotArea>
      <c:layout>
        <c:manualLayout>
          <c:layoutTarget val="inner"/>
          <c:xMode val="edge"/>
          <c:yMode val="edge"/>
          <c:x val="8.657099387945219E-2"/>
          <c:y val="7.7420091324200899E-2"/>
          <c:w val="0.88404685443937836"/>
          <c:h val="0.82983281199439107"/>
        </c:manualLayout>
      </c:layout>
      <c:areaChart>
        <c:grouping val="standard"/>
        <c:varyColors val="0"/>
        <c:ser>
          <c:idx val="0"/>
          <c:order val="0"/>
          <c:tx>
            <c:strRef>
              <c:f>Lapa1!$C$3:$C$7</c:f>
              <c:strCache>
                <c:ptCount val="5"/>
                <c:pt idx="0">
                  <c:v>10710</c:v>
                </c:pt>
                <c:pt idx="1">
                  <c:v>10662</c:v>
                </c:pt>
                <c:pt idx="2">
                  <c:v>11051</c:v>
                </c:pt>
                <c:pt idx="3">
                  <c:v>12015</c:v>
                </c:pt>
                <c:pt idx="4">
                  <c:v>12387</c:v>
                </c:pt>
              </c:strCache>
            </c:strRef>
          </c:tx>
          <c:spPr>
            <a:solidFill>
              <a:srgbClr val="2D2D8A">
                <a:lumMod val="75000"/>
              </a:srgbClr>
            </a:solidFill>
            <a:ln w="44450">
              <a:solidFill>
                <a:srgbClr val="0099CC"/>
              </a:solidFill>
            </a:ln>
          </c:spPr>
          <c:dLbls>
            <c:dLbl>
              <c:idx val="0"/>
              <c:layout>
                <c:manualLayout>
                  <c:x val="6.3264130234442564E-2"/>
                  <c:y val="-9.2234568363507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C8-4B2A-870F-89B47DDE8139}"/>
                </c:ext>
              </c:extLst>
            </c:dLbl>
            <c:dLbl>
              <c:idx val="1"/>
              <c:layout>
                <c:manualLayout>
                  <c:x val="1.4058695607653866E-2"/>
                  <c:y val="-9.7328365753655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C8-4B2A-870F-89B47DDE8139}"/>
                </c:ext>
              </c:extLst>
            </c:dLbl>
            <c:dLbl>
              <c:idx val="2"/>
              <c:layout>
                <c:manualLayout>
                  <c:x val="4.6862318692179696E-2"/>
                  <c:y val="-0.141474453784659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C8-4B2A-870F-89B47DDE8139}"/>
                </c:ext>
              </c:extLst>
            </c:dLbl>
            <c:dLbl>
              <c:idx val="3"/>
              <c:layout>
                <c:manualLayout>
                  <c:x val="4.9205434626788593E-2"/>
                  <c:y val="-0.250887424409787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C8-4B2A-870F-89B47DDE8139}"/>
                </c:ext>
              </c:extLst>
            </c:dLbl>
            <c:dLbl>
              <c:idx val="4"/>
              <c:delete val="1"/>
              <c:extLst>
                <c:ext xmlns:c15="http://schemas.microsoft.com/office/drawing/2012/chart" uri="{CE6537A1-D6FC-4f65-9D91-7224C49458BB}"/>
                <c:ext xmlns:c16="http://schemas.microsoft.com/office/drawing/2014/chart" uri="{C3380CC4-5D6E-409C-BE32-E72D297353CC}">
                  <c16:uniqueId val="{00000001-ABC8-4B2A-870F-89B47DDE8139}"/>
                </c:ext>
              </c:extLst>
            </c:dLbl>
            <c:spPr>
              <a:noFill/>
              <a:ln>
                <a:noFill/>
              </a:ln>
              <a:effectLst/>
            </c:spPr>
            <c:txPr>
              <a:bodyPr/>
              <a:lstStyle/>
              <a:p>
                <a:pPr>
                  <a:defRPr sz="1400" b="1" baseline="0">
                    <a:solidFill>
                      <a:schemeClr val="bg1"/>
                    </a:solidFill>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Lapa1!$B$3:$B$7</c:f>
              <c:numCache>
                <c:formatCode>General</c:formatCode>
                <c:ptCount val="5"/>
                <c:pt idx="0">
                  <c:v>2017</c:v>
                </c:pt>
                <c:pt idx="1">
                  <c:v>2018</c:v>
                </c:pt>
                <c:pt idx="2">
                  <c:v>2019</c:v>
                </c:pt>
                <c:pt idx="3">
                  <c:v>2020</c:v>
                </c:pt>
                <c:pt idx="4">
                  <c:v>2021</c:v>
                </c:pt>
              </c:numCache>
            </c:numRef>
          </c:cat>
          <c:val>
            <c:numRef>
              <c:f>Lapa1!$C$3:$C$7</c:f>
              <c:numCache>
                <c:formatCode>General</c:formatCode>
                <c:ptCount val="5"/>
                <c:pt idx="0">
                  <c:v>10710</c:v>
                </c:pt>
                <c:pt idx="1">
                  <c:v>10662</c:v>
                </c:pt>
                <c:pt idx="2">
                  <c:v>11051</c:v>
                </c:pt>
                <c:pt idx="3">
                  <c:v>12015</c:v>
                </c:pt>
                <c:pt idx="4">
                  <c:v>12387</c:v>
                </c:pt>
              </c:numCache>
            </c:numRef>
          </c:val>
          <c:extLst>
            <c:ext xmlns:c16="http://schemas.microsoft.com/office/drawing/2014/chart" uri="{C3380CC4-5D6E-409C-BE32-E72D297353CC}">
              <c16:uniqueId val="{00000000-ABC8-4B2A-870F-89B47DDE8139}"/>
            </c:ext>
          </c:extLst>
        </c:ser>
        <c:dLbls>
          <c:showLegendKey val="0"/>
          <c:showVal val="0"/>
          <c:showCatName val="0"/>
          <c:showSerName val="0"/>
          <c:showPercent val="0"/>
          <c:showBubbleSize val="0"/>
        </c:dLbls>
        <c:axId val="65900544"/>
        <c:axId val="65902080"/>
      </c:areaChart>
      <c:catAx>
        <c:axId val="65900544"/>
        <c:scaling>
          <c:orientation val="minMax"/>
        </c:scaling>
        <c:delete val="0"/>
        <c:axPos val="b"/>
        <c:numFmt formatCode="General" sourceLinked="1"/>
        <c:majorTickMark val="out"/>
        <c:minorTickMark val="none"/>
        <c:tickLblPos val="nextTo"/>
        <c:spPr>
          <a:ln w="22225"/>
        </c:spPr>
        <c:txPr>
          <a:bodyPr/>
          <a:lstStyle/>
          <a:p>
            <a:pPr>
              <a:defRPr sz="1400" b="1" baseline="0">
                <a:latin typeface="Times New Roman" panose="02020603050405020304" pitchFamily="18" charset="0"/>
                <a:cs typeface="Times New Roman" panose="02020603050405020304" pitchFamily="18" charset="0"/>
              </a:defRPr>
            </a:pPr>
            <a:endParaRPr lang="lv-LV"/>
          </a:p>
        </c:txPr>
        <c:crossAx val="65902080"/>
        <c:crosses val="autoZero"/>
        <c:auto val="1"/>
        <c:lblAlgn val="ctr"/>
        <c:lblOffset val="100"/>
        <c:noMultiLvlLbl val="0"/>
      </c:catAx>
      <c:valAx>
        <c:axId val="65902080"/>
        <c:scaling>
          <c:orientation val="minMax"/>
        </c:scaling>
        <c:delete val="0"/>
        <c:axPos val="l"/>
        <c:majorGridlines>
          <c:spPr>
            <a:ln>
              <a:noFill/>
            </a:ln>
          </c:spPr>
        </c:majorGridlines>
        <c:numFmt formatCode="General" sourceLinked="1"/>
        <c:majorTickMark val="out"/>
        <c:minorTickMark val="none"/>
        <c:tickLblPos val="nextTo"/>
        <c:txPr>
          <a:bodyPr/>
          <a:lstStyle/>
          <a:p>
            <a:pPr>
              <a:defRPr sz="1400" b="1" baseline="0">
                <a:latin typeface="Times New Roman" panose="02020603050405020304" pitchFamily="18" charset="0"/>
                <a:cs typeface="Times New Roman" panose="02020603050405020304" pitchFamily="18" charset="0"/>
              </a:defRPr>
            </a:pPr>
            <a:endParaRPr lang="lv-LV"/>
          </a:p>
        </c:txPr>
        <c:crossAx val="65900544"/>
        <c:crosses val="autoZero"/>
        <c:crossBetween val="midCat"/>
      </c:valAx>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200" b="1" i="0" u="none" strike="noStrike" kern="1200" cap="all" spc="50" baseline="0">
                <a:solidFill>
                  <a:schemeClr val="tx1"/>
                </a:solidFill>
                <a:latin typeface="+mn-lt"/>
                <a:ea typeface="+mn-ea"/>
                <a:cs typeface="+mn-cs"/>
              </a:defRPr>
            </a:pPr>
            <a:r>
              <a:rPr lang="lv-LV" cap="none" baseline="0" dirty="0">
                <a:solidFill>
                  <a:schemeClr val="tx1"/>
                </a:solidFill>
              </a:rPr>
              <a:t>Darbinieku paaugstināšana amatā</a:t>
            </a:r>
          </a:p>
        </c:rich>
      </c:tx>
      <c:layout>
        <c:manualLayout>
          <c:xMode val="edge"/>
          <c:yMode val="edge"/>
          <c:x val="2.5229982271140448E-3"/>
          <c:y val="0"/>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solidFill>
              <a:latin typeface="+mn-lt"/>
              <a:ea typeface="+mn-ea"/>
              <a:cs typeface="+mn-cs"/>
            </a:defRPr>
          </a:pPr>
          <a:endParaRPr lang="lv-LV"/>
        </a:p>
      </c:txPr>
    </c:title>
    <c:autoTitleDeleted val="0"/>
    <c:plotArea>
      <c:layout/>
      <c:barChart>
        <c:barDir val="col"/>
        <c:grouping val="stacked"/>
        <c:varyColors val="0"/>
        <c:ser>
          <c:idx val="0"/>
          <c:order val="0"/>
          <c:tx>
            <c:strRef>
              <c:f>Lapa1!$B$1</c:f>
              <c:strCache>
                <c:ptCount val="1"/>
                <c:pt idx="0">
                  <c:v>2017</c:v>
                </c:pt>
              </c:strCache>
            </c:strRef>
          </c:tx>
          <c:spPr>
            <a:solidFill>
              <a:schemeClr val="accent6">
                <a:shade val="53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Lapa1!$A$2:$A$3</c:f>
              <c:strCache>
                <c:ptCount val="2"/>
                <c:pt idx="0">
                  <c:v>Kārtībnieki → Inspektori </c:v>
                </c:pt>
                <c:pt idx="1">
                  <c:v>Inspektori → Vecākie inspektori</c:v>
                </c:pt>
              </c:strCache>
            </c:strRef>
          </c:cat>
          <c:val>
            <c:numRef>
              <c:f>Lapa1!$B$2:$B$3</c:f>
              <c:numCache>
                <c:formatCode>General</c:formatCode>
                <c:ptCount val="2"/>
                <c:pt idx="0">
                  <c:v>62</c:v>
                </c:pt>
                <c:pt idx="1">
                  <c:v>10</c:v>
                </c:pt>
              </c:numCache>
            </c:numRef>
          </c:val>
          <c:extLst>
            <c:ext xmlns:c16="http://schemas.microsoft.com/office/drawing/2014/chart" uri="{C3380CC4-5D6E-409C-BE32-E72D297353CC}">
              <c16:uniqueId val="{00000000-0A0E-436E-8127-405E3D174127}"/>
            </c:ext>
          </c:extLst>
        </c:ser>
        <c:ser>
          <c:idx val="1"/>
          <c:order val="1"/>
          <c:tx>
            <c:strRef>
              <c:f>Lapa1!$C$1</c:f>
              <c:strCache>
                <c:ptCount val="1"/>
                <c:pt idx="0">
                  <c:v>2018</c:v>
                </c:pt>
              </c:strCache>
            </c:strRef>
          </c:tx>
          <c:spPr>
            <a:solidFill>
              <a:schemeClr val="accent6">
                <a:shade val="76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Lapa1!$A$2:$A$3</c:f>
              <c:strCache>
                <c:ptCount val="2"/>
                <c:pt idx="0">
                  <c:v>Kārtībnieki → Inspektori </c:v>
                </c:pt>
                <c:pt idx="1">
                  <c:v>Inspektori → Vecākie inspektori</c:v>
                </c:pt>
              </c:strCache>
            </c:strRef>
          </c:cat>
          <c:val>
            <c:numRef>
              <c:f>Lapa1!$C$2:$C$3</c:f>
              <c:numCache>
                <c:formatCode>General</c:formatCode>
                <c:ptCount val="2"/>
                <c:pt idx="0">
                  <c:v>44</c:v>
                </c:pt>
                <c:pt idx="1">
                  <c:v>21</c:v>
                </c:pt>
              </c:numCache>
            </c:numRef>
          </c:val>
          <c:extLst>
            <c:ext xmlns:c16="http://schemas.microsoft.com/office/drawing/2014/chart" uri="{C3380CC4-5D6E-409C-BE32-E72D297353CC}">
              <c16:uniqueId val="{00000001-0A0E-436E-8127-405E3D174127}"/>
            </c:ext>
          </c:extLst>
        </c:ser>
        <c:ser>
          <c:idx val="2"/>
          <c:order val="2"/>
          <c:tx>
            <c:strRef>
              <c:f>Lapa1!$D$1</c:f>
              <c:strCache>
                <c:ptCount val="1"/>
                <c:pt idx="0">
                  <c:v>2019</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Lapa1!$A$2:$A$3</c:f>
              <c:strCache>
                <c:ptCount val="2"/>
                <c:pt idx="0">
                  <c:v>Kārtībnieki → Inspektori </c:v>
                </c:pt>
                <c:pt idx="1">
                  <c:v>Inspektori → Vecākie inspektori</c:v>
                </c:pt>
              </c:strCache>
            </c:strRef>
          </c:cat>
          <c:val>
            <c:numRef>
              <c:f>Lapa1!$D$2:$D$3</c:f>
              <c:numCache>
                <c:formatCode>General</c:formatCode>
                <c:ptCount val="2"/>
                <c:pt idx="0">
                  <c:v>20</c:v>
                </c:pt>
                <c:pt idx="1">
                  <c:v>11</c:v>
                </c:pt>
              </c:numCache>
            </c:numRef>
          </c:val>
          <c:extLst>
            <c:ext xmlns:c16="http://schemas.microsoft.com/office/drawing/2014/chart" uri="{C3380CC4-5D6E-409C-BE32-E72D297353CC}">
              <c16:uniqueId val="{00000002-0A0E-436E-8127-405E3D174127}"/>
            </c:ext>
          </c:extLst>
        </c:ser>
        <c:ser>
          <c:idx val="3"/>
          <c:order val="3"/>
          <c:tx>
            <c:strRef>
              <c:f>Lapa1!$E$1</c:f>
              <c:strCache>
                <c:ptCount val="1"/>
                <c:pt idx="0">
                  <c:v>2020</c:v>
                </c:pt>
              </c:strCache>
            </c:strRef>
          </c:tx>
          <c:spPr>
            <a:solidFill>
              <a:schemeClr val="accent6">
                <a:tint val="77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Lapa1!$A$2:$A$3</c:f>
              <c:strCache>
                <c:ptCount val="2"/>
                <c:pt idx="0">
                  <c:v>Kārtībnieki → Inspektori </c:v>
                </c:pt>
                <c:pt idx="1">
                  <c:v>Inspektori → Vecākie inspektori</c:v>
                </c:pt>
              </c:strCache>
            </c:strRef>
          </c:cat>
          <c:val>
            <c:numRef>
              <c:f>Lapa1!$E$2:$E$3</c:f>
              <c:numCache>
                <c:formatCode>General</c:formatCode>
                <c:ptCount val="2"/>
                <c:pt idx="0">
                  <c:v>23</c:v>
                </c:pt>
                <c:pt idx="1">
                  <c:v>7</c:v>
                </c:pt>
              </c:numCache>
            </c:numRef>
          </c:val>
          <c:extLst>
            <c:ext xmlns:c16="http://schemas.microsoft.com/office/drawing/2014/chart" uri="{C3380CC4-5D6E-409C-BE32-E72D297353CC}">
              <c16:uniqueId val="{00000000-401E-4D94-904D-37057E2EB0B4}"/>
            </c:ext>
          </c:extLst>
        </c:ser>
        <c:ser>
          <c:idx val="4"/>
          <c:order val="4"/>
          <c:tx>
            <c:strRef>
              <c:f>Lapa1!$F$1</c:f>
              <c:strCache>
                <c:ptCount val="1"/>
                <c:pt idx="0">
                  <c:v>2021</c:v>
                </c:pt>
              </c:strCache>
            </c:strRef>
          </c:tx>
          <c:spPr>
            <a:solidFill>
              <a:schemeClr val="accent6">
                <a:tint val="54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Lapa1!$A$2:$A$3</c:f>
              <c:strCache>
                <c:ptCount val="2"/>
                <c:pt idx="0">
                  <c:v>Kārtībnieki → Inspektori </c:v>
                </c:pt>
                <c:pt idx="1">
                  <c:v>Inspektori → Vecākie inspektori</c:v>
                </c:pt>
              </c:strCache>
            </c:strRef>
          </c:cat>
          <c:val>
            <c:numRef>
              <c:f>Lapa1!$F$2:$F$3</c:f>
              <c:numCache>
                <c:formatCode>General</c:formatCode>
                <c:ptCount val="2"/>
                <c:pt idx="0">
                  <c:v>65</c:v>
                </c:pt>
                <c:pt idx="1">
                  <c:v>18</c:v>
                </c:pt>
              </c:numCache>
            </c:numRef>
          </c:val>
          <c:extLst>
            <c:ext xmlns:c16="http://schemas.microsoft.com/office/drawing/2014/chart" uri="{C3380CC4-5D6E-409C-BE32-E72D297353CC}">
              <c16:uniqueId val="{00000001-C11E-4472-B294-EA6DFE35DF97}"/>
            </c:ext>
          </c:extLst>
        </c:ser>
        <c:dLbls>
          <c:showLegendKey val="0"/>
          <c:showVal val="1"/>
          <c:showCatName val="0"/>
          <c:showSerName val="0"/>
          <c:showPercent val="0"/>
          <c:showBubbleSize val="0"/>
        </c:dLbls>
        <c:gapWidth val="50"/>
        <c:overlap val="100"/>
        <c:axId val="776781264"/>
        <c:axId val="776782248"/>
      </c:barChart>
      <c:catAx>
        <c:axId val="77678126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776782248"/>
        <c:crosses val="autoZero"/>
        <c:auto val="1"/>
        <c:lblAlgn val="ctr"/>
        <c:lblOffset val="100"/>
        <c:tickLblSkip val="1"/>
        <c:tickMarkSkip val="1"/>
        <c:noMultiLvlLbl val="0"/>
      </c:catAx>
      <c:valAx>
        <c:axId val="776782248"/>
        <c:scaling>
          <c:orientation val="minMax"/>
          <c:max val="215"/>
          <c:min val="0"/>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776781264"/>
        <c:crosses val="autoZero"/>
        <c:crossBetween val="between"/>
      </c:valAx>
      <c:spPr>
        <a:noFill/>
        <a:ln>
          <a:noFill/>
        </a:ln>
        <a:effectLst/>
      </c:spPr>
    </c:plotArea>
    <c:legend>
      <c:legendPos val="r"/>
      <c:layout>
        <c:manualLayout>
          <c:xMode val="edge"/>
          <c:yMode val="edge"/>
          <c:x val="0.40890331434222482"/>
          <c:y val="0.15018421725751402"/>
          <c:w val="0.11912252316252811"/>
          <c:h val="0.7418781634082000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9.2779642956416067E-2"/>
          <c:y val="0.2603139743381957"/>
          <c:w val="0.90024390294082546"/>
          <c:h val="0.66442527170676546"/>
        </c:manualLayout>
      </c:layout>
      <c:barChart>
        <c:barDir val="col"/>
        <c:grouping val="clustered"/>
        <c:varyColors val="0"/>
        <c:ser>
          <c:idx val="0"/>
          <c:order val="0"/>
          <c:tx>
            <c:strRef>
              <c:f>Lapa1!$B$1</c:f>
              <c:strCache>
                <c:ptCount val="1"/>
                <c:pt idx="0">
                  <c:v>Pieņemtie</c:v>
                </c:pt>
              </c:strCache>
            </c:strRef>
          </c:tx>
          <c:spPr>
            <a:solidFill>
              <a:schemeClr val="accent2">
                <a:shade val="76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rgbClr val="7030A0"/>
                </a:solidFill>
              </a:ln>
              <a:effectLst/>
            </c:spPr>
            <c:trendlineType val="exp"/>
            <c:dispRSqr val="0"/>
            <c:dispEq val="0"/>
          </c:trendline>
          <c:cat>
            <c:numRef>
              <c:f>Lapa1!$A$2:$A$8</c:f>
              <c:numCache>
                <c:formatCode>General</c:formatCode>
                <c:ptCount val="7"/>
                <c:pt idx="0">
                  <c:v>2015</c:v>
                </c:pt>
                <c:pt idx="1">
                  <c:v>2016</c:v>
                </c:pt>
                <c:pt idx="2">
                  <c:v>2017</c:v>
                </c:pt>
                <c:pt idx="3">
                  <c:v>2018</c:v>
                </c:pt>
                <c:pt idx="4">
                  <c:v>2019</c:v>
                </c:pt>
                <c:pt idx="5">
                  <c:v>2020</c:v>
                </c:pt>
                <c:pt idx="6">
                  <c:v>2021</c:v>
                </c:pt>
              </c:numCache>
            </c:numRef>
          </c:cat>
          <c:val>
            <c:numRef>
              <c:f>Lapa1!$B$2:$B$8</c:f>
              <c:numCache>
                <c:formatCode>General</c:formatCode>
                <c:ptCount val="7"/>
                <c:pt idx="0">
                  <c:v>103</c:v>
                </c:pt>
                <c:pt idx="1">
                  <c:v>79</c:v>
                </c:pt>
                <c:pt idx="2">
                  <c:v>73</c:v>
                </c:pt>
                <c:pt idx="3">
                  <c:v>76</c:v>
                </c:pt>
                <c:pt idx="4">
                  <c:v>71</c:v>
                </c:pt>
                <c:pt idx="5">
                  <c:v>100</c:v>
                </c:pt>
                <c:pt idx="6">
                  <c:v>67</c:v>
                </c:pt>
              </c:numCache>
            </c:numRef>
          </c:val>
          <c:extLst>
            <c:ext xmlns:c16="http://schemas.microsoft.com/office/drawing/2014/chart" uri="{C3380CC4-5D6E-409C-BE32-E72D297353CC}">
              <c16:uniqueId val="{00000003-4E1A-416D-AC5A-3A1B81F37718}"/>
            </c:ext>
          </c:extLst>
        </c:ser>
        <c:ser>
          <c:idx val="1"/>
          <c:order val="1"/>
          <c:tx>
            <c:strRef>
              <c:f>Lapa1!$C$1</c:f>
              <c:strCache>
                <c:ptCount val="1"/>
                <c:pt idx="0">
                  <c:v>Aizgājušie</c:v>
                </c:pt>
              </c:strCache>
            </c:strRef>
          </c:tx>
          <c:spPr>
            <a:solidFill>
              <a:schemeClr val="accent2">
                <a:tint val="77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rgbClr val="FF0000"/>
                </a:solidFill>
              </a:ln>
              <a:effectLst/>
            </c:spPr>
            <c:trendlineType val="exp"/>
            <c:dispRSqr val="0"/>
            <c:dispEq val="0"/>
          </c:trendline>
          <c:cat>
            <c:numRef>
              <c:f>Lapa1!$A$2:$A$8</c:f>
              <c:numCache>
                <c:formatCode>General</c:formatCode>
                <c:ptCount val="7"/>
                <c:pt idx="0">
                  <c:v>2015</c:v>
                </c:pt>
                <c:pt idx="1">
                  <c:v>2016</c:v>
                </c:pt>
                <c:pt idx="2">
                  <c:v>2017</c:v>
                </c:pt>
                <c:pt idx="3">
                  <c:v>2018</c:v>
                </c:pt>
                <c:pt idx="4">
                  <c:v>2019</c:v>
                </c:pt>
                <c:pt idx="5">
                  <c:v>2020</c:v>
                </c:pt>
                <c:pt idx="6">
                  <c:v>2021</c:v>
                </c:pt>
              </c:numCache>
            </c:numRef>
          </c:cat>
          <c:val>
            <c:numRef>
              <c:f>Lapa1!$C$2:$C$8</c:f>
              <c:numCache>
                <c:formatCode>General</c:formatCode>
                <c:ptCount val="7"/>
                <c:pt idx="0">
                  <c:v>97</c:v>
                </c:pt>
                <c:pt idx="1">
                  <c:v>114</c:v>
                </c:pt>
                <c:pt idx="2">
                  <c:v>87</c:v>
                </c:pt>
                <c:pt idx="3">
                  <c:v>104</c:v>
                </c:pt>
                <c:pt idx="4">
                  <c:v>106</c:v>
                </c:pt>
                <c:pt idx="5">
                  <c:v>88</c:v>
                </c:pt>
                <c:pt idx="6">
                  <c:v>122</c:v>
                </c:pt>
              </c:numCache>
            </c:numRef>
          </c:val>
          <c:extLst>
            <c:ext xmlns:c16="http://schemas.microsoft.com/office/drawing/2014/chart" uri="{C3380CC4-5D6E-409C-BE32-E72D297353CC}">
              <c16:uniqueId val="{00000007-4E1A-416D-AC5A-3A1B81F37718}"/>
            </c:ext>
          </c:extLst>
        </c:ser>
        <c:dLbls>
          <c:dLblPos val="inEnd"/>
          <c:showLegendKey val="0"/>
          <c:showVal val="1"/>
          <c:showCatName val="0"/>
          <c:showSerName val="0"/>
          <c:showPercent val="0"/>
          <c:showBubbleSize val="0"/>
        </c:dLbls>
        <c:gapWidth val="80"/>
        <c:overlap val="25"/>
        <c:axId val="79852288"/>
        <c:axId val="79853824"/>
      </c:barChart>
      <c:catAx>
        <c:axId val="79852288"/>
        <c:scaling>
          <c:orientation val="minMax"/>
        </c:scaling>
        <c:delete val="0"/>
        <c:axPos val="b"/>
        <c:numFmt formatCode="General" sourceLinked="0"/>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cap="none" spc="20" normalizeH="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79853824"/>
        <c:crosses val="autoZero"/>
        <c:auto val="1"/>
        <c:lblAlgn val="ctr"/>
        <c:lblOffset val="100"/>
        <c:noMultiLvlLbl val="0"/>
      </c:catAx>
      <c:valAx>
        <c:axId val="79853824"/>
        <c:scaling>
          <c:orientation val="minMax"/>
          <c:max val="122"/>
          <c:min val="0"/>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spc="20" baseline="0">
                <a:solidFill>
                  <a:schemeClr val="tx1"/>
                </a:solidFill>
                <a:effectLst/>
                <a:latin typeface="Times New Roman" panose="02020603050405020304" pitchFamily="18" charset="0"/>
                <a:ea typeface="+mn-ea"/>
                <a:cs typeface="Times New Roman" panose="02020603050405020304" pitchFamily="18" charset="0"/>
              </a:defRPr>
            </a:pPr>
            <a:endParaRPr lang="lv-LV"/>
          </a:p>
        </c:txPr>
        <c:crossAx val="79852288"/>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Entry>
      <c:legendEntry>
        <c:idx val="1"/>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Entry>
      <c:layout>
        <c:manualLayout>
          <c:xMode val="edge"/>
          <c:yMode val="edge"/>
          <c:x val="0.23993609989610437"/>
          <c:y val="0.10091159073860891"/>
          <c:w val="0.56082825351517707"/>
          <c:h val="0.1228296866235386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solidFill>
                <a:effectLst>
                  <a:outerShdw blurRad="38100" dist="38100" dir="2700000" algn="tl">
                    <a:srgbClr val="000000">
                      <a:alpha val="43137"/>
                    </a:srgbClr>
                  </a:outerShdw>
                </a:effectLst>
                <a:latin typeface="+mn-lt"/>
                <a:ea typeface="+mn-ea"/>
                <a:cs typeface="+mn-cs"/>
              </a:defRPr>
            </a:pPr>
            <a:r>
              <a:rPr lang="en-US" sz="2000" cap="none" spc="0"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r>
              <a:rPr lang="lv-LV" sz="2000" cap="none" spc="0" baseline="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arba</a:t>
            </a:r>
            <a:r>
              <a:rPr lang="en-US" sz="2000" cap="none" spc="0"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cap="none" spc="0" baseline="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pārtraukšanas</a:t>
            </a:r>
            <a:r>
              <a:rPr lang="en-US" sz="2000" cap="none" spc="0"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cap="none" spc="0" baseline="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iemesli</a:t>
            </a:r>
            <a:endParaRPr lang="en-US" sz="2000" cap="none" spc="0"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layout>
        <c:manualLayout>
          <c:xMode val="edge"/>
          <c:yMode val="edge"/>
          <c:x val="0.41196236087738464"/>
          <c:y val="1.540935497491632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solidFill>
              <a:effectLst>
                <a:outerShdw blurRad="38100" dist="38100" dir="2700000" algn="tl">
                  <a:srgbClr val="000000">
                    <a:alpha val="43137"/>
                  </a:srgbClr>
                </a:outerShdw>
              </a:effectLst>
              <a:latin typeface="+mn-lt"/>
              <a:ea typeface="+mn-ea"/>
              <a:cs typeface="+mn-cs"/>
            </a:defRPr>
          </a:pPr>
          <a:endParaRPr lang="lv-LV"/>
        </a:p>
      </c:txPr>
    </c:title>
    <c:autoTitleDeleted val="0"/>
    <c:plotArea>
      <c:layout>
        <c:manualLayout>
          <c:layoutTarget val="inner"/>
          <c:xMode val="edge"/>
          <c:yMode val="edge"/>
          <c:x val="8.7087319618371038E-3"/>
          <c:y val="0.17781855837066529"/>
          <c:w val="0.77748806791690628"/>
          <c:h val="0.72410381738187957"/>
        </c:manualLayout>
      </c:layout>
      <c:doughnutChart>
        <c:varyColors val="1"/>
        <c:ser>
          <c:idx val="0"/>
          <c:order val="0"/>
          <c:tx>
            <c:strRef>
              <c:f>Lapa1!$B$1</c:f>
              <c:strCache>
                <c:ptCount val="1"/>
                <c:pt idx="0">
                  <c:v>Darba pārtraukšanas iemesli</c:v>
                </c:pt>
              </c:strCache>
            </c:strRef>
          </c:tx>
          <c:dPt>
            <c:idx val="0"/>
            <c:bubble3D val="0"/>
            <c:spPr>
              <a:solidFill>
                <a:schemeClr val="accent2">
                  <a:tint val="48000"/>
                </a:schemeClr>
              </a:solidFill>
              <a:ln>
                <a:noFill/>
              </a:ln>
              <a:effectLst/>
            </c:spPr>
            <c:extLst>
              <c:ext xmlns:c16="http://schemas.microsoft.com/office/drawing/2014/chart" uri="{C3380CC4-5D6E-409C-BE32-E72D297353CC}">
                <c16:uniqueId val="{00000001-26F5-4129-9C09-A20EBD1F2187}"/>
              </c:ext>
            </c:extLst>
          </c:dPt>
          <c:dPt>
            <c:idx val="1"/>
            <c:bubble3D val="0"/>
            <c:spPr>
              <a:solidFill>
                <a:schemeClr val="accent2">
                  <a:tint val="65000"/>
                </a:schemeClr>
              </a:solidFill>
              <a:ln>
                <a:noFill/>
              </a:ln>
              <a:effectLst/>
            </c:spPr>
            <c:extLst>
              <c:ext xmlns:c16="http://schemas.microsoft.com/office/drawing/2014/chart" uri="{C3380CC4-5D6E-409C-BE32-E72D297353CC}">
                <c16:uniqueId val="{00000003-26F5-4129-9C09-A20EBD1F2187}"/>
              </c:ext>
            </c:extLst>
          </c:dPt>
          <c:dPt>
            <c:idx val="2"/>
            <c:bubble3D val="0"/>
            <c:spPr>
              <a:solidFill>
                <a:schemeClr val="accent2">
                  <a:tint val="83000"/>
                </a:schemeClr>
              </a:solidFill>
              <a:ln>
                <a:noFill/>
              </a:ln>
              <a:effectLst/>
            </c:spPr>
            <c:extLst>
              <c:ext xmlns:c16="http://schemas.microsoft.com/office/drawing/2014/chart" uri="{C3380CC4-5D6E-409C-BE32-E72D297353CC}">
                <c16:uniqueId val="{00000005-26F5-4129-9C09-A20EBD1F2187}"/>
              </c:ext>
            </c:extLst>
          </c:dPt>
          <c:dPt>
            <c:idx val="3"/>
            <c:bubble3D val="0"/>
            <c:spPr>
              <a:solidFill>
                <a:schemeClr val="accent2"/>
              </a:solidFill>
              <a:ln>
                <a:noFill/>
              </a:ln>
              <a:effectLst/>
            </c:spPr>
            <c:extLst>
              <c:ext xmlns:c16="http://schemas.microsoft.com/office/drawing/2014/chart" uri="{C3380CC4-5D6E-409C-BE32-E72D297353CC}">
                <c16:uniqueId val="{00000007-26F5-4129-9C09-A20EBD1F2187}"/>
              </c:ext>
            </c:extLst>
          </c:dPt>
          <c:dPt>
            <c:idx val="4"/>
            <c:bubble3D val="0"/>
            <c:spPr>
              <a:solidFill>
                <a:schemeClr val="accent2">
                  <a:shade val="82000"/>
                </a:schemeClr>
              </a:solidFill>
              <a:ln>
                <a:noFill/>
              </a:ln>
              <a:effectLst/>
            </c:spPr>
            <c:extLst>
              <c:ext xmlns:c16="http://schemas.microsoft.com/office/drawing/2014/chart" uri="{C3380CC4-5D6E-409C-BE32-E72D297353CC}">
                <c16:uniqueId val="{00000009-26F5-4129-9C09-A20EBD1F2187}"/>
              </c:ext>
            </c:extLst>
          </c:dPt>
          <c:dPt>
            <c:idx val="5"/>
            <c:bubble3D val="0"/>
            <c:spPr>
              <a:solidFill>
                <a:schemeClr val="accent2">
                  <a:shade val="65000"/>
                </a:schemeClr>
              </a:solidFill>
              <a:ln>
                <a:noFill/>
              </a:ln>
              <a:effectLst/>
            </c:spPr>
            <c:extLst>
              <c:ext xmlns:c16="http://schemas.microsoft.com/office/drawing/2014/chart" uri="{C3380CC4-5D6E-409C-BE32-E72D297353CC}">
                <c16:uniqueId val="{0000000B-26F5-4129-9C09-A20EBD1F2187}"/>
              </c:ext>
            </c:extLst>
          </c:dPt>
          <c:dPt>
            <c:idx val="6"/>
            <c:bubble3D val="0"/>
            <c:spPr>
              <a:solidFill>
                <a:schemeClr val="accent2">
                  <a:shade val="47000"/>
                </a:schemeClr>
              </a:solidFill>
              <a:ln>
                <a:noFill/>
              </a:ln>
              <a:effectLst/>
            </c:spPr>
            <c:extLst>
              <c:ext xmlns:c16="http://schemas.microsoft.com/office/drawing/2014/chart" uri="{C3380CC4-5D6E-409C-BE32-E72D297353CC}">
                <c16:uniqueId val="{0000000D-26F5-4129-9C09-A20EBD1F218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Lapa1!$A$2:$A$8</c:f>
              <c:strCache>
                <c:ptCount val="7"/>
                <c:pt idx="0">
                  <c:v>pēc darbinieka uzteikuma</c:v>
                </c:pt>
                <c:pt idx="1">
                  <c:v>veselības stāvokļa dēļ</c:v>
                </c:pt>
                <c:pt idx="2">
                  <c:v>pārbaudes laika neizturēšana</c:v>
                </c:pt>
                <c:pt idx="3">
                  <c:v>pušu vienošanās </c:v>
                </c:pt>
                <c:pt idx="4">
                  <c:v>darba devēja uzteikums</c:v>
                </c:pt>
                <c:pt idx="5">
                  <c:v>pieņemts darbā uz laiku</c:v>
                </c:pt>
                <c:pt idx="6">
                  <c:v>sakarā ar darbinieka nāvi</c:v>
                </c:pt>
              </c:strCache>
            </c:strRef>
          </c:cat>
          <c:val>
            <c:numRef>
              <c:f>Lapa1!$B$2:$B$8</c:f>
              <c:numCache>
                <c:formatCode>General</c:formatCode>
                <c:ptCount val="7"/>
                <c:pt idx="0">
                  <c:v>95</c:v>
                </c:pt>
                <c:pt idx="1">
                  <c:v>8</c:v>
                </c:pt>
                <c:pt idx="2">
                  <c:v>7</c:v>
                </c:pt>
                <c:pt idx="3">
                  <c:v>5</c:v>
                </c:pt>
                <c:pt idx="4">
                  <c:v>3</c:v>
                </c:pt>
                <c:pt idx="5">
                  <c:v>2</c:v>
                </c:pt>
                <c:pt idx="6">
                  <c:v>2</c:v>
                </c:pt>
              </c:numCache>
            </c:numRef>
          </c:val>
          <c:extLst>
            <c:ext xmlns:c16="http://schemas.microsoft.com/office/drawing/2014/chart" uri="{C3380CC4-5D6E-409C-BE32-E72D297353CC}">
              <c16:uniqueId val="{00000000-1ED8-48E5-B211-BDADF06B451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0.78462610609627725"/>
          <c:y val="9.2440095139657008E-2"/>
          <c:w val="0.21014305319641433"/>
          <c:h val="0.8939280284337228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view3D>
      <c:rotX val="30"/>
      <c:rotY val="13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6412971658119861E-2"/>
          <c:y val="0.17927620423399163"/>
          <c:w val="0.95358702834188014"/>
          <c:h val="0.79044005216631819"/>
        </c:manualLayout>
      </c:layout>
      <c:pie3DChart>
        <c:varyColors val="1"/>
        <c:ser>
          <c:idx val="0"/>
          <c:order val="0"/>
          <c:tx>
            <c:strRef>
              <c:f>Lapa1!$B$1</c:f>
              <c:strCache>
                <c:ptCount val="1"/>
                <c:pt idx="0">
                  <c:v>Izglītības līmenis</c:v>
                </c:pt>
              </c:strCache>
            </c:strRef>
          </c:tx>
          <c:explosion val="9"/>
          <c:dPt>
            <c:idx val="0"/>
            <c:bubble3D val="0"/>
            <c:explosion val="0"/>
            <c:spPr>
              <a:solidFill>
                <a:srgbClr val="4C4CC4"/>
              </a:solidFill>
              <a:ln>
                <a:noFill/>
              </a:ln>
              <a:effectLst/>
              <a:sp3d/>
            </c:spPr>
            <c:extLst>
              <c:ext xmlns:c16="http://schemas.microsoft.com/office/drawing/2014/chart" uri="{C3380CC4-5D6E-409C-BE32-E72D297353CC}">
                <c16:uniqueId val="{00000001-A035-49FA-A5CB-E5AF08D9BF13}"/>
              </c:ext>
            </c:extLst>
          </c:dPt>
          <c:dPt>
            <c:idx val="1"/>
            <c:bubble3D val="0"/>
            <c:explosion val="0"/>
            <c:spPr>
              <a:solidFill>
                <a:srgbClr val="A4A4E0"/>
              </a:solidFill>
              <a:ln>
                <a:noFill/>
              </a:ln>
              <a:effectLst/>
              <a:sp3d/>
            </c:spPr>
            <c:extLst>
              <c:ext xmlns:c16="http://schemas.microsoft.com/office/drawing/2014/chart" uri="{C3380CC4-5D6E-409C-BE32-E72D297353CC}">
                <c16:uniqueId val="{00000003-A035-49FA-A5CB-E5AF08D9BF13}"/>
              </c:ext>
            </c:extLst>
          </c:dPt>
          <c:dPt>
            <c:idx val="2"/>
            <c:bubble3D val="0"/>
            <c:explosion val="0"/>
            <c:spPr>
              <a:solidFill>
                <a:schemeClr val="accent6">
                  <a:lumMod val="20000"/>
                  <a:lumOff val="80000"/>
                </a:schemeClr>
              </a:solidFill>
              <a:ln>
                <a:noFill/>
              </a:ln>
              <a:effectLst/>
              <a:sp3d/>
            </c:spPr>
            <c:extLst>
              <c:ext xmlns:c16="http://schemas.microsoft.com/office/drawing/2014/chart" uri="{C3380CC4-5D6E-409C-BE32-E72D297353CC}">
                <c16:uniqueId val="{00000005-A035-49FA-A5CB-E5AF08D9BF13}"/>
              </c:ext>
            </c:extLst>
          </c:dPt>
          <c:dLbls>
            <c:dLbl>
              <c:idx val="0"/>
              <c:tx>
                <c:rich>
                  <a:bodyPr/>
                  <a:lstStyle/>
                  <a:p>
                    <a:fld id="{95842658-D0B0-4AAE-97CA-CD31F91D40C8}" type="PERCENTAGE">
                      <a:rPr lang="en-US" smtClean="0"/>
                      <a:pPr/>
                      <a:t>[PROCENTUĀLĀ VĒRTĪBA]</a:t>
                    </a:fld>
                    <a:r>
                      <a:rPr lang="en-US" dirty="0"/>
                      <a:t>  </a:t>
                    </a:r>
                    <a:r>
                      <a:rPr lang="en-US" b="0" dirty="0"/>
                      <a:t>(+1%)</a:t>
                    </a:r>
                  </a:p>
                </c:rich>
              </c:tx>
              <c:dLblPos val="out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35-49FA-A5CB-E5AF08D9BF13}"/>
                </c:ext>
              </c:extLst>
            </c:dLbl>
            <c:dLbl>
              <c:idx val="1"/>
              <c:tx>
                <c:rich>
                  <a:bodyPr/>
                  <a:lstStyle/>
                  <a:p>
                    <a:fld id="{23E6EE8E-9B46-4653-BA17-812CBD274965}" type="PERCENTAGE">
                      <a:rPr lang="en-US" smtClean="0"/>
                      <a:pPr/>
                      <a:t>[PROCENTUĀLĀ VĒRTĪBA]</a:t>
                    </a:fld>
                    <a:r>
                      <a:rPr lang="en-US" dirty="0"/>
                      <a:t>  </a:t>
                    </a:r>
                    <a:r>
                      <a:rPr lang="en-US" sz="1400" b="0" kern="1200" dirty="0">
                        <a:solidFill>
                          <a:schemeClr val="tx1"/>
                        </a:solidFill>
                        <a:effectLst>
                          <a:outerShdw blurRad="38100" dist="38100" dir="2700000" algn="tl">
                            <a:srgbClr val="C0C0C0"/>
                          </a:outerShdw>
                        </a:effectLst>
                        <a:latin typeface="Gill Sans" charset="0"/>
                        <a:ea typeface="ヒラギノ明朝 ProN W3" charset="0"/>
                        <a:cs typeface="Times New Roman" pitchFamily="18" charset="0"/>
                        <a:sym typeface="Gill Sans" charset="0"/>
                      </a:rPr>
                      <a:t>(0%)</a:t>
                    </a:r>
                  </a:p>
                </c:rich>
              </c:tx>
              <c:dLblPos val="out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035-49FA-A5CB-E5AF08D9BF13}"/>
                </c:ext>
              </c:extLst>
            </c:dLbl>
            <c:dLbl>
              <c:idx val="2"/>
              <c:layout>
                <c:manualLayout>
                  <c:x val="0.10442918623076967"/>
                  <c:y val="2.8335092439334641E-2"/>
                </c:manualLayout>
              </c:layout>
              <c:tx>
                <c:rich>
                  <a:bodyPr/>
                  <a:lstStyle/>
                  <a:p>
                    <a:fld id="{30D6F699-9F1C-4C1F-A2BB-82152A73C428}" type="PERCENTAGE">
                      <a:rPr lang="en-US" smtClean="0"/>
                      <a:pPr/>
                      <a:t>[PROCENTUĀLĀ VĒRTĪBA]</a:t>
                    </a:fld>
                    <a:r>
                      <a:rPr lang="en-US" dirty="0"/>
                      <a:t>  </a:t>
                    </a:r>
                    <a:r>
                      <a:rPr lang="en-US" sz="1400" b="0" kern="1200" dirty="0">
                        <a:solidFill>
                          <a:schemeClr val="tx1"/>
                        </a:solidFill>
                        <a:effectLst>
                          <a:outerShdw blurRad="38100" dist="38100" dir="2700000" algn="tl">
                            <a:srgbClr val="C0C0C0"/>
                          </a:outerShdw>
                        </a:effectLst>
                        <a:latin typeface="Gill Sans" charset="0"/>
                        <a:ea typeface="ヒラギノ明朝 ProN W3" charset="0"/>
                        <a:cs typeface="Times New Roman" pitchFamily="18" charset="0"/>
                        <a:sym typeface="Gill Sans" charset="0"/>
                      </a:rPr>
                      <a:t>(-1%)</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035-49FA-A5CB-E5AF08D9BF13}"/>
                </c:ext>
              </c:extLst>
            </c:dLbl>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Lapa1!$A$2:$A$4</c:f>
              <c:strCache>
                <c:ptCount val="3"/>
                <c:pt idx="0">
                  <c:v>Augstākā - maģistri un doktora grāds</c:v>
                </c:pt>
                <c:pt idx="1">
                  <c:v>Augstākā - bakalauri</c:v>
                </c:pt>
                <c:pt idx="2">
                  <c:v>Vidējā, vidējā - speciālā</c:v>
                </c:pt>
              </c:strCache>
            </c:strRef>
          </c:cat>
          <c:val>
            <c:numRef>
              <c:f>Lapa1!$B$2:$B$4</c:f>
              <c:numCache>
                <c:formatCode>General</c:formatCode>
                <c:ptCount val="3"/>
                <c:pt idx="0">
                  <c:v>63</c:v>
                </c:pt>
                <c:pt idx="1">
                  <c:v>261</c:v>
                </c:pt>
                <c:pt idx="2">
                  <c:v>476</c:v>
                </c:pt>
              </c:numCache>
            </c:numRef>
          </c:val>
          <c:extLst>
            <c:ext xmlns:c16="http://schemas.microsoft.com/office/drawing/2014/chart" uri="{C3380CC4-5D6E-409C-BE32-E72D297353CC}">
              <c16:uniqueId val="{00000006-A035-49FA-A5CB-E5AF08D9BF13}"/>
            </c:ext>
          </c:extLst>
        </c:ser>
        <c:dLbls>
          <c:showLegendKey val="0"/>
          <c:showVal val="0"/>
          <c:showCatName val="0"/>
          <c:showSerName val="0"/>
          <c:showPercent val="0"/>
          <c:showBubbleSize val="0"/>
          <c:showLeaderLines val="0"/>
        </c:dLbls>
      </c:pie3DChart>
      <c:spPr>
        <a:noFill/>
        <a:ln>
          <a:noFill/>
        </a:ln>
        <a:effectLst/>
      </c:spPr>
    </c:plotArea>
    <c:legend>
      <c:legendPos val="t"/>
      <c:layout>
        <c:manualLayout>
          <c:xMode val="edge"/>
          <c:yMode val="edge"/>
          <c:x val="0.13105835462726365"/>
          <c:y val="5.2642288273644706E-2"/>
          <c:w val="0.77926703358508753"/>
          <c:h val="8.664767149498625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w="9525" cap="flat" cmpd="sng" algn="ctr">
      <a:noFill/>
      <a:prstDash val="solid"/>
    </a:ln>
    <a:effectLst/>
  </c:spPr>
  <c:txPr>
    <a:bodyPr/>
    <a:lstStyle/>
    <a:p>
      <a:pPr>
        <a:defRPr sz="1800"/>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5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pPr>
            <a:r>
              <a:rPr lang="lv-LV"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Policijas darbinieku vidējā noteiktā mēnešalga - neto alga 2021</a:t>
            </a:r>
          </a:p>
        </c:rich>
      </c:tx>
      <c:overlay val="0"/>
      <c:spPr>
        <a:noFill/>
        <a:ln>
          <a:noFill/>
        </a:ln>
        <a:effectLst/>
      </c:spPr>
      <c:txPr>
        <a:bodyPr rot="0" spcFirstLastPara="1" vertOverflow="ellipsis" vert="horz" wrap="square" anchor="ctr" anchorCtr="1"/>
        <a:lstStyle/>
        <a:p>
          <a:pPr>
            <a:defRPr sz="2000" b="1" i="0" u="none" strike="noStrike" kern="1200" cap="none" spc="5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pPr>
          <a:endParaRPr lang="lv-LV"/>
        </a:p>
      </c:txPr>
    </c:title>
    <c:autoTitleDeleted val="0"/>
    <c:plotArea>
      <c:layout/>
      <c:barChart>
        <c:barDir val="col"/>
        <c:grouping val="clustered"/>
        <c:varyColors val="0"/>
        <c:ser>
          <c:idx val="0"/>
          <c:order val="0"/>
          <c:tx>
            <c:strRef>
              <c:f>Lapa1!$B$1</c:f>
              <c:strCache>
                <c:ptCount val="1"/>
                <c:pt idx="0">
                  <c:v>Vidējā noteiktā mēnešalga</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Lapa1!$A$2:$A$4</c:f>
              <c:strCache>
                <c:ptCount val="3"/>
                <c:pt idx="0">
                  <c:v>Kārtībnieks</c:v>
                </c:pt>
                <c:pt idx="1">
                  <c:v>Inspektors</c:v>
                </c:pt>
                <c:pt idx="2">
                  <c:v>Vecākais inspektors</c:v>
                </c:pt>
              </c:strCache>
            </c:strRef>
          </c:cat>
          <c:val>
            <c:numRef>
              <c:f>Lapa1!$B$2:$B$4</c:f>
              <c:numCache>
                <c:formatCode>General</c:formatCode>
                <c:ptCount val="3"/>
                <c:pt idx="0">
                  <c:v>735</c:v>
                </c:pt>
                <c:pt idx="1">
                  <c:v>913</c:v>
                </c:pt>
                <c:pt idx="2">
                  <c:v>1029</c:v>
                </c:pt>
              </c:numCache>
            </c:numRef>
          </c:val>
          <c:extLst>
            <c:ext xmlns:c16="http://schemas.microsoft.com/office/drawing/2014/chart" uri="{C3380CC4-5D6E-409C-BE32-E72D297353CC}">
              <c16:uniqueId val="{00000000-A183-42AD-9DF9-347FA992D6DB}"/>
            </c:ext>
          </c:extLst>
        </c:ser>
        <c:ser>
          <c:idx val="1"/>
          <c:order val="1"/>
          <c:tx>
            <c:strRef>
              <c:f>Lapa1!$C$1</c:f>
              <c:strCache>
                <c:ptCount val="1"/>
                <c:pt idx="0">
                  <c:v>Vidējā alga neto 2021.gadā</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Lapa1!$A$2:$A$4</c:f>
              <c:strCache>
                <c:ptCount val="3"/>
                <c:pt idx="0">
                  <c:v>Kārtībnieks</c:v>
                </c:pt>
                <c:pt idx="1">
                  <c:v>Inspektors</c:v>
                </c:pt>
                <c:pt idx="2">
                  <c:v>Vecākais inspektors</c:v>
                </c:pt>
              </c:strCache>
            </c:strRef>
          </c:cat>
          <c:val>
            <c:numRef>
              <c:f>Lapa1!$C$2:$C$4</c:f>
              <c:numCache>
                <c:formatCode>General</c:formatCode>
                <c:ptCount val="3"/>
                <c:pt idx="0">
                  <c:v>787</c:v>
                </c:pt>
                <c:pt idx="1">
                  <c:v>1018</c:v>
                </c:pt>
                <c:pt idx="2">
                  <c:v>1237</c:v>
                </c:pt>
              </c:numCache>
            </c:numRef>
          </c:val>
          <c:extLst>
            <c:ext xmlns:c16="http://schemas.microsoft.com/office/drawing/2014/chart" uri="{C3380CC4-5D6E-409C-BE32-E72D297353CC}">
              <c16:uniqueId val="{00000001-A183-42AD-9DF9-347FA992D6DB}"/>
            </c:ext>
          </c:extLst>
        </c:ser>
        <c:dLbls>
          <c:dLblPos val="outEnd"/>
          <c:showLegendKey val="0"/>
          <c:showVal val="1"/>
          <c:showCatName val="0"/>
          <c:showSerName val="0"/>
          <c:showPercent val="0"/>
          <c:showBubbleSize val="0"/>
        </c:dLbls>
        <c:gapWidth val="80"/>
        <c:overlap val="25"/>
        <c:axId val="506359744"/>
        <c:axId val="506357776"/>
      </c:barChart>
      <c:catAx>
        <c:axId val="50635974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cap="none" spc="20" normalizeH="0" baseline="0">
                <a:solidFill>
                  <a:schemeClr val="tx1"/>
                </a:solidFill>
                <a:effectLst/>
                <a:latin typeface="Times New Roman" panose="02020603050405020304" pitchFamily="18" charset="0"/>
                <a:ea typeface="+mn-ea"/>
                <a:cs typeface="Times New Roman" panose="02020603050405020304" pitchFamily="18" charset="0"/>
              </a:defRPr>
            </a:pPr>
            <a:endParaRPr lang="lv-LV"/>
          </a:p>
        </c:txPr>
        <c:crossAx val="506357776"/>
        <c:crosses val="autoZero"/>
        <c:auto val="1"/>
        <c:lblAlgn val="ctr"/>
        <c:lblOffset val="100"/>
        <c:noMultiLvlLbl val="0"/>
      </c:catAx>
      <c:valAx>
        <c:axId val="50635777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spc="20" baseline="0">
                <a:solidFill>
                  <a:schemeClr val="tx1"/>
                </a:solidFill>
                <a:effectLst/>
                <a:latin typeface="+mn-lt"/>
                <a:ea typeface="+mn-ea"/>
                <a:cs typeface="+mn-cs"/>
              </a:defRPr>
            </a:pPr>
            <a:endParaRPr lang="lv-LV"/>
          </a:p>
        </c:txPr>
        <c:crossAx val="506359744"/>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Entry>
      <c:legendEntry>
        <c:idx val="1"/>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layout>
        <c:manualLayout>
          <c:xMode val="edge"/>
          <c:yMode val="edge"/>
          <c:x val="0.57960496673209161"/>
          <c:y val="0"/>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barChart>
        <c:barDir val="col"/>
        <c:grouping val="clustered"/>
        <c:varyColors val="1"/>
        <c:ser>
          <c:idx val="0"/>
          <c:order val="0"/>
          <c:tx>
            <c:strRef>
              <c:f>Sheet1!$A$2</c:f>
              <c:strCache>
                <c:ptCount val="1"/>
                <c:pt idx="0">
                  <c:v>Policijas izsaukumi</c:v>
                </c:pt>
              </c:strCache>
            </c:strRef>
          </c:tx>
          <c:invertIfNegative val="0"/>
          <c:dPt>
            <c:idx val="0"/>
            <c:invertIfNegative val="0"/>
            <c:bubble3D val="0"/>
            <c:spPr>
              <a:gradFill>
                <a:gsLst>
                  <a:gs pos="0">
                    <a:schemeClr val="accent2">
                      <a:shade val="53000"/>
                    </a:schemeClr>
                  </a:gs>
                  <a:gs pos="100000">
                    <a:schemeClr val="accent2">
                      <a:shade val="53000"/>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6E49-4EAB-8F9D-6D2D77126F83}"/>
              </c:ext>
            </c:extLst>
          </c:dPt>
          <c:dPt>
            <c:idx val="1"/>
            <c:invertIfNegative val="0"/>
            <c:bubble3D val="0"/>
            <c:spPr>
              <a:gradFill>
                <a:gsLst>
                  <a:gs pos="0">
                    <a:schemeClr val="accent2">
                      <a:shade val="76000"/>
                    </a:schemeClr>
                  </a:gs>
                  <a:gs pos="100000">
                    <a:schemeClr val="accent2">
                      <a:shade val="76000"/>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6E49-4EAB-8F9D-6D2D77126F83}"/>
              </c:ext>
            </c:extLst>
          </c:dPt>
          <c:dPt>
            <c:idx val="2"/>
            <c:invertIfNegative val="0"/>
            <c:bubble3D val="0"/>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6E49-4EAB-8F9D-6D2D77126F83}"/>
              </c:ext>
            </c:extLst>
          </c:dPt>
          <c:dPt>
            <c:idx val="3"/>
            <c:invertIfNegative val="0"/>
            <c:bubble3D val="0"/>
            <c:spPr>
              <a:gradFill>
                <a:gsLst>
                  <a:gs pos="0">
                    <a:schemeClr val="accent2">
                      <a:tint val="77000"/>
                    </a:schemeClr>
                  </a:gs>
                  <a:gs pos="100000">
                    <a:schemeClr val="accent2">
                      <a:tint val="77000"/>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6E49-4EAB-8F9D-6D2D77126F83}"/>
              </c:ext>
            </c:extLst>
          </c:dPt>
          <c:dPt>
            <c:idx val="4"/>
            <c:invertIfNegative val="0"/>
            <c:bubble3D val="0"/>
            <c:spPr>
              <a:gradFill>
                <a:gsLst>
                  <a:gs pos="0">
                    <a:schemeClr val="accent2">
                      <a:tint val="54000"/>
                    </a:schemeClr>
                  </a:gs>
                  <a:gs pos="100000">
                    <a:schemeClr val="accent2">
                      <a:tint val="54000"/>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9-6E49-4EAB-8F9D-6D2D77126F83}"/>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2017</c:v>
                </c:pt>
                <c:pt idx="1">
                  <c:v>2018</c:v>
                </c:pt>
                <c:pt idx="2">
                  <c:v>2019</c:v>
                </c:pt>
                <c:pt idx="3">
                  <c:v>2020</c:v>
                </c:pt>
                <c:pt idx="4">
                  <c:v>2021</c:v>
                </c:pt>
              </c:numCache>
            </c:numRef>
          </c:cat>
          <c:val>
            <c:numRef>
              <c:f>Sheet1!$B$2:$F$2</c:f>
              <c:numCache>
                <c:formatCode>#,##0</c:formatCode>
                <c:ptCount val="5"/>
                <c:pt idx="0">
                  <c:v>92706</c:v>
                </c:pt>
                <c:pt idx="1">
                  <c:v>114779</c:v>
                </c:pt>
                <c:pt idx="2">
                  <c:v>115253</c:v>
                </c:pt>
                <c:pt idx="3">
                  <c:v>118561</c:v>
                </c:pt>
                <c:pt idx="4">
                  <c:v>110265</c:v>
                </c:pt>
              </c:numCache>
            </c:numRef>
          </c:val>
          <c:extLst>
            <c:ext xmlns:c16="http://schemas.microsoft.com/office/drawing/2014/chart" uri="{C3380CC4-5D6E-409C-BE32-E72D297353CC}">
              <c16:uniqueId val="{0000000A-6E49-4EAB-8F9D-6D2D77126F83}"/>
            </c:ext>
          </c:extLst>
        </c:ser>
        <c:dLbls>
          <c:dLblPos val="inEnd"/>
          <c:showLegendKey val="0"/>
          <c:showVal val="1"/>
          <c:showCatName val="0"/>
          <c:showSerName val="0"/>
          <c:showPercent val="0"/>
          <c:showBubbleSize val="0"/>
        </c:dLbls>
        <c:gapWidth val="41"/>
        <c:axId val="220910720"/>
        <c:axId val="220915584"/>
      </c:barChart>
      <c:catAx>
        <c:axId val="2209107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crossAx val="220915584"/>
        <c:crosses val="autoZero"/>
        <c:auto val="1"/>
        <c:lblAlgn val="ctr"/>
        <c:lblOffset val="100"/>
        <c:noMultiLvlLbl val="0"/>
      </c:catAx>
      <c:valAx>
        <c:axId val="220915584"/>
        <c:scaling>
          <c:orientation val="minMax"/>
          <c:max val="120000"/>
          <c:min val="0"/>
        </c:scaling>
        <c:delete val="1"/>
        <c:axPos val="l"/>
        <c:numFmt formatCode="#,##0" sourceLinked="1"/>
        <c:majorTickMark val="none"/>
        <c:minorTickMark val="none"/>
        <c:tickLblPos val="nextTo"/>
        <c:crossAx val="2209107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lv-LV"/>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Lapa1!$A$2:$A$4</cx:f>
        <cx:lvl ptCount="3">
          <cx:pt idx="0">Par AP procesu uzsākšanas atteikumu</cx:pt>
          <cx:pt idx="1">Par AP procesu uzsākšanu</cx:pt>
          <cx:pt idx="2">Par AP procesu uzsākšanu un soda piemērošanu</cx:pt>
        </cx:lvl>
      </cx:strDim>
      <cx:numDim type="val">
        <cx:f>Lapa1!$B$2:$B$4</cx:f>
        <cx:lvl ptCount="3" formatCode="General">
          <cx:pt idx="0">750</cx:pt>
          <cx:pt idx="1">10913</cx:pt>
          <cx:pt idx="2">12450</cx:pt>
        </cx:lvl>
      </cx:numDim>
    </cx:data>
  </cx:chartData>
  <cx:chart>
    <cx:title pos="t" align="ctr" overlay="0">
      <cx:tx>
        <cx:txData>
          <cx:v>RPP Reģistrētas administratīvo pārkāpumu (AP) procesu lietas </cx:v>
        </cx:txData>
      </cx:tx>
      <cx:txPr>
        <a:bodyPr spcFirstLastPara="1" vertOverflow="ellipsis" horzOverflow="overflow" wrap="square" lIns="0" tIns="0" rIns="0" bIns="0" anchor="ctr" anchorCtr="1"/>
        <a:lstStyle/>
        <a:p>
          <a:pPr algn="ctr" rtl="0">
            <a:defRPr sz="20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pPr>
          <a:r>
            <a:rPr lang="lv-LV" sz="2000" b="1" i="0" u="none" strike="noStrike" baseline="0" dirty="0">
              <a:solidFill>
                <a:schemeClr val="tx1"/>
              </a:solidFill>
              <a:latin typeface="Times New Roman" panose="02020603050405020304" pitchFamily="18" charset="0"/>
              <a:cs typeface="Times New Roman" panose="02020603050405020304" pitchFamily="18" charset="0"/>
            </a:rPr>
            <a:t>RPP Reģistrētas administratīvo pārkāpumu (AP) procesu lietas </a:t>
          </a:r>
        </a:p>
      </cx:txPr>
    </cx:title>
    <cx:plotArea>
      <cx:plotAreaRegion>
        <cx:series layoutId="funnel" uniqueId="{9F9B5347-E39A-4610-A06B-1B705291A4A1}">
          <cx:tx>
            <cx:txData>
              <cx:f>Lapa1!$B$1</cx:f>
              <cx:v>RPP Reģistrētas administratīvo pārkāpumu procesu lietas </cx:v>
            </cx:txData>
          </cx:tx>
          <cx:spPr>
            <a:solidFill>
              <a:schemeClr val="accent2">
                <a:lumMod val="75000"/>
              </a:schemeClr>
            </a:solidFill>
          </cx:spPr>
          <cx:dataLabels>
            <cx:txPr>
              <a:bodyPr spcFirstLastPara="1" vertOverflow="ellipsis" horzOverflow="overflow" wrap="square" lIns="0" tIns="0" rIns="0" bIns="0" anchor="ctr" anchorCtr="1"/>
              <a:lstStyle/>
              <a:p>
                <a:pPr algn="ctr" rtl="0">
                  <a:defRPr sz="1400" b="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defRPr>
                </a:pPr>
                <a:endParaRPr lang="lv-LV" sz="1400" b="1" i="0" u="none" strike="noStrike" baseline="0">
                  <a:solidFill>
                    <a:schemeClr val="bg1">
                      <a:lumMod val="95000"/>
                    </a:schemeClr>
                  </a:solidFill>
                  <a:latin typeface="Times New Roman" panose="02020603050405020304" pitchFamily="18" charset="0"/>
                  <a:cs typeface="Times New Roman" panose="02020603050405020304" pitchFamily="18" charset="0"/>
                </a:endParaRPr>
              </a:p>
            </cx:txPr>
            <cx:visibility seriesName="0" categoryName="0" value="1"/>
            <cx:separator>, </cx:separator>
          </cx:dataLabels>
          <cx:dataId val="0"/>
          <cx:layoutPr>
            <cx:parentLabelLayout val="none"/>
          </cx:layoutPr>
        </cx:series>
      </cx:plotAreaRegion>
      <cx:axis id="0">
        <cx:catScaling gapWidth="0"/>
        <cx:tickLabels/>
        <cx:txPr>
          <a:bodyPr spcFirstLastPara="1" vertOverflow="ellipsis" horzOverflow="overflow" wrap="square" lIns="0" tIns="0" rIns="0" bIns="0" anchor="ctr" anchorCtr="1"/>
          <a:lstStyle/>
          <a:p>
            <a:pPr algn="ctr" rtl="0">
              <a:defRPr sz="14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pPr>
            <a:endParaRPr lang="lv-LV" sz="1400" b="1" i="0" u="none" strike="noStrike" baseline="0">
              <a:solidFill>
                <a:schemeClr val="tx1"/>
              </a:solidFill>
              <a:latin typeface="Times New Roman" panose="02020603050405020304" pitchFamily="18" charset="0"/>
              <a:cs typeface="Times New Roman" panose="02020603050405020304" pitchFamily="18" charset="0"/>
            </a:endParaRPr>
          </a:p>
        </cx:txPr>
      </cx:axis>
    </cx:plotArea>
  </cx:chart>
</cx: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10.xml><?xml version="1.0" encoding="utf-8"?>
<cs:colorStyle xmlns:cs="http://schemas.microsoft.com/office/drawing/2012/chartStyle" xmlns:a="http://schemas.openxmlformats.org/drawingml/2006/main" meth="withinLinear" id="19">
  <a:schemeClr val="accent6"/>
</cs:colorStyle>
</file>

<file path=ppt/charts/colors11.xml><?xml version="1.0" encoding="utf-8"?>
<cs:colorStyle xmlns:cs="http://schemas.microsoft.com/office/drawing/2012/chartStyle" xmlns:a="http://schemas.openxmlformats.org/drawingml/2006/main" meth="withinLinearReversed" id="26">
  <a:schemeClr val="accent6"/>
</cs:colorStyle>
</file>

<file path=ppt/charts/colors12.xml><?xml version="1.0" encoding="utf-8"?>
<cs:colorStyle xmlns:cs="http://schemas.microsoft.com/office/drawing/2012/chartStyle" xmlns:a="http://schemas.openxmlformats.org/drawingml/2006/main" meth="withinLinearReversed" id="22">
  <a:schemeClr val="accent2"/>
</cs:colorStyle>
</file>

<file path=ppt/charts/colors13.xml><?xml version="1.0" encoding="utf-8"?>
<cs:colorStyle xmlns:cs="http://schemas.microsoft.com/office/drawing/2012/chartStyle" xmlns:a="http://schemas.openxmlformats.org/drawingml/2006/main" meth="withinLinear" id="15">
  <a:schemeClr val="accent2"/>
</cs:colorStyle>
</file>

<file path=ppt/charts/colors14.xml><?xml version="1.0" encoding="utf-8"?>
<cs:colorStyle xmlns:cs="http://schemas.microsoft.com/office/drawing/2012/chartStyle" xmlns:a="http://schemas.openxmlformats.org/drawingml/2006/main" meth="withinLinear" id="15">
  <a:schemeClr val="accent2"/>
</cs:colorStyle>
</file>

<file path=ppt/charts/colors15.xml><?xml version="1.0" encoding="utf-8"?>
<cs:colorStyle xmlns:cs="http://schemas.microsoft.com/office/drawing/2012/chartStyle" xmlns:a="http://schemas.openxmlformats.org/drawingml/2006/main" meth="withinLinearReversed" id="26">
  <a:schemeClr val="accent6"/>
</cs:colorStyle>
</file>

<file path=ppt/charts/colors16.xml><?xml version="1.0" encoding="utf-8"?>
<cs:colorStyle xmlns:cs="http://schemas.microsoft.com/office/drawing/2012/chartStyle" xmlns:a="http://schemas.openxmlformats.org/drawingml/2006/main" meth="withinLinearReversed" id="26">
  <a:schemeClr val="accent6"/>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20.xml><?xml version="1.0" encoding="utf-8"?>
<cs:colorStyle xmlns:cs="http://schemas.microsoft.com/office/drawing/2012/chartStyle" xmlns:a="http://schemas.openxmlformats.org/drawingml/2006/main" meth="withinLinear" id="15">
  <a:schemeClr val="accent2"/>
</cs:colorStyle>
</file>

<file path=ppt/charts/colors21.xml><?xml version="1.0" encoding="utf-8"?>
<cs:colorStyle xmlns:cs="http://schemas.microsoft.com/office/drawing/2012/chartStyle" xmlns:a="http://schemas.openxmlformats.org/drawingml/2006/main" meth="withinLinearReversed" id="22">
  <a:schemeClr val="accent2"/>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Reversed" id="22">
  <a:schemeClr val="accent2"/>
</cs:colorStyle>
</file>

<file path=ppt/charts/colors24.xml><?xml version="1.0" encoding="utf-8"?>
<cs:colorStyle xmlns:cs="http://schemas.microsoft.com/office/drawing/2012/chartStyle" xmlns:a="http://schemas.openxmlformats.org/drawingml/2006/main" meth="withinLinearReversed" id="22">
  <a:schemeClr val="accent2"/>
</cs:colorStyle>
</file>

<file path=ppt/charts/colors25.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Reversed" id="22">
  <a:schemeClr val="accent2"/>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40">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charts/style20.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11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670C65-4606-4071-8226-9CDA8C5D98D0}" type="doc">
      <dgm:prSet loTypeId="urn:microsoft.com/office/officeart/2005/8/layout/radial4" loCatId="relationship" qsTypeId="urn:microsoft.com/office/officeart/2005/8/quickstyle/simple5" qsCatId="simple" csTypeId="urn:microsoft.com/office/officeart/2005/8/colors/accent6_3" csCatId="accent6" phldr="1"/>
      <dgm:spPr/>
      <dgm:t>
        <a:bodyPr/>
        <a:lstStyle/>
        <a:p>
          <a:endParaRPr lang="lv-LV"/>
        </a:p>
      </dgm:t>
    </dgm:pt>
    <dgm:pt modelId="{F99C35FA-D3C5-4A1A-B1E7-2571C5EB8DD1}">
      <dgm:prSet phldrT="[Teksts]" custT="1"/>
      <dgm:spPr/>
      <dgm:t>
        <a:bodyPr/>
        <a:lstStyle/>
        <a:p>
          <a:r>
            <a:rPr lang="lv-LV"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APRĒĶINĀTĀ ALGA BRUTO</a:t>
          </a:r>
        </a:p>
        <a:p>
          <a:r>
            <a:rPr lang="lv-LV"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pirms nodokļu ieturēšanas</a:t>
          </a:r>
        </a:p>
      </dgm:t>
    </dgm:pt>
    <dgm:pt modelId="{E65594A1-CA8B-4405-AD77-6B591B81837F}" type="parTrans" cxnId="{5A6BE17E-00F7-4E3E-8508-700452FC57C0}">
      <dgm:prSet/>
      <dgm:spPr/>
      <dgm:t>
        <a:bodyPr/>
        <a:lstStyle/>
        <a:p>
          <a:endParaRPr lang="lv-LV"/>
        </a:p>
      </dgm:t>
    </dgm:pt>
    <dgm:pt modelId="{112363EB-1516-404F-AEF9-9525833AC9FE}" type="sibTrans" cxnId="{5A6BE17E-00F7-4E3E-8508-700452FC57C0}">
      <dgm:prSet/>
      <dgm:spPr/>
      <dgm:t>
        <a:bodyPr/>
        <a:lstStyle/>
        <a:p>
          <a:endParaRPr lang="lv-LV"/>
        </a:p>
      </dgm:t>
    </dgm:pt>
    <dgm:pt modelId="{484A4BDC-AF5F-4DEB-AB46-055E613AE964}">
      <dgm:prSet phldrT="[Teksts]" custT="1"/>
      <dgm:spPr/>
      <dgm:t>
        <a:bodyPr/>
        <a:lstStyle/>
        <a:p>
          <a:pPr>
            <a:lnSpc>
              <a:spcPct val="100000"/>
            </a:lnSpc>
            <a:spcAft>
              <a:spcPts val="600"/>
            </a:spcAft>
          </a:pPr>
          <a:r>
            <a:rPr lang="lv-LV"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MĒNEŠALGA</a:t>
          </a:r>
        </a:p>
        <a:p>
          <a:pPr>
            <a:lnSpc>
              <a:spcPct val="100000"/>
            </a:lnSpc>
            <a:spcAft>
              <a:spcPts val="600"/>
            </a:spcAft>
          </a:pPr>
          <a:r>
            <a:rPr lang="lv-LV"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Kārtībnieks 635-850 EUR</a:t>
          </a:r>
        </a:p>
        <a:p>
          <a:pPr>
            <a:lnSpc>
              <a:spcPct val="100000"/>
            </a:lnSpc>
            <a:spcAft>
              <a:spcPts val="600"/>
            </a:spcAft>
          </a:pPr>
          <a:r>
            <a:rPr lang="lv-LV"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Inspektors 657-1028 EUR</a:t>
          </a:r>
        </a:p>
        <a:p>
          <a:pPr>
            <a:lnSpc>
              <a:spcPct val="100000"/>
            </a:lnSpc>
            <a:spcAft>
              <a:spcPts val="600"/>
            </a:spcAft>
          </a:pPr>
          <a:r>
            <a:rPr lang="lv-LV"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Vecākais inspektors 700-1095 EUR</a:t>
          </a:r>
        </a:p>
      </dgm:t>
    </dgm:pt>
    <dgm:pt modelId="{B3B27185-59CC-47D0-97EA-CF71430CC96A}" type="parTrans" cxnId="{D6EB5E7D-B27D-46F4-8E12-09BC1E0E5311}">
      <dgm:prSet/>
      <dgm:spPr/>
      <dgm:t>
        <a:bodyPr/>
        <a:lstStyle/>
        <a:p>
          <a:endParaRPr lang="lv-LV"/>
        </a:p>
      </dgm:t>
    </dgm:pt>
    <dgm:pt modelId="{F6302722-FCFC-45FD-B80B-866D22A2CDBC}" type="sibTrans" cxnId="{D6EB5E7D-B27D-46F4-8E12-09BC1E0E5311}">
      <dgm:prSet/>
      <dgm:spPr/>
      <dgm:t>
        <a:bodyPr/>
        <a:lstStyle/>
        <a:p>
          <a:endParaRPr lang="lv-LV"/>
        </a:p>
      </dgm:t>
    </dgm:pt>
    <dgm:pt modelId="{9243190D-BAC8-42EC-A3FF-F8DE77EAE786}">
      <dgm:prSet custT="1"/>
      <dgm:spPr/>
      <dgm:t>
        <a:bodyPr/>
        <a:lstStyle/>
        <a:p>
          <a:pPr>
            <a:lnSpc>
              <a:spcPct val="150000"/>
            </a:lnSpc>
            <a:spcAft>
              <a:spcPts val="600"/>
            </a:spcAft>
          </a:pPr>
          <a:r>
            <a:rPr lang="lv-LV" sz="1400" b="1" cap="all"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piemaksa par nakts darbu, svētku dienām un virsstundām</a:t>
          </a:r>
        </a:p>
      </dgm:t>
    </dgm:pt>
    <dgm:pt modelId="{D6A8651F-DF5E-4507-BB31-C95C7491E974}" type="parTrans" cxnId="{051093FE-0857-4DF2-8667-9B86F30DD66B}">
      <dgm:prSet/>
      <dgm:spPr/>
      <dgm:t>
        <a:bodyPr/>
        <a:lstStyle/>
        <a:p>
          <a:endParaRPr lang="lv-LV"/>
        </a:p>
      </dgm:t>
    </dgm:pt>
    <dgm:pt modelId="{925EFB1A-6ED5-496E-B0C6-A3C460D7B567}" type="sibTrans" cxnId="{051093FE-0857-4DF2-8667-9B86F30DD66B}">
      <dgm:prSet/>
      <dgm:spPr/>
      <dgm:t>
        <a:bodyPr/>
        <a:lstStyle/>
        <a:p>
          <a:endParaRPr lang="lv-LV"/>
        </a:p>
      </dgm:t>
    </dgm:pt>
    <dgm:pt modelId="{7384320C-B4E5-412E-97F2-2A9BC2BEE564}">
      <dgm:prSet custT="1"/>
      <dgm:spPr/>
      <dgm:t>
        <a:bodyPr/>
        <a:lstStyle/>
        <a:p>
          <a:pPr>
            <a:lnSpc>
              <a:spcPct val="150000"/>
            </a:lnSpc>
            <a:spcAft>
              <a:spcPts val="600"/>
            </a:spcAft>
            <a:buNone/>
          </a:pPr>
          <a:r>
            <a:rPr lang="lv-LV" sz="1400" b="1" cap="all" baseline="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speciālā piemaksa par darbu, kas saistīts ar īpašu risku </a:t>
          </a:r>
        </a:p>
        <a:p>
          <a:pPr>
            <a:lnSpc>
              <a:spcPct val="100000"/>
            </a:lnSpc>
            <a:spcAft>
              <a:spcPts val="0"/>
            </a:spcAft>
            <a:buNone/>
          </a:pPr>
          <a:r>
            <a:rPr lang="lv-LV" sz="1400" b="1" cap="all" baseline="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(līdz 75% no stundas algas likmes)</a:t>
          </a:r>
          <a:endParaRPr lang="lv-LV" sz="1400" b="1" cap="all"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D47027B0-3F71-4BEC-B5D5-FA18B7DC7538}" type="parTrans" cxnId="{6081696E-1EA1-4C9F-979A-53E255097BFC}">
      <dgm:prSet/>
      <dgm:spPr/>
      <dgm:t>
        <a:bodyPr/>
        <a:lstStyle/>
        <a:p>
          <a:endParaRPr lang="lv-LV"/>
        </a:p>
      </dgm:t>
    </dgm:pt>
    <dgm:pt modelId="{51022855-1733-4CEF-AD07-C16E7A217E6C}" type="sibTrans" cxnId="{6081696E-1EA1-4C9F-979A-53E255097BFC}">
      <dgm:prSet/>
      <dgm:spPr/>
      <dgm:t>
        <a:bodyPr/>
        <a:lstStyle/>
        <a:p>
          <a:endParaRPr lang="lv-LV"/>
        </a:p>
      </dgm:t>
    </dgm:pt>
    <dgm:pt modelId="{A36AADA8-2FA7-4163-8589-6EE1564F7E08}">
      <dgm:prSet custT="1"/>
      <dgm:spPr/>
      <dgm:t>
        <a:bodyPr/>
        <a:lstStyle/>
        <a:p>
          <a:pPr>
            <a:lnSpc>
              <a:spcPct val="150000"/>
            </a:lnSpc>
            <a:spcAft>
              <a:spcPts val="600"/>
            </a:spcAft>
          </a:pPr>
          <a:r>
            <a:rPr lang="lv-LV" sz="1400" b="1" cap="all"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piemaksa par personisko darba ieguldījumu un darba kvalitāti </a:t>
          </a:r>
        </a:p>
        <a:p>
          <a:pPr>
            <a:lnSpc>
              <a:spcPct val="90000"/>
            </a:lnSpc>
            <a:spcAft>
              <a:spcPct val="35000"/>
            </a:spcAft>
          </a:pPr>
          <a:r>
            <a:rPr lang="lv-LV" sz="1400" b="1" cap="all"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(līdz 40% no mēnešalgas)</a:t>
          </a:r>
        </a:p>
      </dgm:t>
    </dgm:pt>
    <dgm:pt modelId="{06176ACE-30FE-4E0B-B89F-547FBC970A33}" type="parTrans" cxnId="{A976E775-561A-49CC-A649-E8CB7E2EE5FA}">
      <dgm:prSet/>
      <dgm:spPr/>
      <dgm:t>
        <a:bodyPr/>
        <a:lstStyle/>
        <a:p>
          <a:endParaRPr lang="lv-LV"/>
        </a:p>
      </dgm:t>
    </dgm:pt>
    <dgm:pt modelId="{D8955E25-2707-4517-A0B8-24CBBA2FA101}" type="sibTrans" cxnId="{A976E775-561A-49CC-A649-E8CB7E2EE5FA}">
      <dgm:prSet/>
      <dgm:spPr/>
      <dgm:t>
        <a:bodyPr/>
        <a:lstStyle/>
        <a:p>
          <a:endParaRPr lang="lv-LV"/>
        </a:p>
      </dgm:t>
    </dgm:pt>
    <dgm:pt modelId="{FC93AAA9-80C2-4E9D-A5E3-CEB5360123F7}">
      <dgm:prSet phldrT="[Teksts]" custScaleX="167238" custScaleY="88896" custLinFactNeighborX="239" custLinFactNeighborY="-9095"/>
      <dgm:spPr/>
      <dgm:t>
        <a:bodyPr/>
        <a:lstStyle/>
        <a:p>
          <a:endParaRPr lang="lv-LV"/>
        </a:p>
      </dgm:t>
    </dgm:pt>
    <dgm:pt modelId="{03DFFFEA-5846-4383-AF09-F578C4A4C8F3}" type="parTrans" cxnId="{C675D159-1CAC-40D5-8124-67EDED8A105E}">
      <dgm:prSet/>
      <dgm:spPr/>
      <dgm:t>
        <a:bodyPr/>
        <a:lstStyle/>
        <a:p>
          <a:endParaRPr lang="lv-LV"/>
        </a:p>
      </dgm:t>
    </dgm:pt>
    <dgm:pt modelId="{83D979A0-0DD0-449F-8D5D-4A6F2E9AD8F0}" type="sibTrans" cxnId="{C675D159-1CAC-40D5-8124-67EDED8A105E}">
      <dgm:prSet/>
      <dgm:spPr/>
      <dgm:t>
        <a:bodyPr/>
        <a:lstStyle/>
        <a:p>
          <a:endParaRPr lang="lv-LV"/>
        </a:p>
      </dgm:t>
    </dgm:pt>
    <dgm:pt modelId="{80E50277-4F59-4CDE-86BF-193CF99EF955}">
      <dgm:prSet phldrT="[Teksts]" custScaleX="127260" custScaleY="35638" custLinFactNeighborX="1336" custLinFactNeighborY="-18022"/>
      <dgm:spPr>
        <a:prstGeom prst="roundRect">
          <a:avLst/>
        </a:prstGeom>
      </dgm:spPr>
      <dgm:t>
        <a:bodyPr/>
        <a:lstStyle/>
        <a:p>
          <a:endParaRPr lang="lv-LV"/>
        </a:p>
      </dgm:t>
    </dgm:pt>
    <dgm:pt modelId="{075E8131-910B-4D8F-B77F-DD16D5035207}" type="parTrans" cxnId="{39F2ED7C-BB27-42A8-8857-2273DB7A13A7}">
      <dgm:prSet/>
      <dgm:spPr/>
      <dgm:t>
        <a:bodyPr/>
        <a:lstStyle/>
        <a:p>
          <a:endParaRPr lang="lv-LV"/>
        </a:p>
      </dgm:t>
    </dgm:pt>
    <dgm:pt modelId="{35288C0F-ABE4-4B3F-B3B0-4221FC5CA093}" type="sibTrans" cxnId="{39F2ED7C-BB27-42A8-8857-2273DB7A13A7}">
      <dgm:prSet/>
      <dgm:spPr/>
      <dgm:t>
        <a:bodyPr/>
        <a:lstStyle/>
        <a:p>
          <a:endParaRPr lang="lv-LV"/>
        </a:p>
      </dgm:t>
    </dgm:pt>
    <dgm:pt modelId="{694F4618-A069-4F2A-B3BC-AE4111D62D3B}" type="pres">
      <dgm:prSet presAssocID="{71670C65-4606-4071-8226-9CDA8C5D98D0}" presName="cycle" presStyleCnt="0">
        <dgm:presLayoutVars>
          <dgm:chMax val="1"/>
          <dgm:dir/>
          <dgm:animLvl val="ctr"/>
          <dgm:resizeHandles val="exact"/>
        </dgm:presLayoutVars>
      </dgm:prSet>
      <dgm:spPr/>
    </dgm:pt>
    <dgm:pt modelId="{3A05D220-E62E-4A5F-8C5E-1051D3AF5118}" type="pres">
      <dgm:prSet presAssocID="{F99C35FA-D3C5-4A1A-B1E7-2571C5EB8DD1}" presName="centerShape" presStyleLbl="node0" presStyleIdx="0" presStyleCnt="1" custScaleX="127260" custScaleY="35638" custLinFactNeighborX="1336" custLinFactNeighborY="-18022"/>
      <dgm:spPr>
        <a:prstGeom prst="roundRect">
          <a:avLst/>
        </a:prstGeom>
      </dgm:spPr>
    </dgm:pt>
    <dgm:pt modelId="{3A2C3202-6C81-4412-92C5-069694EDC095}" type="pres">
      <dgm:prSet presAssocID="{B3B27185-59CC-47D0-97EA-CF71430CC96A}" presName="parTrans" presStyleLbl="bgSibTrans2D1" presStyleIdx="0" presStyleCnt="4" custScaleX="48906" custLinFactNeighborX="35512" custLinFactNeighborY="-1723"/>
      <dgm:spPr/>
    </dgm:pt>
    <dgm:pt modelId="{EE3B4206-3503-4096-BD0D-F4A26EA837E3}" type="pres">
      <dgm:prSet presAssocID="{484A4BDC-AF5F-4DEB-AB46-055E613AE964}" presName="node" presStyleLbl="node1" presStyleIdx="0" presStyleCnt="4" custScaleX="125063" custScaleY="66979" custRadScaleRad="120954" custRadScaleInc="33073">
        <dgm:presLayoutVars>
          <dgm:bulletEnabled val="1"/>
        </dgm:presLayoutVars>
      </dgm:prSet>
      <dgm:spPr/>
    </dgm:pt>
    <dgm:pt modelId="{8815693C-D667-4F36-AE4D-A94E1B43AFFE}" type="pres">
      <dgm:prSet presAssocID="{D6A8651F-DF5E-4507-BB31-C95C7491E974}" presName="parTrans" presStyleLbl="bgSibTrans2D1" presStyleIdx="1" presStyleCnt="4" custLinFactNeighborX="17850" custLinFactNeighborY="14243"/>
      <dgm:spPr/>
    </dgm:pt>
    <dgm:pt modelId="{17FFB031-66E4-4EC6-AAF0-8E95921A2D39}" type="pres">
      <dgm:prSet presAssocID="{9243190D-BAC8-42EC-A3FF-F8DE77EAE786}" presName="node" presStyleLbl="node1" presStyleIdx="1" presStyleCnt="4" custScaleX="187542" custScaleY="46899" custRadScaleRad="122227" custRadScaleInc="-26308">
        <dgm:presLayoutVars>
          <dgm:bulletEnabled val="1"/>
        </dgm:presLayoutVars>
      </dgm:prSet>
      <dgm:spPr/>
    </dgm:pt>
    <dgm:pt modelId="{FAD4CF50-9E28-4E5F-BC77-6847D53F73E2}" type="pres">
      <dgm:prSet presAssocID="{D47027B0-3F71-4BEC-B5D5-FA18B7DC7538}" presName="parTrans" presStyleLbl="bgSibTrans2D1" presStyleIdx="2" presStyleCnt="4" custScaleX="92210" custLinFactNeighborX="-29613" custLinFactNeighborY="23271"/>
      <dgm:spPr/>
    </dgm:pt>
    <dgm:pt modelId="{CD3B888B-36F7-44D5-9740-F3F59EADE47E}" type="pres">
      <dgm:prSet presAssocID="{7384320C-B4E5-412E-97F2-2A9BC2BEE564}" presName="node" presStyleLbl="node1" presStyleIdx="2" presStyleCnt="4" custScaleX="187542" custScaleY="46899" custRadScaleRad="122045" custRadScaleInc="26062">
        <dgm:presLayoutVars>
          <dgm:bulletEnabled val="1"/>
        </dgm:presLayoutVars>
      </dgm:prSet>
      <dgm:spPr/>
    </dgm:pt>
    <dgm:pt modelId="{978C9F41-994E-4F33-9044-214C9F07A6E7}" type="pres">
      <dgm:prSet presAssocID="{06176ACE-30FE-4E0B-B89F-547FBC970A33}" presName="parTrans" presStyleLbl="bgSibTrans2D1" presStyleIdx="3" presStyleCnt="4" custScaleX="52027" custLinFactNeighborX="-34389" custLinFactNeighborY="-7596"/>
      <dgm:spPr/>
    </dgm:pt>
    <dgm:pt modelId="{7F35E4DF-5FF1-40E2-AB20-C7564722923D}" type="pres">
      <dgm:prSet presAssocID="{A36AADA8-2FA7-4163-8589-6EE1564F7E08}" presName="node" presStyleLbl="node1" presStyleIdx="3" presStyleCnt="4" custScaleX="125063" custScaleY="66979" custRadScaleRad="121873" custRadScaleInc="-32522">
        <dgm:presLayoutVars>
          <dgm:bulletEnabled val="1"/>
        </dgm:presLayoutVars>
      </dgm:prSet>
      <dgm:spPr/>
    </dgm:pt>
  </dgm:ptLst>
  <dgm:cxnLst>
    <dgm:cxn modelId="{23F1B301-1CF4-4029-9E5C-C76D22E94D52}" type="presOf" srcId="{B3B27185-59CC-47D0-97EA-CF71430CC96A}" destId="{3A2C3202-6C81-4412-92C5-069694EDC095}" srcOrd="0" destOrd="0" presId="urn:microsoft.com/office/officeart/2005/8/layout/radial4"/>
    <dgm:cxn modelId="{18A11610-C0DD-4575-BCFD-5E6239BF9225}" type="presOf" srcId="{D6A8651F-DF5E-4507-BB31-C95C7491E974}" destId="{8815693C-D667-4F36-AE4D-A94E1B43AFFE}" srcOrd="0" destOrd="0" presId="urn:microsoft.com/office/officeart/2005/8/layout/radial4"/>
    <dgm:cxn modelId="{C8F5802B-C3EB-47BE-9AAF-243E068024CD}" type="presOf" srcId="{A36AADA8-2FA7-4163-8589-6EE1564F7E08}" destId="{7F35E4DF-5FF1-40E2-AB20-C7564722923D}" srcOrd="0" destOrd="0" presId="urn:microsoft.com/office/officeart/2005/8/layout/radial4"/>
    <dgm:cxn modelId="{5706B769-AA94-4942-8C96-6C2954E46840}" type="presOf" srcId="{9243190D-BAC8-42EC-A3FF-F8DE77EAE786}" destId="{17FFB031-66E4-4EC6-AAF0-8E95921A2D39}" srcOrd="0" destOrd="0" presId="urn:microsoft.com/office/officeart/2005/8/layout/radial4"/>
    <dgm:cxn modelId="{64D2754B-ADDE-4BAB-BD5D-039168CC01BE}" type="presOf" srcId="{484A4BDC-AF5F-4DEB-AB46-055E613AE964}" destId="{EE3B4206-3503-4096-BD0D-F4A26EA837E3}" srcOrd="0" destOrd="0" presId="urn:microsoft.com/office/officeart/2005/8/layout/radial4"/>
    <dgm:cxn modelId="{6081696E-1EA1-4C9F-979A-53E255097BFC}" srcId="{F99C35FA-D3C5-4A1A-B1E7-2571C5EB8DD1}" destId="{7384320C-B4E5-412E-97F2-2A9BC2BEE564}" srcOrd="2" destOrd="0" parTransId="{D47027B0-3F71-4BEC-B5D5-FA18B7DC7538}" sibTransId="{51022855-1733-4CEF-AD07-C16E7A217E6C}"/>
    <dgm:cxn modelId="{A976E775-561A-49CC-A649-E8CB7E2EE5FA}" srcId="{F99C35FA-D3C5-4A1A-B1E7-2571C5EB8DD1}" destId="{A36AADA8-2FA7-4163-8589-6EE1564F7E08}" srcOrd="3" destOrd="0" parTransId="{06176ACE-30FE-4E0B-B89F-547FBC970A33}" sibTransId="{D8955E25-2707-4517-A0B8-24CBBA2FA101}"/>
    <dgm:cxn modelId="{C675D159-1CAC-40D5-8124-67EDED8A105E}" srcId="{71670C65-4606-4071-8226-9CDA8C5D98D0}" destId="{FC93AAA9-80C2-4E9D-A5E3-CEB5360123F7}" srcOrd="2" destOrd="0" parTransId="{03DFFFEA-5846-4383-AF09-F578C4A4C8F3}" sibTransId="{83D979A0-0DD0-449F-8D5D-4A6F2E9AD8F0}"/>
    <dgm:cxn modelId="{39F2ED7C-BB27-42A8-8857-2273DB7A13A7}" srcId="{71670C65-4606-4071-8226-9CDA8C5D98D0}" destId="{80E50277-4F59-4CDE-86BF-193CF99EF955}" srcOrd="1" destOrd="0" parTransId="{075E8131-910B-4D8F-B77F-DD16D5035207}" sibTransId="{35288C0F-ABE4-4B3F-B3B0-4221FC5CA093}"/>
    <dgm:cxn modelId="{D6EB5E7D-B27D-46F4-8E12-09BC1E0E5311}" srcId="{F99C35FA-D3C5-4A1A-B1E7-2571C5EB8DD1}" destId="{484A4BDC-AF5F-4DEB-AB46-055E613AE964}" srcOrd="0" destOrd="0" parTransId="{B3B27185-59CC-47D0-97EA-CF71430CC96A}" sibTransId="{F6302722-FCFC-45FD-B80B-866D22A2CDBC}"/>
    <dgm:cxn modelId="{5A6BE17E-00F7-4E3E-8508-700452FC57C0}" srcId="{71670C65-4606-4071-8226-9CDA8C5D98D0}" destId="{F99C35FA-D3C5-4A1A-B1E7-2571C5EB8DD1}" srcOrd="0" destOrd="0" parTransId="{E65594A1-CA8B-4405-AD77-6B591B81837F}" sibTransId="{112363EB-1516-404F-AEF9-9525833AC9FE}"/>
    <dgm:cxn modelId="{6CFE907F-447B-4EA4-B312-3EF3325D4F68}" type="presOf" srcId="{7384320C-B4E5-412E-97F2-2A9BC2BEE564}" destId="{CD3B888B-36F7-44D5-9740-F3F59EADE47E}" srcOrd="0" destOrd="0" presId="urn:microsoft.com/office/officeart/2005/8/layout/radial4"/>
    <dgm:cxn modelId="{A3BD5DBB-2E6A-4A8D-ACA7-880E6EE46192}" type="presOf" srcId="{F99C35FA-D3C5-4A1A-B1E7-2571C5EB8DD1}" destId="{3A05D220-E62E-4A5F-8C5E-1051D3AF5118}" srcOrd="0" destOrd="0" presId="urn:microsoft.com/office/officeart/2005/8/layout/radial4"/>
    <dgm:cxn modelId="{80E58DC3-3565-43D8-AC13-75148F23C97F}" type="presOf" srcId="{D47027B0-3F71-4BEC-B5D5-FA18B7DC7538}" destId="{FAD4CF50-9E28-4E5F-BC77-6847D53F73E2}" srcOrd="0" destOrd="0" presId="urn:microsoft.com/office/officeart/2005/8/layout/radial4"/>
    <dgm:cxn modelId="{ED3ECBCD-816B-4EA6-847D-8ABE896388DC}" type="presOf" srcId="{06176ACE-30FE-4E0B-B89F-547FBC970A33}" destId="{978C9F41-994E-4F33-9044-214C9F07A6E7}" srcOrd="0" destOrd="0" presId="urn:microsoft.com/office/officeart/2005/8/layout/radial4"/>
    <dgm:cxn modelId="{178F85DE-25BB-4609-A8E1-3F09BDBF99B6}" type="presOf" srcId="{71670C65-4606-4071-8226-9CDA8C5D98D0}" destId="{694F4618-A069-4F2A-B3BC-AE4111D62D3B}" srcOrd="0" destOrd="0" presId="urn:microsoft.com/office/officeart/2005/8/layout/radial4"/>
    <dgm:cxn modelId="{051093FE-0857-4DF2-8667-9B86F30DD66B}" srcId="{F99C35FA-D3C5-4A1A-B1E7-2571C5EB8DD1}" destId="{9243190D-BAC8-42EC-A3FF-F8DE77EAE786}" srcOrd="1" destOrd="0" parTransId="{D6A8651F-DF5E-4507-BB31-C95C7491E974}" sibTransId="{925EFB1A-6ED5-496E-B0C6-A3C460D7B567}"/>
    <dgm:cxn modelId="{41B66D47-1DE4-406A-9585-63224DC24C1F}" type="presParOf" srcId="{694F4618-A069-4F2A-B3BC-AE4111D62D3B}" destId="{3A05D220-E62E-4A5F-8C5E-1051D3AF5118}" srcOrd="0" destOrd="0" presId="urn:microsoft.com/office/officeart/2005/8/layout/radial4"/>
    <dgm:cxn modelId="{A16E6E6F-9062-4925-9BEC-FBF8F79C537E}" type="presParOf" srcId="{694F4618-A069-4F2A-B3BC-AE4111D62D3B}" destId="{3A2C3202-6C81-4412-92C5-069694EDC095}" srcOrd="1" destOrd="0" presId="urn:microsoft.com/office/officeart/2005/8/layout/radial4"/>
    <dgm:cxn modelId="{6439BD37-BE30-430E-9266-DFC2FF9A66CD}" type="presParOf" srcId="{694F4618-A069-4F2A-B3BC-AE4111D62D3B}" destId="{EE3B4206-3503-4096-BD0D-F4A26EA837E3}" srcOrd="2" destOrd="0" presId="urn:microsoft.com/office/officeart/2005/8/layout/radial4"/>
    <dgm:cxn modelId="{2CC15862-C8CA-471F-86E9-03D243527178}" type="presParOf" srcId="{694F4618-A069-4F2A-B3BC-AE4111D62D3B}" destId="{8815693C-D667-4F36-AE4D-A94E1B43AFFE}" srcOrd="3" destOrd="0" presId="urn:microsoft.com/office/officeart/2005/8/layout/radial4"/>
    <dgm:cxn modelId="{B757232F-B487-4E05-9DF7-6307A98269BF}" type="presParOf" srcId="{694F4618-A069-4F2A-B3BC-AE4111D62D3B}" destId="{17FFB031-66E4-4EC6-AAF0-8E95921A2D39}" srcOrd="4" destOrd="0" presId="urn:microsoft.com/office/officeart/2005/8/layout/radial4"/>
    <dgm:cxn modelId="{4EF87EEA-29ED-476C-A88B-82B6503D8519}" type="presParOf" srcId="{694F4618-A069-4F2A-B3BC-AE4111D62D3B}" destId="{FAD4CF50-9E28-4E5F-BC77-6847D53F73E2}" srcOrd="5" destOrd="0" presId="urn:microsoft.com/office/officeart/2005/8/layout/radial4"/>
    <dgm:cxn modelId="{59D964DA-1487-467E-BD75-44499F60C16C}" type="presParOf" srcId="{694F4618-A069-4F2A-B3BC-AE4111D62D3B}" destId="{CD3B888B-36F7-44D5-9740-F3F59EADE47E}" srcOrd="6" destOrd="0" presId="urn:microsoft.com/office/officeart/2005/8/layout/radial4"/>
    <dgm:cxn modelId="{93F4A6E2-3E4F-4632-8756-2997FB07153B}" type="presParOf" srcId="{694F4618-A069-4F2A-B3BC-AE4111D62D3B}" destId="{978C9F41-994E-4F33-9044-214C9F07A6E7}" srcOrd="7" destOrd="0" presId="urn:microsoft.com/office/officeart/2005/8/layout/radial4"/>
    <dgm:cxn modelId="{199506A0-C2A1-44AC-9991-0918C5A3482F}" type="presParOf" srcId="{694F4618-A069-4F2A-B3BC-AE4111D62D3B}" destId="{7F35E4DF-5FF1-40E2-AB20-C7564722923D}"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5D220-E62E-4A5F-8C5E-1051D3AF5118}">
      <dsp:nvSpPr>
        <dsp:cNvPr id="0" name=""/>
        <dsp:cNvSpPr/>
      </dsp:nvSpPr>
      <dsp:spPr>
        <a:xfrm>
          <a:off x="3908547" y="2729111"/>
          <a:ext cx="3599976" cy="1008140"/>
        </a:xfrm>
        <a:prstGeom prst="round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APRĒĶINĀTĀ ALGA BRUTO</a:t>
          </a:r>
        </a:p>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pirms nodokļu ieturēšanas</a:t>
          </a:r>
        </a:p>
      </dsp:txBody>
      <dsp:txXfrm>
        <a:off x="3957760" y="2778324"/>
        <a:ext cx="3501550" cy="909714"/>
      </dsp:txXfrm>
    </dsp:sp>
    <dsp:sp modelId="{3A2C3202-6C81-4412-92C5-069694EDC095}">
      <dsp:nvSpPr>
        <dsp:cNvPr id="0" name=""/>
        <dsp:cNvSpPr/>
      </dsp:nvSpPr>
      <dsp:spPr>
        <a:xfrm rot="11561466">
          <a:off x="3248672" y="2201561"/>
          <a:ext cx="1191347" cy="806218"/>
        </a:xfrm>
        <a:prstGeom prst="lef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E3B4206-3503-4096-BD0D-F4A26EA837E3}">
      <dsp:nvSpPr>
        <dsp:cNvPr id="0" name=""/>
        <dsp:cNvSpPr/>
      </dsp:nvSpPr>
      <dsp:spPr>
        <a:xfrm>
          <a:off x="110567" y="1630978"/>
          <a:ext cx="3360935" cy="1439991"/>
        </a:xfrm>
        <a:prstGeom prst="roundRect">
          <a:avLst>
            <a:gd name="adj" fmla="val 10000"/>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100000"/>
            </a:lnSpc>
            <a:spcBef>
              <a:spcPct val="0"/>
            </a:spcBef>
            <a:spcAft>
              <a:spcPts val="600"/>
            </a:spcAft>
            <a:buNone/>
          </a:pPr>
          <a:r>
            <a:rPr lang="lv-LV" sz="14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MĒNEŠALGA</a:t>
          </a:r>
        </a:p>
        <a:p>
          <a:pPr marL="0" lvl="0" indent="0" algn="ctr" defTabSz="622300">
            <a:lnSpc>
              <a:spcPct val="100000"/>
            </a:lnSpc>
            <a:spcBef>
              <a:spcPct val="0"/>
            </a:spcBef>
            <a:spcAft>
              <a:spcPts val="600"/>
            </a:spcAft>
            <a:buNone/>
          </a:pPr>
          <a:r>
            <a:rPr lang="lv-LV" sz="14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Kārtībnieks 635-850 EUR</a:t>
          </a:r>
        </a:p>
        <a:p>
          <a:pPr marL="0" lvl="0" indent="0" algn="ctr" defTabSz="622300">
            <a:lnSpc>
              <a:spcPct val="100000"/>
            </a:lnSpc>
            <a:spcBef>
              <a:spcPct val="0"/>
            </a:spcBef>
            <a:spcAft>
              <a:spcPts val="600"/>
            </a:spcAft>
            <a:buNone/>
          </a:pPr>
          <a:r>
            <a:rPr lang="lv-LV" sz="14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Inspektors 657-1028 EUR</a:t>
          </a:r>
        </a:p>
        <a:p>
          <a:pPr marL="0" lvl="0" indent="0" algn="ctr" defTabSz="622300">
            <a:lnSpc>
              <a:spcPct val="100000"/>
            </a:lnSpc>
            <a:spcBef>
              <a:spcPct val="0"/>
            </a:spcBef>
            <a:spcAft>
              <a:spcPts val="600"/>
            </a:spcAft>
            <a:buNone/>
          </a:pPr>
          <a:r>
            <a:rPr lang="lv-LV" sz="14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Vecākais inspektors 700-1095 EUR</a:t>
          </a:r>
        </a:p>
      </dsp:txBody>
      <dsp:txXfrm>
        <a:off x="152743" y="1673154"/>
        <a:ext cx="3276583" cy="1355639"/>
      </dsp:txXfrm>
    </dsp:sp>
    <dsp:sp modelId="{8815693C-D667-4F36-AE4D-A94E1B43AFFE}">
      <dsp:nvSpPr>
        <dsp:cNvPr id="0" name=""/>
        <dsp:cNvSpPr/>
      </dsp:nvSpPr>
      <dsp:spPr>
        <a:xfrm rot="13147386">
          <a:off x="3118129" y="1532640"/>
          <a:ext cx="2656451" cy="806218"/>
        </a:xfrm>
        <a:prstGeom prst="leftArrow">
          <a:avLst>
            <a:gd name="adj1" fmla="val 60000"/>
            <a:gd name="adj2" fmla="val 50000"/>
          </a:avLst>
        </a:prstGeom>
        <a:gradFill rotWithShape="0">
          <a:gsLst>
            <a:gs pos="0">
              <a:schemeClr val="accent6">
                <a:shade val="90000"/>
                <a:hueOff val="0"/>
                <a:satOff val="-11132"/>
                <a:lumOff val="10639"/>
                <a:alphaOff val="0"/>
                <a:shade val="51000"/>
                <a:satMod val="130000"/>
              </a:schemeClr>
            </a:gs>
            <a:gs pos="80000">
              <a:schemeClr val="accent6">
                <a:shade val="90000"/>
                <a:hueOff val="0"/>
                <a:satOff val="-11132"/>
                <a:lumOff val="10639"/>
                <a:alphaOff val="0"/>
                <a:shade val="93000"/>
                <a:satMod val="130000"/>
              </a:schemeClr>
            </a:gs>
            <a:gs pos="100000">
              <a:schemeClr val="accent6">
                <a:shade val="90000"/>
                <a:hueOff val="0"/>
                <a:satOff val="-11132"/>
                <a:lumOff val="106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7FFB031-66E4-4EC6-AAF0-8E95921A2D39}">
      <dsp:nvSpPr>
        <dsp:cNvPr id="0" name=""/>
        <dsp:cNvSpPr/>
      </dsp:nvSpPr>
      <dsp:spPr>
        <a:xfrm>
          <a:off x="421755" y="478679"/>
          <a:ext cx="5039992" cy="1008288"/>
        </a:xfrm>
        <a:prstGeom prst="roundRect">
          <a:avLst>
            <a:gd name="adj" fmla="val 10000"/>
          </a:avLst>
        </a:prstGeom>
        <a:gradFill rotWithShape="0">
          <a:gsLst>
            <a:gs pos="0">
              <a:schemeClr val="accent6">
                <a:shade val="80000"/>
                <a:hueOff val="0"/>
                <a:satOff val="-11274"/>
                <a:lumOff val="11272"/>
                <a:alphaOff val="0"/>
                <a:shade val="51000"/>
                <a:satMod val="130000"/>
              </a:schemeClr>
            </a:gs>
            <a:gs pos="80000">
              <a:schemeClr val="accent6">
                <a:shade val="80000"/>
                <a:hueOff val="0"/>
                <a:satOff val="-11274"/>
                <a:lumOff val="11272"/>
                <a:alphaOff val="0"/>
                <a:shade val="93000"/>
                <a:satMod val="130000"/>
              </a:schemeClr>
            </a:gs>
            <a:gs pos="100000">
              <a:schemeClr val="accent6">
                <a:shade val="80000"/>
                <a:hueOff val="0"/>
                <a:satOff val="-11274"/>
                <a:lumOff val="112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150000"/>
            </a:lnSpc>
            <a:spcBef>
              <a:spcPct val="0"/>
            </a:spcBef>
            <a:spcAft>
              <a:spcPts val="600"/>
            </a:spcAft>
            <a:buNone/>
          </a:pPr>
          <a:r>
            <a:rPr lang="lv-LV" sz="1400" b="1" kern="1200" cap="all"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piemaksa par nakts darbu, svētku dienām un virsstundām</a:t>
          </a:r>
        </a:p>
      </dsp:txBody>
      <dsp:txXfrm>
        <a:off x="451287" y="508211"/>
        <a:ext cx="4980928" cy="949224"/>
      </dsp:txXfrm>
    </dsp:sp>
    <dsp:sp modelId="{FAD4CF50-9E28-4E5F-BC77-6847D53F73E2}">
      <dsp:nvSpPr>
        <dsp:cNvPr id="0" name=""/>
        <dsp:cNvSpPr/>
      </dsp:nvSpPr>
      <dsp:spPr>
        <a:xfrm rot="19121948">
          <a:off x="5399073" y="1603786"/>
          <a:ext cx="2336760" cy="806218"/>
        </a:xfrm>
        <a:prstGeom prst="leftArrow">
          <a:avLst>
            <a:gd name="adj1" fmla="val 60000"/>
            <a:gd name="adj2" fmla="val 50000"/>
          </a:avLst>
        </a:prstGeom>
        <a:gradFill rotWithShape="0">
          <a:gsLst>
            <a:gs pos="0">
              <a:schemeClr val="accent6">
                <a:shade val="90000"/>
                <a:hueOff val="0"/>
                <a:satOff val="-22265"/>
                <a:lumOff val="21279"/>
                <a:alphaOff val="0"/>
                <a:shade val="51000"/>
                <a:satMod val="130000"/>
              </a:schemeClr>
            </a:gs>
            <a:gs pos="80000">
              <a:schemeClr val="accent6">
                <a:shade val="90000"/>
                <a:hueOff val="0"/>
                <a:satOff val="-22265"/>
                <a:lumOff val="21279"/>
                <a:alphaOff val="0"/>
                <a:shade val="93000"/>
                <a:satMod val="130000"/>
              </a:schemeClr>
            </a:gs>
            <a:gs pos="100000">
              <a:schemeClr val="accent6">
                <a:shade val="90000"/>
                <a:hueOff val="0"/>
                <a:satOff val="-22265"/>
                <a:lumOff val="212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D3B888B-36F7-44D5-9740-F3F59EADE47E}">
      <dsp:nvSpPr>
        <dsp:cNvPr id="0" name=""/>
        <dsp:cNvSpPr/>
      </dsp:nvSpPr>
      <dsp:spPr>
        <a:xfrm>
          <a:off x="5749805" y="478842"/>
          <a:ext cx="5039992" cy="1008288"/>
        </a:xfrm>
        <a:prstGeom prst="roundRect">
          <a:avLst>
            <a:gd name="adj" fmla="val 10000"/>
          </a:avLst>
        </a:prstGeom>
        <a:gradFill rotWithShape="0">
          <a:gsLst>
            <a:gs pos="0">
              <a:schemeClr val="accent6">
                <a:shade val="80000"/>
                <a:hueOff val="0"/>
                <a:satOff val="-22547"/>
                <a:lumOff val="22543"/>
                <a:alphaOff val="0"/>
                <a:shade val="51000"/>
                <a:satMod val="130000"/>
              </a:schemeClr>
            </a:gs>
            <a:gs pos="80000">
              <a:schemeClr val="accent6">
                <a:shade val="80000"/>
                <a:hueOff val="0"/>
                <a:satOff val="-22547"/>
                <a:lumOff val="22543"/>
                <a:alphaOff val="0"/>
                <a:shade val="93000"/>
                <a:satMod val="130000"/>
              </a:schemeClr>
            </a:gs>
            <a:gs pos="100000">
              <a:schemeClr val="accent6">
                <a:shade val="80000"/>
                <a:hueOff val="0"/>
                <a:satOff val="-22547"/>
                <a:lumOff val="225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150000"/>
            </a:lnSpc>
            <a:spcBef>
              <a:spcPct val="0"/>
            </a:spcBef>
            <a:spcAft>
              <a:spcPts val="600"/>
            </a:spcAft>
            <a:buNone/>
          </a:pPr>
          <a:r>
            <a:rPr lang="lv-LV" sz="1400" b="1" kern="1200" cap="all" baseline="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speciālā piemaksa par darbu, kas saistīts ar īpašu risku </a:t>
          </a:r>
        </a:p>
        <a:p>
          <a:pPr marL="0" lvl="0" indent="0" algn="ctr" defTabSz="622300">
            <a:lnSpc>
              <a:spcPct val="100000"/>
            </a:lnSpc>
            <a:spcBef>
              <a:spcPct val="0"/>
            </a:spcBef>
            <a:spcAft>
              <a:spcPts val="0"/>
            </a:spcAft>
            <a:buNone/>
          </a:pPr>
          <a:r>
            <a:rPr lang="lv-LV" sz="1400" b="1" kern="1200" cap="all" baseline="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(līdz 75% no stundas algas likmes)</a:t>
          </a:r>
          <a:endParaRPr lang="lv-LV" sz="1400" b="1" kern="1200" cap="all"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5779337" y="508374"/>
        <a:ext cx="4980928" cy="949224"/>
      </dsp:txXfrm>
    </dsp:sp>
    <dsp:sp modelId="{978C9F41-994E-4F33-9044-214C9F07A6E7}">
      <dsp:nvSpPr>
        <dsp:cNvPr id="0" name=""/>
        <dsp:cNvSpPr/>
      </dsp:nvSpPr>
      <dsp:spPr>
        <a:xfrm rot="20808017">
          <a:off x="6948458" y="2150540"/>
          <a:ext cx="1202630" cy="806218"/>
        </a:xfrm>
        <a:prstGeom prst="leftArrow">
          <a:avLst>
            <a:gd name="adj1" fmla="val 60000"/>
            <a:gd name="adj2" fmla="val 50000"/>
          </a:avLst>
        </a:prstGeom>
        <a:gradFill rotWithShape="0">
          <a:gsLst>
            <a:gs pos="0">
              <a:schemeClr val="accent6">
                <a:shade val="90000"/>
                <a:hueOff val="0"/>
                <a:satOff val="-33397"/>
                <a:lumOff val="31918"/>
                <a:alphaOff val="0"/>
                <a:shade val="51000"/>
                <a:satMod val="130000"/>
              </a:schemeClr>
            </a:gs>
            <a:gs pos="80000">
              <a:schemeClr val="accent6">
                <a:shade val="90000"/>
                <a:hueOff val="0"/>
                <a:satOff val="-33397"/>
                <a:lumOff val="31918"/>
                <a:alphaOff val="0"/>
                <a:shade val="93000"/>
                <a:satMod val="130000"/>
              </a:schemeClr>
            </a:gs>
            <a:gs pos="100000">
              <a:schemeClr val="accent6">
                <a:shade val="90000"/>
                <a:hueOff val="0"/>
                <a:satOff val="-33397"/>
                <a:lumOff val="319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F35E4DF-5FF1-40E2-AB20-C7564722923D}">
      <dsp:nvSpPr>
        <dsp:cNvPr id="0" name=""/>
        <dsp:cNvSpPr/>
      </dsp:nvSpPr>
      <dsp:spPr>
        <a:xfrm>
          <a:off x="7789465" y="1630977"/>
          <a:ext cx="3360935" cy="1439991"/>
        </a:xfrm>
        <a:prstGeom prst="roundRect">
          <a:avLst>
            <a:gd name="adj" fmla="val 10000"/>
          </a:avLst>
        </a:prstGeom>
        <a:gradFill rotWithShape="0">
          <a:gsLst>
            <a:gs pos="0">
              <a:schemeClr val="accent6">
                <a:shade val="80000"/>
                <a:hueOff val="0"/>
                <a:satOff val="-33821"/>
                <a:lumOff val="33815"/>
                <a:alphaOff val="0"/>
                <a:shade val="51000"/>
                <a:satMod val="130000"/>
              </a:schemeClr>
            </a:gs>
            <a:gs pos="80000">
              <a:schemeClr val="accent6">
                <a:shade val="80000"/>
                <a:hueOff val="0"/>
                <a:satOff val="-33821"/>
                <a:lumOff val="33815"/>
                <a:alphaOff val="0"/>
                <a:shade val="93000"/>
                <a:satMod val="130000"/>
              </a:schemeClr>
            </a:gs>
            <a:gs pos="100000">
              <a:schemeClr val="accent6">
                <a:shade val="80000"/>
                <a:hueOff val="0"/>
                <a:satOff val="-33821"/>
                <a:lumOff val="338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150000"/>
            </a:lnSpc>
            <a:spcBef>
              <a:spcPct val="0"/>
            </a:spcBef>
            <a:spcAft>
              <a:spcPts val="600"/>
            </a:spcAft>
            <a:buNone/>
          </a:pPr>
          <a:r>
            <a:rPr lang="lv-LV" sz="1400" b="1" kern="1200" cap="all"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piemaksa par personisko darba ieguldījumu un darba kvalitāti </a:t>
          </a:r>
        </a:p>
        <a:p>
          <a:pPr marL="0" lvl="0" indent="0" algn="ctr" defTabSz="622300">
            <a:lnSpc>
              <a:spcPct val="90000"/>
            </a:lnSpc>
            <a:spcBef>
              <a:spcPct val="0"/>
            </a:spcBef>
            <a:spcAft>
              <a:spcPct val="35000"/>
            </a:spcAft>
            <a:buNone/>
          </a:pPr>
          <a:r>
            <a:rPr lang="lv-LV" sz="1400" b="1" kern="1200" cap="all"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(līdz 40% no mēnešalgas)</a:t>
          </a:r>
        </a:p>
      </dsp:txBody>
      <dsp:txXfrm>
        <a:off x="7831641" y="1673153"/>
        <a:ext cx="3276583" cy="135563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0.0019</cdr:x>
      <cdr:y>0.01887</cdr:y>
    </cdr:from>
    <cdr:to>
      <cdr:x>0.5019</cdr:x>
      <cdr:y>0.11199</cdr:y>
    </cdr:to>
    <cdr:sp macro="" textlink="">
      <cdr:nvSpPr>
        <cdr:cNvPr id="2" name="TextBox 1"/>
        <cdr:cNvSpPr txBox="1"/>
      </cdr:nvSpPr>
      <cdr:spPr>
        <a:xfrm xmlns:a="http://schemas.openxmlformats.org/drawingml/2006/main">
          <a:off x="12425" y="99722"/>
          <a:ext cx="3276364" cy="4922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lv-LV"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Personālsastāva mainība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4"/>
            <a:ext cx="2889938" cy="496332"/>
          </a:xfrm>
          <a:prstGeom prst="rect">
            <a:avLst/>
          </a:prstGeom>
        </p:spPr>
        <p:txBody>
          <a:bodyPr vert="horz" lIns="90726" tIns="45363" rIns="90726" bIns="45363" rtlCol="0"/>
          <a:lstStyle>
            <a:lvl1pPr algn="l">
              <a:defRPr sz="1200">
                <a:ea typeface="+mn-ea"/>
              </a:defRPr>
            </a:lvl1pPr>
          </a:lstStyle>
          <a:p>
            <a:pPr>
              <a:defRPr/>
            </a:pPr>
            <a:endParaRPr lang="lv-LV"/>
          </a:p>
        </p:txBody>
      </p:sp>
      <p:sp>
        <p:nvSpPr>
          <p:cNvPr id="3" name="Дата 2"/>
          <p:cNvSpPr>
            <a:spLocks noGrp="1"/>
          </p:cNvSpPr>
          <p:nvPr>
            <p:ph type="dt" sz="quarter" idx="1"/>
          </p:nvPr>
        </p:nvSpPr>
        <p:spPr>
          <a:xfrm>
            <a:off x="3777609" y="4"/>
            <a:ext cx="2889938" cy="496332"/>
          </a:xfrm>
          <a:prstGeom prst="rect">
            <a:avLst/>
          </a:prstGeom>
        </p:spPr>
        <p:txBody>
          <a:bodyPr vert="horz" lIns="90726" tIns="45363" rIns="90726" bIns="45363" rtlCol="0"/>
          <a:lstStyle>
            <a:lvl1pPr algn="r">
              <a:defRPr sz="1200">
                <a:ea typeface="+mn-ea"/>
              </a:defRPr>
            </a:lvl1pPr>
          </a:lstStyle>
          <a:p>
            <a:pPr>
              <a:defRPr/>
            </a:pPr>
            <a:fld id="{D475E84D-4E5D-4B1E-A62D-B258FEDC6897}" type="datetimeFigureOut">
              <a:rPr lang="lv-LV"/>
              <a:pPr>
                <a:defRPr/>
              </a:pPr>
              <a:t>09.03.2022</a:t>
            </a:fld>
            <a:endParaRPr lang="lv-LV"/>
          </a:p>
        </p:txBody>
      </p:sp>
      <p:sp>
        <p:nvSpPr>
          <p:cNvPr id="4" name="Нижний колонтитул 3"/>
          <p:cNvSpPr>
            <a:spLocks noGrp="1"/>
          </p:cNvSpPr>
          <p:nvPr>
            <p:ph type="ftr" sz="quarter" idx="2"/>
          </p:nvPr>
        </p:nvSpPr>
        <p:spPr>
          <a:xfrm>
            <a:off x="1" y="9428587"/>
            <a:ext cx="2889938" cy="496332"/>
          </a:xfrm>
          <a:prstGeom prst="rect">
            <a:avLst/>
          </a:prstGeom>
        </p:spPr>
        <p:txBody>
          <a:bodyPr vert="horz" lIns="90726" tIns="45363" rIns="90726" bIns="45363" rtlCol="0" anchor="b"/>
          <a:lstStyle>
            <a:lvl1pPr algn="l">
              <a:defRPr sz="1200">
                <a:ea typeface="+mn-ea"/>
              </a:defRPr>
            </a:lvl1pPr>
          </a:lstStyle>
          <a:p>
            <a:pPr>
              <a:defRPr/>
            </a:pPr>
            <a:endParaRPr lang="lv-LV"/>
          </a:p>
        </p:txBody>
      </p:sp>
      <p:sp>
        <p:nvSpPr>
          <p:cNvPr id="5" name="Номер слайда 4"/>
          <p:cNvSpPr>
            <a:spLocks noGrp="1"/>
          </p:cNvSpPr>
          <p:nvPr>
            <p:ph type="sldNum" sz="quarter" idx="3"/>
          </p:nvPr>
        </p:nvSpPr>
        <p:spPr>
          <a:xfrm>
            <a:off x="3777609" y="9428587"/>
            <a:ext cx="2889938" cy="496332"/>
          </a:xfrm>
          <a:prstGeom prst="rect">
            <a:avLst/>
          </a:prstGeom>
        </p:spPr>
        <p:txBody>
          <a:bodyPr vert="horz" lIns="90726" tIns="45363" rIns="90726" bIns="45363" rtlCol="0" anchor="b"/>
          <a:lstStyle>
            <a:lvl1pPr algn="r">
              <a:defRPr sz="1200">
                <a:ea typeface="+mn-ea"/>
              </a:defRPr>
            </a:lvl1pPr>
          </a:lstStyle>
          <a:p>
            <a:pPr>
              <a:defRPr/>
            </a:pPr>
            <a:fld id="{780783B8-5163-4A43-984D-1314B4FD37F8}" type="slidenum">
              <a:rPr lang="lv-LV"/>
              <a:pPr>
                <a:defRPr/>
              </a:pPr>
              <a:t>‹#›</a:t>
            </a:fld>
            <a:endParaRPr lang="lv-LV"/>
          </a:p>
        </p:txBody>
      </p:sp>
    </p:spTree>
    <p:extLst>
      <p:ext uri="{BB962C8B-B14F-4D97-AF65-F5344CB8AC3E}">
        <p14:creationId xmlns:p14="http://schemas.microsoft.com/office/powerpoint/2010/main" val="30450568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4"/>
            <a:ext cx="2889938" cy="496332"/>
          </a:xfrm>
          <a:prstGeom prst="rect">
            <a:avLst/>
          </a:prstGeom>
        </p:spPr>
        <p:txBody>
          <a:bodyPr vert="horz" lIns="90726" tIns="45363" rIns="90726" bIns="45363" rtlCol="0"/>
          <a:lstStyle>
            <a:lvl1pPr algn="l">
              <a:defRPr sz="1200">
                <a:ea typeface="+mn-ea"/>
              </a:defRPr>
            </a:lvl1pPr>
          </a:lstStyle>
          <a:p>
            <a:pPr>
              <a:defRPr/>
            </a:pPr>
            <a:endParaRPr lang="lv-LV"/>
          </a:p>
        </p:txBody>
      </p:sp>
      <p:sp>
        <p:nvSpPr>
          <p:cNvPr id="3" name="Дата 2"/>
          <p:cNvSpPr>
            <a:spLocks noGrp="1"/>
          </p:cNvSpPr>
          <p:nvPr>
            <p:ph type="dt" idx="1"/>
          </p:nvPr>
        </p:nvSpPr>
        <p:spPr>
          <a:xfrm>
            <a:off x="3777609" y="4"/>
            <a:ext cx="2889938" cy="496332"/>
          </a:xfrm>
          <a:prstGeom prst="rect">
            <a:avLst/>
          </a:prstGeom>
        </p:spPr>
        <p:txBody>
          <a:bodyPr vert="horz" lIns="90726" tIns="45363" rIns="90726" bIns="45363" rtlCol="0"/>
          <a:lstStyle>
            <a:lvl1pPr algn="r">
              <a:defRPr sz="1200">
                <a:ea typeface="+mn-ea"/>
              </a:defRPr>
            </a:lvl1pPr>
          </a:lstStyle>
          <a:p>
            <a:pPr>
              <a:defRPr/>
            </a:pPr>
            <a:fld id="{4A0A2634-1F2E-4714-AD1C-D6DC9688DA5D}" type="datetimeFigureOut">
              <a:rPr lang="lv-LV"/>
              <a:pPr>
                <a:defRPr/>
              </a:pPr>
              <a:t>09.03.2022</a:t>
            </a:fld>
            <a:endParaRPr lang="lv-LV"/>
          </a:p>
        </p:txBody>
      </p:sp>
      <p:sp>
        <p:nvSpPr>
          <p:cNvPr id="4" name="Образ слайда 3"/>
          <p:cNvSpPr>
            <a:spLocks noGrp="1" noRot="1" noChangeAspect="1"/>
          </p:cNvSpPr>
          <p:nvPr>
            <p:ph type="sldImg" idx="2"/>
          </p:nvPr>
        </p:nvSpPr>
        <p:spPr>
          <a:xfrm>
            <a:off x="854075" y="744538"/>
            <a:ext cx="4960938" cy="3721100"/>
          </a:xfrm>
          <a:prstGeom prst="rect">
            <a:avLst/>
          </a:prstGeom>
          <a:noFill/>
          <a:ln w="12700">
            <a:solidFill>
              <a:prstClr val="black"/>
            </a:solidFill>
          </a:ln>
        </p:spPr>
        <p:txBody>
          <a:bodyPr vert="horz" lIns="90726" tIns="45363" rIns="90726" bIns="45363" rtlCol="0" anchor="ctr"/>
          <a:lstStyle/>
          <a:p>
            <a:pPr lvl="0"/>
            <a:endParaRPr lang="lv-LV" noProof="0"/>
          </a:p>
        </p:txBody>
      </p:sp>
      <p:sp>
        <p:nvSpPr>
          <p:cNvPr id="5" name="Заметки 4"/>
          <p:cNvSpPr>
            <a:spLocks noGrp="1"/>
          </p:cNvSpPr>
          <p:nvPr>
            <p:ph type="body" sz="quarter" idx="3"/>
          </p:nvPr>
        </p:nvSpPr>
        <p:spPr>
          <a:xfrm>
            <a:off x="666909" y="4715155"/>
            <a:ext cx="5335270" cy="4466987"/>
          </a:xfrm>
          <a:prstGeom prst="rect">
            <a:avLst/>
          </a:prstGeom>
        </p:spPr>
        <p:txBody>
          <a:bodyPr vert="horz" lIns="90726" tIns="45363" rIns="90726" bIns="45363" rtlCol="0">
            <a:normAutofit/>
          </a:body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a:p>
            <a:pPr lvl="4"/>
            <a:r>
              <a:rPr lang="ru-RU" noProof="0" dirty="0"/>
              <a:t>Пятый уровень</a:t>
            </a:r>
            <a:endParaRPr lang="lv-LV" noProof="0" dirty="0"/>
          </a:p>
        </p:txBody>
      </p:sp>
      <p:sp>
        <p:nvSpPr>
          <p:cNvPr id="6" name="Нижний колонтитул 5"/>
          <p:cNvSpPr>
            <a:spLocks noGrp="1"/>
          </p:cNvSpPr>
          <p:nvPr>
            <p:ph type="ftr" sz="quarter" idx="4"/>
          </p:nvPr>
        </p:nvSpPr>
        <p:spPr>
          <a:xfrm>
            <a:off x="1" y="9428587"/>
            <a:ext cx="2889938" cy="496332"/>
          </a:xfrm>
          <a:prstGeom prst="rect">
            <a:avLst/>
          </a:prstGeom>
        </p:spPr>
        <p:txBody>
          <a:bodyPr vert="horz" lIns="90726" tIns="45363" rIns="90726" bIns="45363" rtlCol="0" anchor="b"/>
          <a:lstStyle>
            <a:lvl1pPr algn="l">
              <a:defRPr sz="1200">
                <a:ea typeface="+mn-ea"/>
              </a:defRPr>
            </a:lvl1pPr>
          </a:lstStyle>
          <a:p>
            <a:pPr>
              <a:defRPr/>
            </a:pPr>
            <a:endParaRPr lang="lv-LV"/>
          </a:p>
        </p:txBody>
      </p:sp>
      <p:sp>
        <p:nvSpPr>
          <p:cNvPr id="7" name="Номер слайда 6"/>
          <p:cNvSpPr>
            <a:spLocks noGrp="1"/>
          </p:cNvSpPr>
          <p:nvPr>
            <p:ph type="sldNum" sz="quarter" idx="5"/>
          </p:nvPr>
        </p:nvSpPr>
        <p:spPr>
          <a:xfrm>
            <a:off x="3777609" y="9428587"/>
            <a:ext cx="2889938" cy="496332"/>
          </a:xfrm>
          <a:prstGeom prst="rect">
            <a:avLst/>
          </a:prstGeom>
        </p:spPr>
        <p:txBody>
          <a:bodyPr vert="horz" lIns="90726" tIns="45363" rIns="90726" bIns="45363" rtlCol="0" anchor="b"/>
          <a:lstStyle>
            <a:lvl1pPr algn="r">
              <a:defRPr sz="1200">
                <a:ea typeface="+mn-ea"/>
              </a:defRPr>
            </a:lvl1pPr>
          </a:lstStyle>
          <a:p>
            <a:pPr>
              <a:defRPr/>
            </a:pPr>
            <a:fld id="{C3F4DCC1-921F-4BCC-A852-55920A7CEA84}" type="slidenum">
              <a:rPr lang="lv-LV"/>
              <a:pPr>
                <a:defRPr/>
              </a:pPr>
              <a:t>‹#›</a:t>
            </a:fld>
            <a:endParaRPr lang="lv-LV"/>
          </a:p>
        </p:txBody>
      </p:sp>
    </p:spTree>
    <p:extLst>
      <p:ext uri="{BB962C8B-B14F-4D97-AF65-F5344CB8AC3E}">
        <p14:creationId xmlns:p14="http://schemas.microsoft.com/office/powerpoint/2010/main" val="137735560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171" algn="l" rtl="0" eaLnBrk="0" fontAlgn="base" hangingPunct="0">
      <a:spcBef>
        <a:spcPct val="30000"/>
      </a:spcBef>
      <a:spcAft>
        <a:spcPct val="0"/>
      </a:spcAft>
      <a:defRPr sz="1200" kern="1200">
        <a:solidFill>
          <a:schemeClr val="tx1"/>
        </a:solidFill>
        <a:latin typeface="+mn-lt"/>
        <a:ea typeface="+mn-ea"/>
        <a:cs typeface="+mn-cs"/>
      </a:defRPr>
    </a:lvl2pPr>
    <a:lvl3pPr marL="914340" algn="l" rtl="0" eaLnBrk="0" fontAlgn="base" hangingPunct="0">
      <a:spcBef>
        <a:spcPct val="30000"/>
      </a:spcBef>
      <a:spcAft>
        <a:spcPct val="0"/>
      </a:spcAft>
      <a:defRPr sz="1200" kern="1200">
        <a:solidFill>
          <a:schemeClr val="tx1"/>
        </a:solidFill>
        <a:latin typeface="+mn-lt"/>
        <a:ea typeface="+mn-ea"/>
        <a:cs typeface="+mn-cs"/>
      </a:defRPr>
    </a:lvl3pPr>
    <a:lvl4pPr marL="1371511" algn="l" rtl="0" eaLnBrk="0" fontAlgn="base" hangingPunct="0">
      <a:spcBef>
        <a:spcPct val="30000"/>
      </a:spcBef>
      <a:spcAft>
        <a:spcPct val="0"/>
      </a:spcAft>
      <a:defRPr sz="1200" kern="1200">
        <a:solidFill>
          <a:schemeClr val="tx1"/>
        </a:solidFill>
        <a:latin typeface="+mn-lt"/>
        <a:ea typeface="+mn-ea"/>
        <a:cs typeface="+mn-cs"/>
      </a:defRPr>
    </a:lvl4pPr>
    <a:lvl5pPr marL="1828680" algn="l" rtl="0" eaLnBrk="0" fontAlgn="base" hangingPunct="0">
      <a:spcBef>
        <a:spcPct val="30000"/>
      </a:spcBef>
      <a:spcAft>
        <a:spcPct val="0"/>
      </a:spcAft>
      <a:defRPr sz="1200" kern="1200">
        <a:solidFill>
          <a:schemeClr val="tx1"/>
        </a:solidFill>
        <a:latin typeface="+mn-lt"/>
        <a:ea typeface="+mn-ea"/>
        <a:cs typeface="+mn-cs"/>
      </a:defRPr>
    </a:lvl5pPr>
    <a:lvl6pPr marL="2285851" algn="l" defTabSz="914340" rtl="0" eaLnBrk="1" latinLnBrk="0" hangingPunct="1">
      <a:defRPr sz="1200" kern="1200">
        <a:solidFill>
          <a:schemeClr val="tx1"/>
        </a:solidFill>
        <a:latin typeface="+mn-lt"/>
        <a:ea typeface="+mn-ea"/>
        <a:cs typeface="+mn-cs"/>
      </a:defRPr>
    </a:lvl6pPr>
    <a:lvl7pPr marL="2743020" algn="l" defTabSz="914340" rtl="0" eaLnBrk="1" latinLnBrk="0" hangingPunct="1">
      <a:defRPr sz="1200" kern="1200">
        <a:solidFill>
          <a:schemeClr val="tx1"/>
        </a:solidFill>
        <a:latin typeface="+mn-lt"/>
        <a:ea typeface="+mn-ea"/>
        <a:cs typeface="+mn-cs"/>
      </a:defRPr>
    </a:lvl7pPr>
    <a:lvl8pPr marL="3200191" algn="l" defTabSz="914340" rtl="0" eaLnBrk="1" latinLnBrk="0" hangingPunct="1">
      <a:defRPr sz="1200" kern="1200">
        <a:solidFill>
          <a:schemeClr val="tx1"/>
        </a:solidFill>
        <a:latin typeface="+mn-lt"/>
        <a:ea typeface="+mn-ea"/>
        <a:cs typeface="+mn-cs"/>
      </a:defRPr>
    </a:lvl8pPr>
    <a:lvl9pPr marL="3657360" algn="l" defTabSz="9143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bwMode="auto">
          <a:xfrm>
            <a:off x="854075" y="744538"/>
            <a:ext cx="4960938" cy="3721100"/>
          </a:xfrm>
          <a:noFill/>
          <a:ln>
            <a:solidFill>
              <a:srgbClr val="000000"/>
            </a:solidFill>
            <a:miter lim="800000"/>
            <a:headEnd/>
            <a:tailEnd/>
          </a:ln>
        </p:spPr>
      </p:sp>
      <p:sp>
        <p:nvSpPr>
          <p:cNvPr id="194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lv-LV"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240131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259089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4117030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Pārbaudi skaitļus – vai ir aktuāli!</a:t>
            </a:r>
          </a:p>
        </p:txBody>
      </p:sp>
    </p:spTree>
    <p:extLst>
      <p:ext uri="{BB962C8B-B14F-4D97-AF65-F5344CB8AC3E}">
        <p14:creationId xmlns:p14="http://schemas.microsoft.com/office/powerpoint/2010/main" val="233236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Pārbaudi aktuālos skaitļus!</a:t>
            </a:r>
          </a:p>
        </p:txBody>
      </p:sp>
    </p:spTree>
    <p:extLst>
      <p:ext uri="{BB962C8B-B14F-4D97-AF65-F5344CB8AC3E}">
        <p14:creationId xmlns:p14="http://schemas.microsoft.com/office/powerpoint/2010/main" val="275382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234029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1319701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a:p>
            <a:endParaRPr lang="lv-LV"/>
          </a:p>
        </p:txBody>
      </p:sp>
    </p:spTree>
    <p:extLst>
      <p:ext uri="{BB962C8B-B14F-4D97-AF65-F5344CB8AC3E}">
        <p14:creationId xmlns:p14="http://schemas.microsoft.com/office/powerpoint/2010/main" val="4277961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198951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242087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7" y="3030540"/>
            <a:ext cx="11055349" cy="2090736"/>
          </a:xfrm>
        </p:spPr>
        <p:txBody>
          <a:bodyPr/>
          <a:lstStyle/>
          <a:p>
            <a:r>
              <a:rPr lang="ru-RU"/>
              <a:t>Образец заголовка</a:t>
            </a:r>
            <a:endParaRPr lang="lv-LV"/>
          </a:p>
        </p:txBody>
      </p:sp>
      <p:sp>
        <p:nvSpPr>
          <p:cNvPr id="3" name="Подзаголовок 2"/>
          <p:cNvSpPr>
            <a:spLocks noGrp="1"/>
          </p:cNvSpPr>
          <p:nvPr>
            <p:ph type="subTitle" idx="1"/>
          </p:nvPr>
        </p:nvSpPr>
        <p:spPr>
          <a:xfrm>
            <a:off x="1951039" y="5527676"/>
            <a:ext cx="9102725" cy="2492375"/>
          </a:xfrm>
        </p:spPr>
        <p:txBody>
          <a:bodyPr/>
          <a:lstStyle>
            <a:lvl1pPr marL="0" indent="0" algn="ctr">
              <a:buNone/>
              <a:defRPr/>
            </a:lvl1pPr>
            <a:lvl2pPr marL="457171" indent="0" algn="ctr">
              <a:buNone/>
              <a:defRPr/>
            </a:lvl2pPr>
            <a:lvl3pPr marL="914340" indent="0" algn="ctr">
              <a:buNone/>
              <a:defRPr/>
            </a:lvl3pPr>
            <a:lvl4pPr marL="1371511" indent="0" algn="ctr">
              <a:buNone/>
              <a:defRPr/>
            </a:lvl4pPr>
            <a:lvl5pPr marL="1828680" indent="0" algn="ctr">
              <a:buNone/>
              <a:defRPr/>
            </a:lvl5pPr>
            <a:lvl6pPr marL="2285851" indent="0" algn="ctr">
              <a:buNone/>
              <a:defRPr/>
            </a:lvl6pPr>
            <a:lvl7pPr marL="2743020" indent="0" algn="ctr">
              <a:buNone/>
              <a:defRPr/>
            </a:lvl7pPr>
            <a:lvl8pPr marL="3200191" indent="0" algn="ctr">
              <a:buNone/>
              <a:defRPr/>
            </a:lvl8pPr>
            <a:lvl9pPr marL="3657360" indent="0" algn="ctr">
              <a:buNone/>
              <a:defRPr/>
            </a:lvl9pPr>
          </a:lstStyle>
          <a:p>
            <a:r>
              <a:rPr lang="ru-RU" dirty="0"/>
              <a:t>Образец подзаголовка</a:t>
            </a:r>
            <a:endParaRPr lang="lv-LV" dirty="0"/>
          </a:p>
        </p:txBody>
      </p:sp>
      <p:sp>
        <p:nvSpPr>
          <p:cNvPr id="4" name="Text Box 4"/>
          <p:cNvSpPr txBox="1">
            <a:spLocks noGrp="1" noChangeArrowheads="1"/>
          </p:cNvSpPr>
          <p:nvPr>
            <p:ph type="sldNum" sz="quarter" idx="10"/>
          </p:nvPr>
        </p:nvSpPr>
        <p:spPr>
          <a:ln/>
        </p:spPr>
        <p:txBody>
          <a:bodyPr/>
          <a:lstStyle>
            <a:lvl1pPr>
              <a:defRPr/>
            </a:lvl1pPr>
          </a:lstStyle>
          <a:p>
            <a:pPr>
              <a:defRPr/>
            </a:pPr>
            <a:fld id="{65110438-0EF3-4737-A37F-A3A73ABE813A}"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4"/>
          <p:cNvSpPr txBox="1">
            <a:spLocks noGrp="1" noChangeArrowheads="1"/>
          </p:cNvSpPr>
          <p:nvPr>
            <p:ph type="sldNum" sz="quarter" idx="10"/>
          </p:nvPr>
        </p:nvSpPr>
        <p:spPr>
          <a:ln/>
        </p:spPr>
        <p:txBody>
          <a:bodyPr/>
          <a:lstStyle>
            <a:lvl1pPr>
              <a:defRPr/>
            </a:lvl1pPr>
          </a:lstStyle>
          <a:p>
            <a:pPr>
              <a:defRPr/>
            </a:pPr>
            <a:fld id="{C46D73D0-3DA4-40CA-8F7F-4AAC189FA8D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18600" y="1638301"/>
            <a:ext cx="2616201" cy="8166100"/>
          </a:xfrm>
        </p:spPr>
        <p:txBody>
          <a:bodyPr vert="eaVert"/>
          <a:lstStyle/>
          <a:p>
            <a:r>
              <a:rPr lang="ru-RU"/>
              <a:t>Образец заголовка</a:t>
            </a:r>
            <a:endParaRPr lang="lv-LV"/>
          </a:p>
        </p:txBody>
      </p:sp>
      <p:sp>
        <p:nvSpPr>
          <p:cNvPr id="3" name="Вертикальный текст 2"/>
          <p:cNvSpPr>
            <a:spLocks noGrp="1"/>
          </p:cNvSpPr>
          <p:nvPr>
            <p:ph type="body" orient="vert" idx="1"/>
          </p:nvPr>
        </p:nvSpPr>
        <p:spPr>
          <a:xfrm>
            <a:off x="1270000" y="1638301"/>
            <a:ext cx="7696200" cy="81661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4"/>
          <p:cNvSpPr txBox="1">
            <a:spLocks noGrp="1" noChangeArrowheads="1"/>
          </p:cNvSpPr>
          <p:nvPr>
            <p:ph type="sldNum" sz="quarter" idx="10"/>
          </p:nvPr>
        </p:nvSpPr>
        <p:spPr>
          <a:ln/>
        </p:spPr>
        <p:txBody>
          <a:bodyPr/>
          <a:lstStyle>
            <a:lvl1pPr>
              <a:defRPr/>
            </a:lvl1pPr>
          </a:lstStyle>
          <a:p>
            <a:pPr>
              <a:defRPr/>
            </a:pPr>
            <a:fld id="{F8B3FE57-3A53-44B1-89F1-79AAAD17795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7" y="3030540"/>
            <a:ext cx="11055349" cy="2090736"/>
          </a:xfrm>
        </p:spPr>
        <p:txBody>
          <a:bodyPr/>
          <a:lstStyle/>
          <a:p>
            <a:r>
              <a:rPr lang="ru-RU"/>
              <a:t>Образец заголовка</a:t>
            </a:r>
            <a:endParaRPr lang="lv-LV"/>
          </a:p>
        </p:txBody>
      </p:sp>
      <p:sp>
        <p:nvSpPr>
          <p:cNvPr id="3" name="Подзаголовок 2"/>
          <p:cNvSpPr>
            <a:spLocks noGrp="1"/>
          </p:cNvSpPr>
          <p:nvPr>
            <p:ph type="subTitle" idx="1"/>
          </p:nvPr>
        </p:nvSpPr>
        <p:spPr>
          <a:xfrm>
            <a:off x="1951039" y="5527676"/>
            <a:ext cx="9102725" cy="2492375"/>
          </a:xfrm>
        </p:spPr>
        <p:txBody>
          <a:bodyPr/>
          <a:lstStyle>
            <a:lvl1pPr marL="0" indent="0" algn="ctr">
              <a:buNone/>
              <a:defRPr/>
            </a:lvl1pPr>
            <a:lvl2pPr marL="457171" indent="0" algn="ctr">
              <a:buNone/>
              <a:defRPr/>
            </a:lvl2pPr>
            <a:lvl3pPr marL="914340" indent="0" algn="ctr">
              <a:buNone/>
              <a:defRPr/>
            </a:lvl3pPr>
            <a:lvl4pPr marL="1371511" indent="0" algn="ctr">
              <a:buNone/>
              <a:defRPr/>
            </a:lvl4pPr>
            <a:lvl5pPr marL="1828680" indent="0" algn="ctr">
              <a:buNone/>
              <a:defRPr/>
            </a:lvl5pPr>
            <a:lvl6pPr marL="2285851" indent="0" algn="ctr">
              <a:buNone/>
              <a:defRPr/>
            </a:lvl6pPr>
            <a:lvl7pPr marL="2743020" indent="0" algn="ctr">
              <a:buNone/>
              <a:defRPr/>
            </a:lvl7pPr>
            <a:lvl8pPr marL="3200191" indent="0" algn="ctr">
              <a:buNone/>
              <a:defRPr/>
            </a:lvl8pPr>
            <a:lvl9pPr marL="3657360" indent="0" algn="ctr">
              <a:buNone/>
              <a:defRPr/>
            </a:lvl9pPr>
          </a:lstStyle>
          <a:p>
            <a:r>
              <a:rPr lang="ru-RU"/>
              <a:t>Образец подзаголовка</a:t>
            </a:r>
            <a:endParaRPr lang="lv-LV"/>
          </a:p>
        </p:txBody>
      </p:sp>
      <p:sp>
        <p:nvSpPr>
          <p:cNvPr id="4" name="Text Box 6"/>
          <p:cNvSpPr txBox="1">
            <a:spLocks noGrp="1" noChangeArrowheads="1"/>
          </p:cNvSpPr>
          <p:nvPr>
            <p:ph type="sldNum" sz="quarter" idx="10"/>
          </p:nvPr>
        </p:nvSpPr>
        <p:spPr>
          <a:ln/>
        </p:spPr>
        <p:txBody>
          <a:bodyPr/>
          <a:lstStyle>
            <a:lvl1pPr>
              <a:defRPr/>
            </a:lvl1pPr>
          </a:lstStyle>
          <a:p>
            <a:pPr>
              <a:defRPr/>
            </a:pPr>
            <a:fld id="{9C8D772E-7323-415A-9E52-167BE56A82BB}"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6"/>
          <p:cNvSpPr txBox="1">
            <a:spLocks noGrp="1" noChangeArrowheads="1"/>
          </p:cNvSpPr>
          <p:nvPr>
            <p:ph type="sldNum" sz="quarter" idx="10"/>
          </p:nvPr>
        </p:nvSpPr>
        <p:spPr>
          <a:ln/>
        </p:spPr>
        <p:txBody>
          <a:bodyPr/>
          <a:lstStyle>
            <a:lvl1pPr>
              <a:defRPr/>
            </a:lvl1pPr>
          </a:lstStyle>
          <a:p>
            <a:pPr>
              <a:defRPr/>
            </a:pPr>
            <a:fld id="{226DD25B-EBF6-4D76-A5E9-514FEE7A8745}"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1"/>
            <a:ext cx="11053762" cy="1936750"/>
          </a:xfrm>
        </p:spPr>
        <p:txBody>
          <a:bodyPr/>
          <a:lstStyle>
            <a:lvl1pPr algn="l">
              <a:defRPr sz="3900" b="1" cap="all"/>
            </a:lvl1pPr>
          </a:lstStyle>
          <a:p>
            <a:r>
              <a:rPr lang="ru-RU"/>
              <a:t>Образец заголовка</a:t>
            </a:r>
            <a:endParaRPr lang="lv-LV"/>
          </a:p>
        </p:txBody>
      </p:sp>
      <p:sp>
        <p:nvSpPr>
          <p:cNvPr id="3" name="Текст 2"/>
          <p:cNvSpPr>
            <a:spLocks noGrp="1"/>
          </p:cNvSpPr>
          <p:nvPr>
            <p:ph type="body" idx="1"/>
          </p:nvPr>
        </p:nvSpPr>
        <p:spPr>
          <a:xfrm>
            <a:off x="1027113" y="4133849"/>
            <a:ext cx="11053762" cy="2133601"/>
          </a:xfrm>
        </p:spPr>
        <p:txBody>
          <a:bodyPr anchor="b"/>
          <a:lstStyle>
            <a:lvl1pPr marL="0" indent="0">
              <a:buNone/>
              <a:defRPr sz="2000"/>
            </a:lvl1pPr>
            <a:lvl2pPr marL="457171" indent="0">
              <a:buNone/>
              <a:defRPr sz="1800"/>
            </a:lvl2pPr>
            <a:lvl3pPr marL="914340" indent="0">
              <a:buNone/>
              <a:defRPr sz="1600"/>
            </a:lvl3pPr>
            <a:lvl4pPr marL="1371511" indent="0">
              <a:buNone/>
              <a:defRPr sz="1400"/>
            </a:lvl4pPr>
            <a:lvl5pPr marL="1828680" indent="0">
              <a:buNone/>
              <a:defRPr sz="1400"/>
            </a:lvl5pPr>
            <a:lvl6pPr marL="2285851" indent="0">
              <a:buNone/>
              <a:defRPr sz="1400"/>
            </a:lvl6pPr>
            <a:lvl7pPr marL="2743020" indent="0">
              <a:buNone/>
              <a:defRPr sz="1400"/>
            </a:lvl7pPr>
            <a:lvl8pPr marL="3200191" indent="0">
              <a:buNone/>
              <a:defRPr sz="1400"/>
            </a:lvl8pPr>
            <a:lvl9pPr marL="3657360" indent="0">
              <a:buNone/>
              <a:defRPr sz="1400"/>
            </a:lvl9pPr>
          </a:lstStyle>
          <a:p>
            <a:pPr lvl="0"/>
            <a:r>
              <a:rPr lang="ru-RU"/>
              <a:t>Образец текста</a:t>
            </a:r>
          </a:p>
        </p:txBody>
      </p:sp>
      <p:sp>
        <p:nvSpPr>
          <p:cNvPr id="4" name="Text Box 6"/>
          <p:cNvSpPr txBox="1">
            <a:spLocks noGrp="1" noChangeArrowheads="1"/>
          </p:cNvSpPr>
          <p:nvPr>
            <p:ph type="sldNum" sz="quarter" idx="10"/>
          </p:nvPr>
        </p:nvSpPr>
        <p:spPr>
          <a:ln/>
        </p:spPr>
        <p:txBody>
          <a:bodyPr/>
          <a:lstStyle>
            <a:lvl1pPr>
              <a:defRPr/>
            </a:lvl1pPr>
          </a:lstStyle>
          <a:p>
            <a:pPr>
              <a:defRPr/>
            </a:pPr>
            <a:fld id="{F942D83F-B198-42C5-9A14-CFEBF13B40DE}"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sz="half" idx="1"/>
          </p:nvPr>
        </p:nvSpPr>
        <p:spPr>
          <a:xfrm>
            <a:off x="1798638" y="2768601"/>
            <a:ext cx="4902200" cy="5714999"/>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Содержимое 3"/>
          <p:cNvSpPr>
            <a:spLocks noGrp="1"/>
          </p:cNvSpPr>
          <p:nvPr>
            <p:ph sz="half" idx="2"/>
          </p:nvPr>
        </p:nvSpPr>
        <p:spPr>
          <a:xfrm>
            <a:off x="6853238" y="2768601"/>
            <a:ext cx="4902200" cy="5714999"/>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Text Box 6"/>
          <p:cNvSpPr txBox="1">
            <a:spLocks noGrp="1" noChangeArrowheads="1"/>
          </p:cNvSpPr>
          <p:nvPr>
            <p:ph type="sldNum" sz="quarter" idx="10"/>
          </p:nvPr>
        </p:nvSpPr>
        <p:spPr>
          <a:ln/>
        </p:spPr>
        <p:txBody>
          <a:bodyPr/>
          <a:lstStyle>
            <a:lvl1pPr>
              <a:defRPr/>
            </a:lvl1pPr>
          </a:lstStyle>
          <a:p>
            <a:pPr>
              <a:defRPr/>
            </a:pPr>
            <a:fld id="{4B5AB077-A322-4F54-8B77-4E47EFABD644}"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p:spPr>
        <p:txBody>
          <a:bodyPr/>
          <a:lstStyle>
            <a:lvl1pPr>
              <a:defRPr/>
            </a:lvl1pPr>
          </a:lstStyle>
          <a:p>
            <a:r>
              <a:rPr lang="ru-RU"/>
              <a:t>Образец заголовка</a:t>
            </a:r>
            <a:endParaRPr lang="lv-LV"/>
          </a:p>
        </p:txBody>
      </p:sp>
      <p:sp>
        <p:nvSpPr>
          <p:cNvPr id="3" name="Текст 2"/>
          <p:cNvSpPr>
            <a:spLocks noGrp="1"/>
          </p:cNvSpPr>
          <p:nvPr>
            <p:ph type="body" idx="1"/>
          </p:nvPr>
        </p:nvSpPr>
        <p:spPr>
          <a:xfrm>
            <a:off x="650875" y="2182814"/>
            <a:ext cx="5745163" cy="909638"/>
          </a:xfrm>
        </p:spPr>
        <p:txBody>
          <a:bodyPr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4" name="Содержимое 3"/>
          <p:cNvSpPr>
            <a:spLocks noGrp="1"/>
          </p:cNvSpPr>
          <p:nvPr>
            <p:ph sz="half" idx="2"/>
          </p:nvPr>
        </p:nvSpPr>
        <p:spPr>
          <a:xfrm>
            <a:off x="650875"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Текст 4"/>
          <p:cNvSpPr>
            <a:spLocks noGrp="1"/>
          </p:cNvSpPr>
          <p:nvPr>
            <p:ph type="body" sz="quarter" idx="3"/>
          </p:nvPr>
        </p:nvSpPr>
        <p:spPr>
          <a:xfrm>
            <a:off x="6605589" y="2182814"/>
            <a:ext cx="5748337" cy="909638"/>
          </a:xfrm>
        </p:spPr>
        <p:txBody>
          <a:bodyPr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6" name="Содержимое 5"/>
          <p:cNvSpPr>
            <a:spLocks noGrp="1"/>
          </p:cNvSpPr>
          <p:nvPr>
            <p:ph sz="quarter" idx="4"/>
          </p:nvPr>
        </p:nvSpPr>
        <p:spPr>
          <a:xfrm>
            <a:off x="6605589" y="3092451"/>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7" name="Text Box 6"/>
          <p:cNvSpPr txBox="1">
            <a:spLocks noGrp="1" noChangeArrowheads="1"/>
          </p:cNvSpPr>
          <p:nvPr>
            <p:ph type="sldNum" sz="quarter" idx="10"/>
          </p:nvPr>
        </p:nvSpPr>
        <p:spPr>
          <a:ln/>
        </p:spPr>
        <p:txBody>
          <a:bodyPr/>
          <a:lstStyle>
            <a:lvl1pPr>
              <a:defRPr/>
            </a:lvl1pPr>
          </a:lstStyle>
          <a:p>
            <a:pPr>
              <a:defRPr/>
            </a:pPr>
            <a:fld id="{24263731-F6DE-491D-9528-D1AE85989D57}"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Text Box 6"/>
          <p:cNvSpPr txBox="1">
            <a:spLocks noGrp="1" noChangeArrowheads="1"/>
          </p:cNvSpPr>
          <p:nvPr>
            <p:ph type="sldNum" sz="quarter" idx="10"/>
          </p:nvPr>
        </p:nvSpPr>
        <p:spPr>
          <a:ln/>
        </p:spPr>
        <p:txBody>
          <a:bodyPr/>
          <a:lstStyle>
            <a:lvl1pPr>
              <a:defRPr/>
            </a:lvl1pPr>
          </a:lstStyle>
          <a:p>
            <a:pPr>
              <a:defRPr/>
            </a:pPr>
            <a:fld id="{17D848B6-4CF6-4BA5-8194-8F9EEC128375}"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6"/>
          <p:cNvSpPr txBox="1">
            <a:spLocks noGrp="1" noChangeArrowheads="1"/>
          </p:cNvSpPr>
          <p:nvPr>
            <p:ph type="sldNum" sz="quarter" idx="10"/>
          </p:nvPr>
        </p:nvSpPr>
        <p:spPr>
          <a:ln/>
        </p:spPr>
        <p:txBody>
          <a:bodyPr/>
          <a:lstStyle>
            <a:lvl1pPr>
              <a:defRPr/>
            </a:lvl1pPr>
          </a:lstStyle>
          <a:p>
            <a:pPr>
              <a:defRPr/>
            </a:pPr>
            <a:fld id="{CC8E796B-FAC7-4F79-8C79-4A0857007E29}"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88940"/>
            <a:ext cx="4278313" cy="1652587"/>
          </a:xfrm>
        </p:spPr>
        <p:txBody>
          <a:bodyPr anchor="b"/>
          <a:lstStyle>
            <a:lvl1pPr algn="l">
              <a:defRPr sz="2000" b="1"/>
            </a:lvl1pPr>
          </a:lstStyle>
          <a:p>
            <a:r>
              <a:rPr lang="ru-RU"/>
              <a:t>Образец заголовка</a:t>
            </a:r>
            <a:endParaRPr lang="lv-LV"/>
          </a:p>
        </p:txBody>
      </p:sp>
      <p:sp>
        <p:nvSpPr>
          <p:cNvPr id="3" name="Содержимое 2"/>
          <p:cNvSpPr>
            <a:spLocks noGrp="1"/>
          </p:cNvSpPr>
          <p:nvPr>
            <p:ph idx="1"/>
          </p:nvPr>
        </p:nvSpPr>
        <p:spPr>
          <a:xfrm>
            <a:off x="5084763" y="388938"/>
            <a:ext cx="7269162" cy="8323263"/>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Текст 3"/>
          <p:cNvSpPr>
            <a:spLocks noGrp="1"/>
          </p:cNvSpPr>
          <p:nvPr>
            <p:ph type="body" sz="half" idx="2"/>
          </p:nvPr>
        </p:nvSpPr>
        <p:spPr>
          <a:xfrm>
            <a:off x="650876" y="2041526"/>
            <a:ext cx="4278313" cy="6670674"/>
          </a:xfrm>
        </p:spPr>
        <p:txBody>
          <a:bodyPr/>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6"/>
          <p:cNvSpPr txBox="1">
            <a:spLocks noGrp="1" noChangeArrowheads="1"/>
          </p:cNvSpPr>
          <p:nvPr>
            <p:ph type="sldNum" sz="quarter" idx="10"/>
          </p:nvPr>
        </p:nvSpPr>
        <p:spPr>
          <a:ln/>
        </p:spPr>
        <p:txBody>
          <a:bodyPr/>
          <a:lstStyle>
            <a:lvl1pPr>
              <a:defRPr/>
            </a:lvl1pPr>
          </a:lstStyle>
          <a:p>
            <a:pPr>
              <a:defRPr/>
            </a:pPr>
            <a:fld id="{1BF1F014-FD58-45E3-B805-C96B70C26C91}"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4"/>
          <p:cNvSpPr txBox="1">
            <a:spLocks noGrp="1" noChangeArrowheads="1"/>
          </p:cNvSpPr>
          <p:nvPr>
            <p:ph type="sldNum" sz="quarter" idx="10"/>
          </p:nvPr>
        </p:nvSpPr>
        <p:spPr>
          <a:ln/>
        </p:spPr>
        <p:txBody>
          <a:bodyPr/>
          <a:lstStyle>
            <a:lvl1pPr>
              <a:defRPr/>
            </a:lvl1pPr>
          </a:lstStyle>
          <a:p>
            <a:pPr>
              <a:defRPr/>
            </a:pPr>
            <a:fld id="{986D7B42-9EAE-4460-880D-BB41F87E8C0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9"/>
            <a:ext cx="7802564" cy="806450"/>
          </a:xfrm>
        </p:spPr>
        <p:txBody>
          <a:bodyPr anchor="b"/>
          <a:lstStyle>
            <a:lvl1pPr algn="l">
              <a:defRPr sz="2000" b="1"/>
            </a:lvl1pPr>
          </a:lstStyle>
          <a:p>
            <a:r>
              <a:rPr lang="ru-RU"/>
              <a:t>Образец заголовка</a:t>
            </a:r>
            <a:endParaRPr lang="lv-LV"/>
          </a:p>
        </p:txBody>
      </p:sp>
      <p:sp>
        <p:nvSpPr>
          <p:cNvPr id="3" name="Рисунок 2"/>
          <p:cNvSpPr>
            <a:spLocks noGrp="1"/>
          </p:cNvSpPr>
          <p:nvPr>
            <p:ph type="pic" idx="1"/>
          </p:nvPr>
        </p:nvSpPr>
        <p:spPr>
          <a:xfrm>
            <a:off x="2549525" y="871538"/>
            <a:ext cx="7802564" cy="5851526"/>
          </a:xfrm>
        </p:spPr>
        <p:txBody>
          <a:bodyPr/>
          <a:lstStyle>
            <a:lvl1pPr marL="0" indent="0">
              <a:buNone/>
              <a:defRPr sz="3300"/>
            </a:lvl1pPr>
            <a:lvl2pPr marL="457171" indent="0">
              <a:buNone/>
              <a:defRPr sz="2900"/>
            </a:lvl2pPr>
            <a:lvl3pPr marL="914340" indent="0">
              <a:buNone/>
              <a:defRPr sz="2400"/>
            </a:lvl3pPr>
            <a:lvl4pPr marL="1371511" indent="0">
              <a:buNone/>
              <a:defRPr sz="2000"/>
            </a:lvl4pPr>
            <a:lvl5pPr marL="1828680" indent="0">
              <a:buNone/>
              <a:defRPr sz="2000"/>
            </a:lvl5pPr>
            <a:lvl6pPr marL="2285851" indent="0">
              <a:buNone/>
              <a:defRPr sz="2000"/>
            </a:lvl6pPr>
            <a:lvl7pPr marL="2743020" indent="0">
              <a:buNone/>
              <a:defRPr sz="2000"/>
            </a:lvl7pPr>
            <a:lvl8pPr marL="3200191" indent="0">
              <a:buNone/>
              <a:defRPr sz="2000"/>
            </a:lvl8pPr>
            <a:lvl9pPr marL="3657360" indent="0">
              <a:buNone/>
              <a:defRPr sz="2000"/>
            </a:lvl9pPr>
          </a:lstStyle>
          <a:p>
            <a:pPr lvl="0"/>
            <a:endParaRPr lang="lv-LV" noProof="0">
              <a:sym typeface="Times" charset="0"/>
            </a:endParaRPr>
          </a:p>
        </p:txBody>
      </p:sp>
      <p:sp>
        <p:nvSpPr>
          <p:cNvPr id="4" name="Текст 3"/>
          <p:cNvSpPr>
            <a:spLocks noGrp="1"/>
          </p:cNvSpPr>
          <p:nvPr>
            <p:ph type="body" sz="half" idx="2"/>
          </p:nvPr>
        </p:nvSpPr>
        <p:spPr>
          <a:xfrm>
            <a:off x="2549525" y="7634289"/>
            <a:ext cx="7802564" cy="1144587"/>
          </a:xfrm>
        </p:spPr>
        <p:txBody>
          <a:bodyPr/>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6"/>
          <p:cNvSpPr txBox="1">
            <a:spLocks noGrp="1" noChangeArrowheads="1"/>
          </p:cNvSpPr>
          <p:nvPr>
            <p:ph type="sldNum" sz="quarter" idx="10"/>
          </p:nvPr>
        </p:nvSpPr>
        <p:spPr>
          <a:ln/>
        </p:spPr>
        <p:txBody>
          <a:bodyPr/>
          <a:lstStyle>
            <a:lvl1pPr>
              <a:defRPr/>
            </a:lvl1pPr>
          </a:lstStyle>
          <a:p>
            <a:pPr>
              <a:defRPr/>
            </a:pPr>
            <a:fld id="{4A9C315C-C8E8-4324-87C6-005CAD6DAF02}"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6"/>
          <p:cNvSpPr txBox="1">
            <a:spLocks noGrp="1" noChangeArrowheads="1"/>
          </p:cNvSpPr>
          <p:nvPr>
            <p:ph type="sldNum" sz="quarter" idx="10"/>
          </p:nvPr>
        </p:nvSpPr>
        <p:spPr>
          <a:ln/>
        </p:spPr>
        <p:txBody>
          <a:bodyPr/>
          <a:lstStyle>
            <a:lvl1pPr>
              <a:defRPr/>
            </a:lvl1pPr>
          </a:lstStyle>
          <a:p>
            <a:pPr>
              <a:defRPr/>
            </a:pPr>
            <a:fld id="{DF886F35-9864-40BF-A54E-BC6F5EBA8577}"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66237" y="1143001"/>
            <a:ext cx="2489200" cy="7340599"/>
          </a:xfrm>
        </p:spPr>
        <p:txBody>
          <a:bodyPr vert="eaVert"/>
          <a:lstStyle/>
          <a:p>
            <a:r>
              <a:rPr lang="ru-RU"/>
              <a:t>Образец заголовка</a:t>
            </a:r>
            <a:endParaRPr lang="lv-LV"/>
          </a:p>
        </p:txBody>
      </p:sp>
      <p:sp>
        <p:nvSpPr>
          <p:cNvPr id="3" name="Вертикальный текст 2"/>
          <p:cNvSpPr>
            <a:spLocks noGrp="1"/>
          </p:cNvSpPr>
          <p:nvPr>
            <p:ph type="body" orient="vert" idx="1"/>
          </p:nvPr>
        </p:nvSpPr>
        <p:spPr>
          <a:xfrm>
            <a:off x="1798638" y="1143001"/>
            <a:ext cx="7315200" cy="7340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6"/>
          <p:cNvSpPr txBox="1">
            <a:spLocks noGrp="1" noChangeArrowheads="1"/>
          </p:cNvSpPr>
          <p:nvPr>
            <p:ph type="sldNum" sz="quarter" idx="10"/>
          </p:nvPr>
        </p:nvSpPr>
        <p:spPr>
          <a:ln/>
        </p:spPr>
        <p:txBody>
          <a:bodyPr/>
          <a:lstStyle>
            <a:lvl1pPr>
              <a:defRPr/>
            </a:lvl1pPr>
          </a:lstStyle>
          <a:p>
            <a:pPr>
              <a:defRPr/>
            </a:pPr>
            <a:fld id="{3C3562B7-1939-4577-A31A-9D0E22DA1EEA}"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7" y="3030540"/>
            <a:ext cx="11055349" cy="2090736"/>
          </a:xfrm>
        </p:spPr>
        <p:txBody>
          <a:bodyPr/>
          <a:lstStyle/>
          <a:p>
            <a:r>
              <a:rPr lang="ru-RU"/>
              <a:t>Образец заголовка</a:t>
            </a:r>
            <a:endParaRPr lang="lv-LV"/>
          </a:p>
        </p:txBody>
      </p:sp>
      <p:sp>
        <p:nvSpPr>
          <p:cNvPr id="3" name="Подзаголовок 2"/>
          <p:cNvSpPr>
            <a:spLocks noGrp="1"/>
          </p:cNvSpPr>
          <p:nvPr>
            <p:ph type="subTitle" idx="1"/>
          </p:nvPr>
        </p:nvSpPr>
        <p:spPr>
          <a:xfrm>
            <a:off x="1951039" y="5527676"/>
            <a:ext cx="9102725" cy="2492375"/>
          </a:xfrm>
          <a:prstGeom prst="rect">
            <a:avLst/>
          </a:prstGeom>
        </p:spPr>
        <p:txBody>
          <a:bodyPr lIns="91434" tIns="45717" rIns="91434" bIns="45717"/>
          <a:lstStyle>
            <a:lvl1pPr marL="0" indent="0" algn="ctr">
              <a:buNone/>
              <a:defRPr/>
            </a:lvl1pPr>
            <a:lvl2pPr marL="457171" indent="0" algn="ctr">
              <a:buNone/>
              <a:defRPr/>
            </a:lvl2pPr>
            <a:lvl3pPr marL="914340" indent="0" algn="ctr">
              <a:buNone/>
              <a:defRPr/>
            </a:lvl3pPr>
            <a:lvl4pPr marL="1371511" indent="0" algn="ctr">
              <a:buNone/>
              <a:defRPr/>
            </a:lvl4pPr>
            <a:lvl5pPr marL="1828680" indent="0" algn="ctr">
              <a:buNone/>
              <a:defRPr/>
            </a:lvl5pPr>
            <a:lvl6pPr marL="2285851" indent="0" algn="ctr">
              <a:buNone/>
              <a:defRPr/>
            </a:lvl6pPr>
            <a:lvl7pPr marL="2743020" indent="0" algn="ctr">
              <a:buNone/>
              <a:defRPr/>
            </a:lvl7pPr>
            <a:lvl8pPr marL="3200191" indent="0" algn="ctr">
              <a:buNone/>
              <a:defRPr/>
            </a:lvl8pPr>
            <a:lvl9pPr marL="3657360" indent="0" algn="ctr">
              <a:buNone/>
              <a:defRPr/>
            </a:lvl9pPr>
          </a:lstStyle>
          <a:p>
            <a:r>
              <a:rPr lang="ru-RU"/>
              <a:t>Образец подзаголовка</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6464FECF-22D6-4816-9EB8-835A2FB3486B}"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idx="1"/>
          </p:nvPr>
        </p:nvSpPr>
        <p:spPr>
          <a:xfrm>
            <a:off x="650876" y="2276476"/>
            <a:ext cx="11703051" cy="6435725"/>
          </a:xfrm>
          <a:prstGeom prst="rect">
            <a:avLst/>
          </a:prstGeom>
        </p:spPr>
        <p:txBody>
          <a:bodyPr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9E0A1174-F1BF-476C-828C-C87BCA9CE94D}"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1"/>
            <a:ext cx="11053762" cy="1936750"/>
          </a:xfrm>
        </p:spPr>
        <p:txBody>
          <a:bodyPr anchor="t"/>
          <a:lstStyle>
            <a:lvl1pPr algn="l">
              <a:defRPr sz="3900" b="1" cap="all"/>
            </a:lvl1pPr>
          </a:lstStyle>
          <a:p>
            <a:r>
              <a:rPr lang="ru-RU"/>
              <a:t>Образец заголовка</a:t>
            </a:r>
            <a:endParaRPr lang="lv-LV"/>
          </a:p>
        </p:txBody>
      </p:sp>
      <p:sp>
        <p:nvSpPr>
          <p:cNvPr id="3" name="Текст 2"/>
          <p:cNvSpPr>
            <a:spLocks noGrp="1"/>
          </p:cNvSpPr>
          <p:nvPr>
            <p:ph type="body" idx="1"/>
          </p:nvPr>
        </p:nvSpPr>
        <p:spPr>
          <a:xfrm>
            <a:off x="1027113" y="4133849"/>
            <a:ext cx="11053762" cy="2133601"/>
          </a:xfrm>
          <a:prstGeom prst="rect">
            <a:avLst/>
          </a:prstGeom>
        </p:spPr>
        <p:txBody>
          <a:bodyPr lIns="91434" tIns="45717" rIns="91434" bIns="45717" anchor="b"/>
          <a:lstStyle>
            <a:lvl1pPr marL="0" indent="0">
              <a:buNone/>
              <a:defRPr sz="2000"/>
            </a:lvl1pPr>
            <a:lvl2pPr marL="457171" indent="0">
              <a:buNone/>
              <a:defRPr sz="1800"/>
            </a:lvl2pPr>
            <a:lvl3pPr marL="914340" indent="0">
              <a:buNone/>
              <a:defRPr sz="1600"/>
            </a:lvl3pPr>
            <a:lvl4pPr marL="1371511" indent="0">
              <a:buNone/>
              <a:defRPr sz="1400"/>
            </a:lvl4pPr>
            <a:lvl5pPr marL="1828680" indent="0">
              <a:buNone/>
              <a:defRPr sz="1400"/>
            </a:lvl5pPr>
            <a:lvl6pPr marL="2285851" indent="0">
              <a:buNone/>
              <a:defRPr sz="1400"/>
            </a:lvl6pPr>
            <a:lvl7pPr marL="2743020" indent="0">
              <a:buNone/>
              <a:defRPr sz="1400"/>
            </a:lvl7pPr>
            <a:lvl8pPr marL="3200191" indent="0">
              <a:buNone/>
              <a:defRPr sz="1400"/>
            </a:lvl8pPr>
            <a:lvl9pPr marL="3657360" indent="0">
              <a:buNone/>
              <a:defRPr sz="1400"/>
            </a:lvl9pPr>
          </a:lstStyle>
          <a:p>
            <a:pPr lvl="0"/>
            <a:r>
              <a:rPr lang="ru-RU"/>
              <a:t>Образец текста</a:t>
            </a:r>
          </a:p>
        </p:txBody>
      </p:sp>
      <p:sp>
        <p:nvSpPr>
          <p:cNvPr id="4" name="Text Box 3"/>
          <p:cNvSpPr txBox="1">
            <a:spLocks noGrp="1" noChangeArrowheads="1"/>
          </p:cNvSpPr>
          <p:nvPr>
            <p:ph type="sldNum" sz="quarter" idx="10"/>
          </p:nvPr>
        </p:nvSpPr>
        <p:spPr>
          <a:ln/>
        </p:spPr>
        <p:txBody>
          <a:bodyPr/>
          <a:lstStyle>
            <a:lvl1pPr>
              <a:defRPr/>
            </a:lvl1pPr>
          </a:lstStyle>
          <a:p>
            <a:pPr>
              <a:defRPr/>
            </a:pPr>
            <a:fld id="{B05D05F8-1CF5-47AC-9186-A13FC26DB8CC}"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sz="half" idx="1"/>
          </p:nvPr>
        </p:nvSpPr>
        <p:spPr>
          <a:xfrm>
            <a:off x="650876"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Содержимое 3"/>
          <p:cNvSpPr>
            <a:spLocks noGrp="1"/>
          </p:cNvSpPr>
          <p:nvPr>
            <p:ph sz="half" idx="2"/>
          </p:nvPr>
        </p:nvSpPr>
        <p:spPr>
          <a:xfrm>
            <a:off x="6578602"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Text Box 3"/>
          <p:cNvSpPr txBox="1">
            <a:spLocks noGrp="1" noChangeArrowheads="1"/>
          </p:cNvSpPr>
          <p:nvPr>
            <p:ph type="sldNum" sz="quarter" idx="10"/>
          </p:nvPr>
        </p:nvSpPr>
        <p:spPr>
          <a:ln/>
        </p:spPr>
        <p:txBody>
          <a:bodyPr/>
          <a:lstStyle>
            <a:lvl1pPr>
              <a:defRPr/>
            </a:lvl1pPr>
          </a:lstStyle>
          <a:p>
            <a:pPr>
              <a:defRPr/>
            </a:pPr>
            <a:fld id="{FF68C74F-7E01-490A-8E78-76EB281059D2}"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p:spPr>
        <p:txBody>
          <a:bodyPr/>
          <a:lstStyle>
            <a:lvl1pPr>
              <a:defRPr/>
            </a:lvl1pPr>
          </a:lstStyle>
          <a:p>
            <a:r>
              <a:rPr lang="ru-RU"/>
              <a:t>Образец заголовка</a:t>
            </a:r>
            <a:endParaRPr lang="lv-LV"/>
          </a:p>
        </p:txBody>
      </p:sp>
      <p:sp>
        <p:nvSpPr>
          <p:cNvPr id="3" name="Текст 2"/>
          <p:cNvSpPr>
            <a:spLocks noGrp="1"/>
          </p:cNvSpPr>
          <p:nvPr>
            <p:ph type="body" idx="1"/>
          </p:nvPr>
        </p:nvSpPr>
        <p:spPr>
          <a:xfrm>
            <a:off x="650875" y="2182814"/>
            <a:ext cx="5745163"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4" name="Содержимое 3"/>
          <p:cNvSpPr>
            <a:spLocks noGrp="1"/>
          </p:cNvSpPr>
          <p:nvPr>
            <p:ph sz="half" idx="2"/>
          </p:nvPr>
        </p:nvSpPr>
        <p:spPr>
          <a:xfrm>
            <a:off x="650875" y="3092451"/>
            <a:ext cx="5745163"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Текст 4"/>
          <p:cNvSpPr>
            <a:spLocks noGrp="1"/>
          </p:cNvSpPr>
          <p:nvPr>
            <p:ph type="body" sz="quarter" idx="3"/>
          </p:nvPr>
        </p:nvSpPr>
        <p:spPr>
          <a:xfrm>
            <a:off x="6605589" y="2182814"/>
            <a:ext cx="5748337"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6" name="Содержимое 5"/>
          <p:cNvSpPr>
            <a:spLocks noGrp="1"/>
          </p:cNvSpPr>
          <p:nvPr>
            <p:ph sz="quarter" idx="4"/>
          </p:nvPr>
        </p:nvSpPr>
        <p:spPr>
          <a:xfrm>
            <a:off x="6605589" y="3092451"/>
            <a:ext cx="5748337"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7" name="Text Box 3"/>
          <p:cNvSpPr txBox="1">
            <a:spLocks noGrp="1" noChangeArrowheads="1"/>
          </p:cNvSpPr>
          <p:nvPr>
            <p:ph type="sldNum" sz="quarter" idx="10"/>
          </p:nvPr>
        </p:nvSpPr>
        <p:spPr>
          <a:ln/>
        </p:spPr>
        <p:txBody>
          <a:bodyPr/>
          <a:lstStyle>
            <a:lvl1pPr>
              <a:defRPr/>
            </a:lvl1pPr>
          </a:lstStyle>
          <a:p>
            <a:pPr>
              <a:defRPr/>
            </a:pPr>
            <a:fld id="{BC65AC30-D75E-4AB4-B23A-6DAD2F15509F}"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Text Box 3"/>
          <p:cNvSpPr txBox="1">
            <a:spLocks noGrp="1" noChangeArrowheads="1"/>
          </p:cNvSpPr>
          <p:nvPr>
            <p:ph type="sldNum" sz="quarter" idx="10"/>
          </p:nvPr>
        </p:nvSpPr>
        <p:spPr>
          <a:ln/>
        </p:spPr>
        <p:txBody>
          <a:bodyPr/>
          <a:lstStyle>
            <a:lvl1pPr>
              <a:defRPr/>
            </a:lvl1pPr>
          </a:lstStyle>
          <a:p>
            <a:pPr>
              <a:defRPr/>
            </a:pPr>
            <a:fld id="{ACF1A2C0-0E52-4613-910D-EBAC9715E160}"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7D94E18-7A73-4D9F-ACDF-F44F38BEECC0}"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1"/>
            <a:ext cx="11053762" cy="1936750"/>
          </a:xfrm>
        </p:spPr>
        <p:txBody>
          <a:bodyPr anchor="t"/>
          <a:lstStyle>
            <a:lvl1pPr algn="l">
              <a:defRPr sz="3900" b="1" cap="all"/>
            </a:lvl1pPr>
          </a:lstStyle>
          <a:p>
            <a:r>
              <a:rPr lang="ru-RU"/>
              <a:t>Образец заголовка</a:t>
            </a:r>
            <a:endParaRPr lang="lv-LV"/>
          </a:p>
        </p:txBody>
      </p:sp>
      <p:sp>
        <p:nvSpPr>
          <p:cNvPr id="3" name="Текст 2"/>
          <p:cNvSpPr>
            <a:spLocks noGrp="1"/>
          </p:cNvSpPr>
          <p:nvPr>
            <p:ph type="body" idx="1"/>
          </p:nvPr>
        </p:nvSpPr>
        <p:spPr>
          <a:xfrm>
            <a:off x="1027113" y="4133849"/>
            <a:ext cx="11053762" cy="2133601"/>
          </a:xfrm>
        </p:spPr>
        <p:txBody>
          <a:bodyPr anchor="b"/>
          <a:lstStyle>
            <a:lvl1pPr marL="0" indent="0">
              <a:buNone/>
              <a:defRPr sz="2000"/>
            </a:lvl1pPr>
            <a:lvl2pPr marL="457171" indent="0">
              <a:buNone/>
              <a:defRPr sz="1800"/>
            </a:lvl2pPr>
            <a:lvl3pPr marL="914340" indent="0">
              <a:buNone/>
              <a:defRPr sz="1600"/>
            </a:lvl3pPr>
            <a:lvl4pPr marL="1371511" indent="0">
              <a:buNone/>
              <a:defRPr sz="1400"/>
            </a:lvl4pPr>
            <a:lvl5pPr marL="1828680" indent="0">
              <a:buNone/>
              <a:defRPr sz="1400"/>
            </a:lvl5pPr>
            <a:lvl6pPr marL="2285851" indent="0">
              <a:buNone/>
              <a:defRPr sz="1400"/>
            </a:lvl6pPr>
            <a:lvl7pPr marL="2743020" indent="0">
              <a:buNone/>
              <a:defRPr sz="1400"/>
            </a:lvl7pPr>
            <a:lvl8pPr marL="3200191" indent="0">
              <a:buNone/>
              <a:defRPr sz="1400"/>
            </a:lvl8pPr>
            <a:lvl9pPr marL="3657360" indent="0">
              <a:buNone/>
              <a:defRPr sz="1400"/>
            </a:lvl9pPr>
          </a:lstStyle>
          <a:p>
            <a:pPr lvl="0"/>
            <a:r>
              <a:rPr lang="ru-RU"/>
              <a:t>Образец текста</a:t>
            </a:r>
          </a:p>
        </p:txBody>
      </p:sp>
      <p:sp>
        <p:nvSpPr>
          <p:cNvPr id="4" name="Text Box 4"/>
          <p:cNvSpPr txBox="1">
            <a:spLocks noGrp="1" noChangeArrowheads="1"/>
          </p:cNvSpPr>
          <p:nvPr>
            <p:ph type="sldNum" sz="quarter" idx="10"/>
          </p:nvPr>
        </p:nvSpPr>
        <p:spPr>
          <a:ln/>
        </p:spPr>
        <p:txBody>
          <a:bodyPr/>
          <a:lstStyle>
            <a:lvl1pPr>
              <a:defRPr/>
            </a:lvl1pPr>
          </a:lstStyle>
          <a:p>
            <a:pPr>
              <a:defRPr/>
            </a:pPr>
            <a:fld id="{1A7E467B-DC5A-4C69-B4BE-3342B9A1476C}"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88940"/>
            <a:ext cx="4278313" cy="1652587"/>
          </a:xfrm>
        </p:spPr>
        <p:txBody>
          <a:bodyPr anchor="b"/>
          <a:lstStyle>
            <a:lvl1pPr algn="l">
              <a:defRPr sz="2000" b="1"/>
            </a:lvl1pPr>
          </a:lstStyle>
          <a:p>
            <a:r>
              <a:rPr lang="ru-RU"/>
              <a:t>Образец заголовка</a:t>
            </a:r>
            <a:endParaRPr lang="lv-LV"/>
          </a:p>
        </p:txBody>
      </p:sp>
      <p:sp>
        <p:nvSpPr>
          <p:cNvPr id="3" name="Содержимое 2"/>
          <p:cNvSpPr>
            <a:spLocks noGrp="1"/>
          </p:cNvSpPr>
          <p:nvPr>
            <p:ph idx="1"/>
          </p:nvPr>
        </p:nvSpPr>
        <p:spPr>
          <a:xfrm>
            <a:off x="5084763" y="388938"/>
            <a:ext cx="7269162" cy="8323263"/>
          </a:xfrm>
          <a:prstGeom prst="rect">
            <a:avLst/>
          </a:prstGeom>
        </p:spPr>
        <p:txBody>
          <a:bodyPr lIns="91434" tIns="45717" rIns="91434" bIns="45717"/>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Текст 3"/>
          <p:cNvSpPr>
            <a:spLocks noGrp="1"/>
          </p:cNvSpPr>
          <p:nvPr>
            <p:ph type="body" sz="half" idx="2"/>
          </p:nvPr>
        </p:nvSpPr>
        <p:spPr>
          <a:xfrm>
            <a:off x="650876" y="2041526"/>
            <a:ext cx="4278313" cy="6670674"/>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3"/>
          <p:cNvSpPr txBox="1">
            <a:spLocks noGrp="1" noChangeArrowheads="1"/>
          </p:cNvSpPr>
          <p:nvPr>
            <p:ph type="sldNum" sz="quarter" idx="10"/>
          </p:nvPr>
        </p:nvSpPr>
        <p:spPr>
          <a:ln/>
        </p:spPr>
        <p:txBody>
          <a:bodyPr/>
          <a:lstStyle>
            <a:lvl1pPr>
              <a:defRPr/>
            </a:lvl1pPr>
          </a:lstStyle>
          <a:p>
            <a:pPr>
              <a:defRPr/>
            </a:pPr>
            <a:fld id="{F9666208-B821-4090-A645-B960E3EF0EC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9"/>
            <a:ext cx="7802564" cy="806450"/>
          </a:xfrm>
        </p:spPr>
        <p:txBody>
          <a:bodyPr anchor="b"/>
          <a:lstStyle>
            <a:lvl1pPr algn="l">
              <a:defRPr sz="2000" b="1"/>
            </a:lvl1pPr>
          </a:lstStyle>
          <a:p>
            <a:r>
              <a:rPr lang="ru-RU"/>
              <a:t>Образец заголовка</a:t>
            </a:r>
            <a:endParaRPr lang="lv-LV"/>
          </a:p>
        </p:txBody>
      </p:sp>
      <p:sp>
        <p:nvSpPr>
          <p:cNvPr id="3" name="Рисунок 2"/>
          <p:cNvSpPr>
            <a:spLocks noGrp="1"/>
          </p:cNvSpPr>
          <p:nvPr>
            <p:ph type="pic" idx="1"/>
          </p:nvPr>
        </p:nvSpPr>
        <p:spPr>
          <a:xfrm>
            <a:off x="2549525" y="871538"/>
            <a:ext cx="7802564" cy="5851526"/>
          </a:xfrm>
          <a:prstGeom prst="rect">
            <a:avLst/>
          </a:prstGeom>
        </p:spPr>
        <p:txBody>
          <a:bodyPr lIns="91434" tIns="45717" rIns="91434" bIns="45717"/>
          <a:lstStyle>
            <a:lvl1pPr marL="0" indent="0">
              <a:buNone/>
              <a:defRPr sz="3300"/>
            </a:lvl1pPr>
            <a:lvl2pPr marL="457171" indent="0">
              <a:buNone/>
              <a:defRPr sz="2900"/>
            </a:lvl2pPr>
            <a:lvl3pPr marL="914340" indent="0">
              <a:buNone/>
              <a:defRPr sz="2400"/>
            </a:lvl3pPr>
            <a:lvl4pPr marL="1371511" indent="0">
              <a:buNone/>
              <a:defRPr sz="2000"/>
            </a:lvl4pPr>
            <a:lvl5pPr marL="1828680" indent="0">
              <a:buNone/>
              <a:defRPr sz="2000"/>
            </a:lvl5pPr>
            <a:lvl6pPr marL="2285851" indent="0">
              <a:buNone/>
              <a:defRPr sz="2000"/>
            </a:lvl6pPr>
            <a:lvl7pPr marL="2743020" indent="0">
              <a:buNone/>
              <a:defRPr sz="2000"/>
            </a:lvl7pPr>
            <a:lvl8pPr marL="3200191" indent="0">
              <a:buNone/>
              <a:defRPr sz="2000"/>
            </a:lvl8pPr>
            <a:lvl9pPr marL="3657360" indent="0">
              <a:buNone/>
              <a:defRPr sz="2000"/>
            </a:lvl9pPr>
          </a:lstStyle>
          <a:p>
            <a:pPr lvl="0"/>
            <a:endParaRPr lang="lv-LV" noProof="0">
              <a:sym typeface="Gill Sans" charset="0"/>
            </a:endParaRPr>
          </a:p>
        </p:txBody>
      </p:sp>
      <p:sp>
        <p:nvSpPr>
          <p:cNvPr id="4" name="Текст 3"/>
          <p:cNvSpPr>
            <a:spLocks noGrp="1"/>
          </p:cNvSpPr>
          <p:nvPr>
            <p:ph type="body" sz="half" idx="2"/>
          </p:nvPr>
        </p:nvSpPr>
        <p:spPr>
          <a:xfrm>
            <a:off x="2549525" y="7634289"/>
            <a:ext cx="7802564" cy="1144587"/>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3"/>
          <p:cNvSpPr txBox="1">
            <a:spLocks noGrp="1" noChangeArrowheads="1"/>
          </p:cNvSpPr>
          <p:nvPr>
            <p:ph type="sldNum" sz="quarter" idx="10"/>
          </p:nvPr>
        </p:nvSpPr>
        <p:spPr>
          <a:ln/>
        </p:spPr>
        <p:txBody>
          <a:bodyPr/>
          <a:lstStyle>
            <a:lvl1pPr>
              <a:defRPr/>
            </a:lvl1pPr>
          </a:lstStyle>
          <a:p>
            <a:pPr>
              <a:defRPr/>
            </a:pPr>
            <a:fld id="{4B319B26-5294-4198-97B7-317F90D17924}"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11703051" cy="64357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CE58B0F5-25CB-4881-9DB9-9A6631E74F9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2" y="2276476"/>
            <a:ext cx="2925762" cy="6435725"/>
          </a:xfrm>
        </p:spPr>
        <p:txBody>
          <a:bodyPr vert="eaVert"/>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8624888" cy="64357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E9149A82-7A27-4151-9E03-C8938D110C65}"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7" y="3030540"/>
            <a:ext cx="11055349" cy="2090736"/>
          </a:xfrm>
        </p:spPr>
        <p:txBody>
          <a:bodyPr/>
          <a:lstStyle/>
          <a:p>
            <a:r>
              <a:rPr lang="ru-RU"/>
              <a:t>Образец заголовка</a:t>
            </a:r>
            <a:endParaRPr lang="lv-LV"/>
          </a:p>
        </p:txBody>
      </p:sp>
      <p:sp>
        <p:nvSpPr>
          <p:cNvPr id="3" name="Подзаголовок 2"/>
          <p:cNvSpPr>
            <a:spLocks noGrp="1"/>
          </p:cNvSpPr>
          <p:nvPr>
            <p:ph type="subTitle" idx="1"/>
          </p:nvPr>
        </p:nvSpPr>
        <p:spPr>
          <a:xfrm>
            <a:off x="1951039" y="5527676"/>
            <a:ext cx="9102725" cy="2492375"/>
          </a:xfrm>
          <a:prstGeom prst="rect">
            <a:avLst/>
          </a:prstGeom>
        </p:spPr>
        <p:txBody>
          <a:bodyPr lIns="91434" tIns="45717" rIns="91434" bIns="45717"/>
          <a:lstStyle>
            <a:lvl1pPr marL="0" indent="0" algn="ctr">
              <a:buNone/>
              <a:defRPr/>
            </a:lvl1pPr>
            <a:lvl2pPr marL="457171" indent="0" algn="ctr">
              <a:buNone/>
              <a:defRPr/>
            </a:lvl2pPr>
            <a:lvl3pPr marL="914340" indent="0" algn="ctr">
              <a:buNone/>
              <a:defRPr/>
            </a:lvl3pPr>
            <a:lvl4pPr marL="1371511" indent="0" algn="ctr">
              <a:buNone/>
              <a:defRPr/>
            </a:lvl4pPr>
            <a:lvl5pPr marL="1828680" indent="0" algn="ctr">
              <a:buNone/>
              <a:defRPr/>
            </a:lvl5pPr>
            <a:lvl6pPr marL="2285851" indent="0" algn="ctr">
              <a:buNone/>
              <a:defRPr/>
            </a:lvl6pPr>
            <a:lvl7pPr marL="2743020" indent="0" algn="ctr">
              <a:buNone/>
              <a:defRPr/>
            </a:lvl7pPr>
            <a:lvl8pPr marL="3200191" indent="0" algn="ctr">
              <a:buNone/>
              <a:defRPr/>
            </a:lvl8pPr>
            <a:lvl9pPr marL="3657360" indent="0" algn="ctr">
              <a:buNone/>
              <a:defRPr/>
            </a:lvl9pPr>
          </a:lstStyle>
          <a:p>
            <a:r>
              <a:rPr lang="ru-RU"/>
              <a:t>Образец подзаголовка</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DB955986-F8A6-4964-A875-E27BCDDE98A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idx="1"/>
          </p:nvPr>
        </p:nvSpPr>
        <p:spPr>
          <a:xfrm>
            <a:off x="650876" y="2276476"/>
            <a:ext cx="11703051" cy="6435725"/>
          </a:xfrm>
          <a:prstGeom prst="rect">
            <a:avLst/>
          </a:prstGeom>
        </p:spPr>
        <p:txBody>
          <a:bodyPr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908392D6-660C-4146-99B2-190CE97A0250}"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1"/>
            <a:ext cx="11053762" cy="1936750"/>
          </a:xfrm>
        </p:spPr>
        <p:txBody>
          <a:bodyPr anchor="t"/>
          <a:lstStyle>
            <a:lvl1pPr algn="l">
              <a:defRPr sz="3900" b="1" cap="all"/>
            </a:lvl1pPr>
          </a:lstStyle>
          <a:p>
            <a:r>
              <a:rPr lang="ru-RU"/>
              <a:t>Образец заголовка</a:t>
            </a:r>
            <a:endParaRPr lang="lv-LV"/>
          </a:p>
        </p:txBody>
      </p:sp>
      <p:sp>
        <p:nvSpPr>
          <p:cNvPr id="3" name="Текст 2"/>
          <p:cNvSpPr>
            <a:spLocks noGrp="1"/>
          </p:cNvSpPr>
          <p:nvPr>
            <p:ph type="body" idx="1"/>
          </p:nvPr>
        </p:nvSpPr>
        <p:spPr>
          <a:xfrm>
            <a:off x="1027113" y="4133849"/>
            <a:ext cx="11053762" cy="2133601"/>
          </a:xfrm>
          <a:prstGeom prst="rect">
            <a:avLst/>
          </a:prstGeom>
        </p:spPr>
        <p:txBody>
          <a:bodyPr lIns="91434" tIns="45717" rIns="91434" bIns="45717" anchor="b"/>
          <a:lstStyle>
            <a:lvl1pPr marL="0" indent="0">
              <a:buNone/>
              <a:defRPr sz="2000"/>
            </a:lvl1pPr>
            <a:lvl2pPr marL="457171" indent="0">
              <a:buNone/>
              <a:defRPr sz="1800"/>
            </a:lvl2pPr>
            <a:lvl3pPr marL="914340" indent="0">
              <a:buNone/>
              <a:defRPr sz="1600"/>
            </a:lvl3pPr>
            <a:lvl4pPr marL="1371511" indent="0">
              <a:buNone/>
              <a:defRPr sz="1400"/>
            </a:lvl4pPr>
            <a:lvl5pPr marL="1828680" indent="0">
              <a:buNone/>
              <a:defRPr sz="1400"/>
            </a:lvl5pPr>
            <a:lvl6pPr marL="2285851" indent="0">
              <a:buNone/>
              <a:defRPr sz="1400"/>
            </a:lvl6pPr>
            <a:lvl7pPr marL="2743020" indent="0">
              <a:buNone/>
              <a:defRPr sz="1400"/>
            </a:lvl7pPr>
            <a:lvl8pPr marL="3200191" indent="0">
              <a:buNone/>
              <a:defRPr sz="1400"/>
            </a:lvl8pPr>
            <a:lvl9pPr marL="3657360" indent="0">
              <a:buNone/>
              <a:defRPr sz="1400"/>
            </a:lvl9pPr>
          </a:lstStyle>
          <a:p>
            <a:pPr lvl="0"/>
            <a:r>
              <a:rPr lang="ru-RU"/>
              <a:t>Образец текста</a:t>
            </a:r>
          </a:p>
        </p:txBody>
      </p:sp>
      <p:sp>
        <p:nvSpPr>
          <p:cNvPr id="4" name="Text Box 3"/>
          <p:cNvSpPr txBox="1">
            <a:spLocks noGrp="1" noChangeArrowheads="1"/>
          </p:cNvSpPr>
          <p:nvPr>
            <p:ph type="sldNum" sz="quarter" idx="10"/>
          </p:nvPr>
        </p:nvSpPr>
        <p:spPr>
          <a:ln/>
        </p:spPr>
        <p:txBody>
          <a:bodyPr/>
          <a:lstStyle>
            <a:lvl1pPr>
              <a:defRPr/>
            </a:lvl1pPr>
          </a:lstStyle>
          <a:p>
            <a:pPr>
              <a:defRPr/>
            </a:pPr>
            <a:fld id="{677426F6-94DB-4370-A990-F08AB6005FCF}"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sz="half" idx="1"/>
          </p:nvPr>
        </p:nvSpPr>
        <p:spPr>
          <a:xfrm>
            <a:off x="650876"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Содержимое 3"/>
          <p:cNvSpPr>
            <a:spLocks noGrp="1"/>
          </p:cNvSpPr>
          <p:nvPr>
            <p:ph sz="half" idx="2"/>
          </p:nvPr>
        </p:nvSpPr>
        <p:spPr>
          <a:xfrm>
            <a:off x="6578602"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Text Box 3"/>
          <p:cNvSpPr txBox="1">
            <a:spLocks noGrp="1" noChangeArrowheads="1"/>
          </p:cNvSpPr>
          <p:nvPr>
            <p:ph type="sldNum" sz="quarter" idx="10"/>
          </p:nvPr>
        </p:nvSpPr>
        <p:spPr>
          <a:ln/>
        </p:spPr>
        <p:txBody>
          <a:bodyPr/>
          <a:lstStyle>
            <a:lvl1pPr>
              <a:defRPr/>
            </a:lvl1pPr>
          </a:lstStyle>
          <a:p>
            <a:pPr>
              <a:defRPr/>
            </a:pPr>
            <a:fld id="{1CCD33A3-9A69-441D-9A42-933BAC177A63}"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p:spPr>
        <p:txBody>
          <a:bodyPr/>
          <a:lstStyle>
            <a:lvl1pPr>
              <a:defRPr/>
            </a:lvl1pPr>
          </a:lstStyle>
          <a:p>
            <a:r>
              <a:rPr lang="ru-RU"/>
              <a:t>Образец заголовка</a:t>
            </a:r>
            <a:endParaRPr lang="lv-LV"/>
          </a:p>
        </p:txBody>
      </p:sp>
      <p:sp>
        <p:nvSpPr>
          <p:cNvPr id="3" name="Текст 2"/>
          <p:cNvSpPr>
            <a:spLocks noGrp="1"/>
          </p:cNvSpPr>
          <p:nvPr>
            <p:ph type="body" idx="1"/>
          </p:nvPr>
        </p:nvSpPr>
        <p:spPr>
          <a:xfrm>
            <a:off x="650875" y="2182814"/>
            <a:ext cx="5745163"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4" name="Содержимое 3"/>
          <p:cNvSpPr>
            <a:spLocks noGrp="1"/>
          </p:cNvSpPr>
          <p:nvPr>
            <p:ph sz="half" idx="2"/>
          </p:nvPr>
        </p:nvSpPr>
        <p:spPr>
          <a:xfrm>
            <a:off x="650875" y="3092451"/>
            <a:ext cx="5745163"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Текст 4"/>
          <p:cNvSpPr>
            <a:spLocks noGrp="1"/>
          </p:cNvSpPr>
          <p:nvPr>
            <p:ph type="body" sz="quarter" idx="3"/>
          </p:nvPr>
        </p:nvSpPr>
        <p:spPr>
          <a:xfrm>
            <a:off x="6605589" y="2182814"/>
            <a:ext cx="5748337"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6" name="Содержимое 5"/>
          <p:cNvSpPr>
            <a:spLocks noGrp="1"/>
          </p:cNvSpPr>
          <p:nvPr>
            <p:ph sz="quarter" idx="4"/>
          </p:nvPr>
        </p:nvSpPr>
        <p:spPr>
          <a:xfrm>
            <a:off x="6605589" y="3092451"/>
            <a:ext cx="5748337"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7" name="Text Box 3"/>
          <p:cNvSpPr txBox="1">
            <a:spLocks noGrp="1" noChangeArrowheads="1"/>
          </p:cNvSpPr>
          <p:nvPr>
            <p:ph type="sldNum" sz="quarter" idx="10"/>
          </p:nvPr>
        </p:nvSpPr>
        <p:spPr>
          <a:ln/>
        </p:spPr>
        <p:txBody>
          <a:bodyPr/>
          <a:lstStyle>
            <a:lvl1pPr>
              <a:defRPr/>
            </a:lvl1pPr>
          </a:lstStyle>
          <a:p>
            <a:pPr>
              <a:defRPr/>
            </a:pPr>
            <a:fld id="{BAAAF583-C7E5-4EA1-AADD-1FD5F4EDA42F}"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Text Box 3"/>
          <p:cNvSpPr txBox="1">
            <a:spLocks noGrp="1" noChangeArrowheads="1"/>
          </p:cNvSpPr>
          <p:nvPr>
            <p:ph type="sldNum" sz="quarter" idx="10"/>
          </p:nvPr>
        </p:nvSpPr>
        <p:spPr>
          <a:ln/>
        </p:spPr>
        <p:txBody>
          <a:bodyPr/>
          <a:lstStyle>
            <a:lvl1pPr>
              <a:defRPr/>
            </a:lvl1pPr>
          </a:lstStyle>
          <a:p>
            <a:pPr>
              <a:defRPr/>
            </a:pPr>
            <a:fld id="{BFA98A46-0AF1-401E-B21F-C02DC3F006AB}"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sz="half" idx="1"/>
          </p:nvPr>
        </p:nvSpPr>
        <p:spPr>
          <a:xfrm>
            <a:off x="1270000" y="8039100"/>
            <a:ext cx="5156200" cy="1765301"/>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Содержимое 3"/>
          <p:cNvSpPr>
            <a:spLocks noGrp="1"/>
          </p:cNvSpPr>
          <p:nvPr>
            <p:ph sz="half" idx="2"/>
          </p:nvPr>
        </p:nvSpPr>
        <p:spPr>
          <a:xfrm>
            <a:off x="6578600" y="8039100"/>
            <a:ext cx="5156200" cy="1765301"/>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Text Box 4"/>
          <p:cNvSpPr txBox="1">
            <a:spLocks noGrp="1" noChangeArrowheads="1"/>
          </p:cNvSpPr>
          <p:nvPr>
            <p:ph type="sldNum" sz="quarter" idx="10"/>
          </p:nvPr>
        </p:nvSpPr>
        <p:spPr>
          <a:ln/>
        </p:spPr>
        <p:txBody>
          <a:bodyPr/>
          <a:lstStyle>
            <a:lvl1pPr>
              <a:defRPr/>
            </a:lvl1pPr>
          </a:lstStyle>
          <a:p>
            <a:pPr>
              <a:defRPr/>
            </a:pPr>
            <a:fld id="{9A6A9B8D-0813-4300-999A-AAB3F00A2D38}"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D31187F-A533-4AE4-AE5F-E40D45E5F40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88940"/>
            <a:ext cx="4278313" cy="1652587"/>
          </a:xfrm>
        </p:spPr>
        <p:txBody>
          <a:bodyPr anchor="b"/>
          <a:lstStyle>
            <a:lvl1pPr algn="l">
              <a:defRPr sz="2000" b="1"/>
            </a:lvl1pPr>
          </a:lstStyle>
          <a:p>
            <a:r>
              <a:rPr lang="ru-RU"/>
              <a:t>Образец заголовка</a:t>
            </a:r>
            <a:endParaRPr lang="lv-LV"/>
          </a:p>
        </p:txBody>
      </p:sp>
      <p:sp>
        <p:nvSpPr>
          <p:cNvPr id="3" name="Содержимое 2"/>
          <p:cNvSpPr>
            <a:spLocks noGrp="1"/>
          </p:cNvSpPr>
          <p:nvPr>
            <p:ph idx="1"/>
          </p:nvPr>
        </p:nvSpPr>
        <p:spPr>
          <a:xfrm>
            <a:off x="5084763" y="388938"/>
            <a:ext cx="7269162" cy="8323263"/>
          </a:xfrm>
          <a:prstGeom prst="rect">
            <a:avLst/>
          </a:prstGeom>
        </p:spPr>
        <p:txBody>
          <a:bodyPr lIns="91434" tIns="45717" rIns="91434" bIns="45717"/>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Текст 3"/>
          <p:cNvSpPr>
            <a:spLocks noGrp="1"/>
          </p:cNvSpPr>
          <p:nvPr>
            <p:ph type="body" sz="half" idx="2"/>
          </p:nvPr>
        </p:nvSpPr>
        <p:spPr>
          <a:xfrm>
            <a:off x="650876" y="2041526"/>
            <a:ext cx="4278313" cy="6670674"/>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3"/>
          <p:cNvSpPr txBox="1">
            <a:spLocks noGrp="1" noChangeArrowheads="1"/>
          </p:cNvSpPr>
          <p:nvPr>
            <p:ph type="sldNum" sz="quarter" idx="10"/>
          </p:nvPr>
        </p:nvSpPr>
        <p:spPr>
          <a:ln/>
        </p:spPr>
        <p:txBody>
          <a:bodyPr/>
          <a:lstStyle>
            <a:lvl1pPr>
              <a:defRPr/>
            </a:lvl1pPr>
          </a:lstStyle>
          <a:p>
            <a:pPr>
              <a:defRPr/>
            </a:pPr>
            <a:fld id="{89594E1D-CA74-4F51-BE5F-F6E9EBEB37AB}"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9"/>
            <a:ext cx="7802564" cy="806450"/>
          </a:xfrm>
        </p:spPr>
        <p:txBody>
          <a:bodyPr anchor="b"/>
          <a:lstStyle>
            <a:lvl1pPr algn="l">
              <a:defRPr sz="2000" b="1"/>
            </a:lvl1pPr>
          </a:lstStyle>
          <a:p>
            <a:r>
              <a:rPr lang="ru-RU"/>
              <a:t>Образец заголовка</a:t>
            </a:r>
            <a:endParaRPr lang="lv-LV"/>
          </a:p>
        </p:txBody>
      </p:sp>
      <p:sp>
        <p:nvSpPr>
          <p:cNvPr id="3" name="Рисунок 2"/>
          <p:cNvSpPr>
            <a:spLocks noGrp="1"/>
          </p:cNvSpPr>
          <p:nvPr>
            <p:ph type="pic" idx="1"/>
          </p:nvPr>
        </p:nvSpPr>
        <p:spPr>
          <a:xfrm>
            <a:off x="2549525" y="871538"/>
            <a:ext cx="7802564" cy="5851526"/>
          </a:xfrm>
          <a:prstGeom prst="rect">
            <a:avLst/>
          </a:prstGeom>
        </p:spPr>
        <p:txBody>
          <a:bodyPr lIns="91434" tIns="45717" rIns="91434" bIns="45717"/>
          <a:lstStyle>
            <a:lvl1pPr marL="0" indent="0">
              <a:buNone/>
              <a:defRPr sz="3300"/>
            </a:lvl1pPr>
            <a:lvl2pPr marL="457171" indent="0">
              <a:buNone/>
              <a:defRPr sz="2900"/>
            </a:lvl2pPr>
            <a:lvl3pPr marL="914340" indent="0">
              <a:buNone/>
              <a:defRPr sz="2400"/>
            </a:lvl3pPr>
            <a:lvl4pPr marL="1371511" indent="0">
              <a:buNone/>
              <a:defRPr sz="2000"/>
            </a:lvl4pPr>
            <a:lvl5pPr marL="1828680" indent="0">
              <a:buNone/>
              <a:defRPr sz="2000"/>
            </a:lvl5pPr>
            <a:lvl6pPr marL="2285851" indent="0">
              <a:buNone/>
              <a:defRPr sz="2000"/>
            </a:lvl6pPr>
            <a:lvl7pPr marL="2743020" indent="0">
              <a:buNone/>
              <a:defRPr sz="2000"/>
            </a:lvl7pPr>
            <a:lvl8pPr marL="3200191" indent="0">
              <a:buNone/>
              <a:defRPr sz="2000"/>
            </a:lvl8pPr>
            <a:lvl9pPr marL="3657360" indent="0">
              <a:buNone/>
              <a:defRPr sz="2000"/>
            </a:lvl9pPr>
          </a:lstStyle>
          <a:p>
            <a:pPr lvl="0"/>
            <a:endParaRPr lang="lv-LV" noProof="0">
              <a:sym typeface="Gill Sans" charset="0"/>
            </a:endParaRPr>
          </a:p>
        </p:txBody>
      </p:sp>
      <p:sp>
        <p:nvSpPr>
          <p:cNvPr id="4" name="Текст 3"/>
          <p:cNvSpPr>
            <a:spLocks noGrp="1"/>
          </p:cNvSpPr>
          <p:nvPr>
            <p:ph type="body" sz="half" idx="2"/>
          </p:nvPr>
        </p:nvSpPr>
        <p:spPr>
          <a:xfrm>
            <a:off x="2549525" y="7634289"/>
            <a:ext cx="7802564" cy="1144587"/>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3"/>
          <p:cNvSpPr txBox="1">
            <a:spLocks noGrp="1" noChangeArrowheads="1"/>
          </p:cNvSpPr>
          <p:nvPr>
            <p:ph type="sldNum" sz="quarter" idx="10"/>
          </p:nvPr>
        </p:nvSpPr>
        <p:spPr>
          <a:ln/>
        </p:spPr>
        <p:txBody>
          <a:bodyPr/>
          <a:lstStyle>
            <a:lvl1pPr>
              <a:defRPr/>
            </a:lvl1pPr>
          </a:lstStyle>
          <a:p>
            <a:pPr>
              <a:defRPr/>
            </a:pPr>
            <a:fld id="{8146FD79-1BFA-4107-B2DE-21DCB82EE288}"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11703051" cy="64357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11006DF8-18F7-4495-AC9F-B38A25EB1644}"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2" y="2276476"/>
            <a:ext cx="2925762" cy="6600825"/>
          </a:xfrm>
        </p:spPr>
        <p:txBody>
          <a:bodyPr vert="eaVert"/>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8624888" cy="66008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00C32315-16F2-4002-90D9-410DCF6F7701}"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7" y="3030540"/>
            <a:ext cx="11055349" cy="2090736"/>
          </a:xfrm>
        </p:spPr>
        <p:txBody>
          <a:bodyPr/>
          <a:lstStyle/>
          <a:p>
            <a:r>
              <a:rPr lang="ru-RU"/>
              <a:t>Образец заголовка</a:t>
            </a:r>
            <a:endParaRPr lang="lv-LV"/>
          </a:p>
        </p:txBody>
      </p:sp>
      <p:sp>
        <p:nvSpPr>
          <p:cNvPr id="3" name="Подзаголовок 2"/>
          <p:cNvSpPr>
            <a:spLocks noGrp="1"/>
          </p:cNvSpPr>
          <p:nvPr>
            <p:ph type="subTitle" idx="1"/>
          </p:nvPr>
        </p:nvSpPr>
        <p:spPr>
          <a:xfrm>
            <a:off x="1951039" y="5527676"/>
            <a:ext cx="9102725" cy="2492375"/>
          </a:xfrm>
          <a:prstGeom prst="rect">
            <a:avLst/>
          </a:prstGeom>
        </p:spPr>
        <p:txBody>
          <a:bodyPr lIns="91434" tIns="45717" rIns="91434" bIns="45717"/>
          <a:lstStyle>
            <a:lvl1pPr marL="0" indent="0" algn="ctr">
              <a:buNone/>
              <a:defRPr/>
            </a:lvl1pPr>
            <a:lvl2pPr marL="457171" indent="0" algn="ctr">
              <a:buNone/>
              <a:defRPr/>
            </a:lvl2pPr>
            <a:lvl3pPr marL="914340" indent="0" algn="ctr">
              <a:buNone/>
              <a:defRPr/>
            </a:lvl3pPr>
            <a:lvl4pPr marL="1371511" indent="0" algn="ctr">
              <a:buNone/>
              <a:defRPr/>
            </a:lvl4pPr>
            <a:lvl5pPr marL="1828680" indent="0" algn="ctr">
              <a:buNone/>
              <a:defRPr/>
            </a:lvl5pPr>
            <a:lvl6pPr marL="2285851" indent="0" algn="ctr">
              <a:buNone/>
              <a:defRPr/>
            </a:lvl6pPr>
            <a:lvl7pPr marL="2743020" indent="0" algn="ctr">
              <a:buNone/>
              <a:defRPr/>
            </a:lvl7pPr>
            <a:lvl8pPr marL="3200191" indent="0" algn="ctr">
              <a:buNone/>
              <a:defRPr/>
            </a:lvl8pPr>
            <a:lvl9pPr marL="3657360" indent="0" algn="ctr">
              <a:buNone/>
              <a:defRPr/>
            </a:lvl9pPr>
          </a:lstStyle>
          <a:p>
            <a:r>
              <a:rPr lang="ru-RU"/>
              <a:t>Образец подзаголовка</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ED624053-A4DA-4D2B-BB14-2B53251B8F6E}"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idx="1"/>
          </p:nvPr>
        </p:nvSpPr>
        <p:spPr>
          <a:xfrm>
            <a:off x="650876" y="2276476"/>
            <a:ext cx="11703051" cy="6435725"/>
          </a:xfrm>
          <a:prstGeom prst="rect">
            <a:avLst/>
          </a:prstGeom>
        </p:spPr>
        <p:txBody>
          <a:bodyPr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40D1DC48-7123-4EB3-BE13-45921B627EF3}"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1"/>
            <a:ext cx="11053762" cy="1936750"/>
          </a:xfrm>
        </p:spPr>
        <p:txBody>
          <a:bodyPr anchor="t"/>
          <a:lstStyle>
            <a:lvl1pPr algn="l">
              <a:defRPr sz="3900" b="1" cap="all"/>
            </a:lvl1pPr>
          </a:lstStyle>
          <a:p>
            <a:r>
              <a:rPr lang="ru-RU"/>
              <a:t>Образец заголовка</a:t>
            </a:r>
            <a:endParaRPr lang="lv-LV"/>
          </a:p>
        </p:txBody>
      </p:sp>
      <p:sp>
        <p:nvSpPr>
          <p:cNvPr id="3" name="Текст 2"/>
          <p:cNvSpPr>
            <a:spLocks noGrp="1"/>
          </p:cNvSpPr>
          <p:nvPr>
            <p:ph type="body" idx="1"/>
          </p:nvPr>
        </p:nvSpPr>
        <p:spPr>
          <a:xfrm>
            <a:off x="1027113" y="4133849"/>
            <a:ext cx="11053762" cy="2133601"/>
          </a:xfrm>
          <a:prstGeom prst="rect">
            <a:avLst/>
          </a:prstGeom>
        </p:spPr>
        <p:txBody>
          <a:bodyPr lIns="91434" tIns="45717" rIns="91434" bIns="45717" anchor="b"/>
          <a:lstStyle>
            <a:lvl1pPr marL="0" indent="0">
              <a:buNone/>
              <a:defRPr sz="2000"/>
            </a:lvl1pPr>
            <a:lvl2pPr marL="457171" indent="0">
              <a:buNone/>
              <a:defRPr sz="1800"/>
            </a:lvl2pPr>
            <a:lvl3pPr marL="914340" indent="0">
              <a:buNone/>
              <a:defRPr sz="1600"/>
            </a:lvl3pPr>
            <a:lvl4pPr marL="1371511" indent="0">
              <a:buNone/>
              <a:defRPr sz="1400"/>
            </a:lvl4pPr>
            <a:lvl5pPr marL="1828680" indent="0">
              <a:buNone/>
              <a:defRPr sz="1400"/>
            </a:lvl5pPr>
            <a:lvl6pPr marL="2285851" indent="0">
              <a:buNone/>
              <a:defRPr sz="1400"/>
            </a:lvl6pPr>
            <a:lvl7pPr marL="2743020" indent="0">
              <a:buNone/>
              <a:defRPr sz="1400"/>
            </a:lvl7pPr>
            <a:lvl8pPr marL="3200191" indent="0">
              <a:buNone/>
              <a:defRPr sz="1400"/>
            </a:lvl8pPr>
            <a:lvl9pPr marL="3657360" indent="0">
              <a:buNone/>
              <a:defRPr sz="1400"/>
            </a:lvl9pPr>
          </a:lstStyle>
          <a:p>
            <a:pPr lvl="0"/>
            <a:r>
              <a:rPr lang="ru-RU"/>
              <a:t>Образец текста</a:t>
            </a:r>
          </a:p>
        </p:txBody>
      </p:sp>
      <p:sp>
        <p:nvSpPr>
          <p:cNvPr id="4" name="Text Box 3"/>
          <p:cNvSpPr txBox="1">
            <a:spLocks noGrp="1" noChangeArrowheads="1"/>
          </p:cNvSpPr>
          <p:nvPr>
            <p:ph type="sldNum" sz="quarter" idx="10"/>
          </p:nvPr>
        </p:nvSpPr>
        <p:spPr>
          <a:ln/>
        </p:spPr>
        <p:txBody>
          <a:bodyPr/>
          <a:lstStyle>
            <a:lvl1pPr>
              <a:defRPr/>
            </a:lvl1pPr>
          </a:lstStyle>
          <a:p>
            <a:pPr>
              <a:defRPr/>
            </a:pPr>
            <a:fld id="{840176F9-12E5-478A-A6B6-3550BBDC9961}"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sz="half" idx="1"/>
          </p:nvPr>
        </p:nvSpPr>
        <p:spPr>
          <a:xfrm>
            <a:off x="650876"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Содержимое 3"/>
          <p:cNvSpPr>
            <a:spLocks noGrp="1"/>
          </p:cNvSpPr>
          <p:nvPr>
            <p:ph sz="half" idx="2"/>
          </p:nvPr>
        </p:nvSpPr>
        <p:spPr>
          <a:xfrm>
            <a:off x="6578602"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Text Box 3"/>
          <p:cNvSpPr txBox="1">
            <a:spLocks noGrp="1" noChangeArrowheads="1"/>
          </p:cNvSpPr>
          <p:nvPr>
            <p:ph type="sldNum" sz="quarter" idx="10"/>
          </p:nvPr>
        </p:nvSpPr>
        <p:spPr>
          <a:ln/>
        </p:spPr>
        <p:txBody>
          <a:bodyPr/>
          <a:lstStyle>
            <a:lvl1pPr>
              <a:defRPr/>
            </a:lvl1pPr>
          </a:lstStyle>
          <a:p>
            <a:pPr>
              <a:defRPr/>
            </a:pPr>
            <a:fld id="{6533D75D-6325-4A77-8A2D-5A6B2879D6D0}"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p:spPr>
        <p:txBody>
          <a:bodyPr/>
          <a:lstStyle>
            <a:lvl1pPr>
              <a:defRPr/>
            </a:lvl1pPr>
          </a:lstStyle>
          <a:p>
            <a:r>
              <a:rPr lang="ru-RU"/>
              <a:t>Образец заголовка</a:t>
            </a:r>
            <a:endParaRPr lang="lv-LV"/>
          </a:p>
        </p:txBody>
      </p:sp>
      <p:sp>
        <p:nvSpPr>
          <p:cNvPr id="3" name="Текст 2"/>
          <p:cNvSpPr>
            <a:spLocks noGrp="1"/>
          </p:cNvSpPr>
          <p:nvPr>
            <p:ph type="body" idx="1"/>
          </p:nvPr>
        </p:nvSpPr>
        <p:spPr>
          <a:xfrm>
            <a:off x="650875" y="2182814"/>
            <a:ext cx="5745163"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4" name="Содержимое 3"/>
          <p:cNvSpPr>
            <a:spLocks noGrp="1"/>
          </p:cNvSpPr>
          <p:nvPr>
            <p:ph sz="half" idx="2"/>
          </p:nvPr>
        </p:nvSpPr>
        <p:spPr>
          <a:xfrm>
            <a:off x="650875" y="3092451"/>
            <a:ext cx="5745163"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Текст 4"/>
          <p:cNvSpPr>
            <a:spLocks noGrp="1"/>
          </p:cNvSpPr>
          <p:nvPr>
            <p:ph type="body" sz="quarter" idx="3"/>
          </p:nvPr>
        </p:nvSpPr>
        <p:spPr>
          <a:xfrm>
            <a:off x="6605589" y="2182814"/>
            <a:ext cx="5748337"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6" name="Содержимое 5"/>
          <p:cNvSpPr>
            <a:spLocks noGrp="1"/>
          </p:cNvSpPr>
          <p:nvPr>
            <p:ph sz="quarter" idx="4"/>
          </p:nvPr>
        </p:nvSpPr>
        <p:spPr>
          <a:xfrm>
            <a:off x="6605589" y="3092451"/>
            <a:ext cx="5748337"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7" name="Text Box 3"/>
          <p:cNvSpPr txBox="1">
            <a:spLocks noGrp="1" noChangeArrowheads="1"/>
          </p:cNvSpPr>
          <p:nvPr>
            <p:ph type="sldNum" sz="quarter" idx="10"/>
          </p:nvPr>
        </p:nvSpPr>
        <p:spPr>
          <a:ln/>
        </p:spPr>
        <p:txBody>
          <a:bodyPr/>
          <a:lstStyle>
            <a:lvl1pPr>
              <a:defRPr/>
            </a:lvl1pPr>
          </a:lstStyle>
          <a:p>
            <a:pPr>
              <a:defRPr/>
            </a:pPr>
            <a:fld id="{6F6F144B-E319-42C7-9719-BBC97817C990}"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p:spPr>
        <p:txBody>
          <a:bodyPr/>
          <a:lstStyle>
            <a:lvl1pPr>
              <a:defRPr/>
            </a:lvl1pPr>
          </a:lstStyle>
          <a:p>
            <a:r>
              <a:rPr lang="ru-RU"/>
              <a:t>Образец заголовка</a:t>
            </a:r>
            <a:endParaRPr lang="lv-LV"/>
          </a:p>
        </p:txBody>
      </p:sp>
      <p:sp>
        <p:nvSpPr>
          <p:cNvPr id="3" name="Текст 2"/>
          <p:cNvSpPr>
            <a:spLocks noGrp="1"/>
          </p:cNvSpPr>
          <p:nvPr>
            <p:ph type="body" idx="1"/>
          </p:nvPr>
        </p:nvSpPr>
        <p:spPr>
          <a:xfrm>
            <a:off x="650875" y="2182814"/>
            <a:ext cx="5745163" cy="909638"/>
          </a:xfrm>
        </p:spPr>
        <p:txBody>
          <a:bodyPr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4" name="Содержимое 3"/>
          <p:cNvSpPr>
            <a:spLocks noGrp="1"/>
          </p:cNvSpPr>
          <p:nvPr>
            <p:ph sz="half" idx="2"/>
          </p:nvPr>
        </p:nvSpPr>
        <p:spPr>
          <a:xfrm>
            <a:off x="650875"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Текст 4"/>
          <p:cNvSpPr>
            <a:spLocks noGrp="1"/>
          </p:cNvSpPr>
          <p:nvPr>
            <p:ph type="body" sz="quarter" idx="3"/>
          </p:nvPr>
        </p:nvSpPr>
        <p:spPr>
          <a:xfrm>
            <a:off x="6605589" y="2182814"/>
            <a:ext cx="5748337" cy="909638"/>
          </a:xfrm>
        </p:spPr>
        <p:txBody>
          <a:bodyPr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6" name="Содержимое 5"/>
          <p:cNvSpPr>
            <a:spLocks noGrp="1"/>
          </p:cNvSpPr>
          <p:nvPr>
            <p:ph sz="quarter" idx="4"/>
          </p:nvPr>
        </p:nvSpPr>
        <p:spPr>
          <a:xfrm>
            <a:off x="6605589" y="3092451"/>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7" name="Text Box 4"/>
          <p:cNvSpPr txBox="1">
            <a:spLocks noGrp="1" noChangeArrowheads="1"/>
          </p:cNvSpPr>
          <p:nvPr>
            <p:ph type="sldNum" sz="quarter" idx="10"/>
          </p:nvPr>
        </p:nvSpPr>
        <p:spPr>
          <a:ln/>
        </p:spPr>
        <p:txBody>
          <a:bodyPr/>
          <a:lstStyle>
            <a:lvl1pPr>
              <a:defRPr/>
            </a:lvl1pPr>
          </a:lstStyle>
          <a:p>
            <a:pPr>
              <a:defRPr/>
            </a:pPr>
            <a:fld id="{80952AF3-D558-4928-B286-35514C295663}"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Text Box 3"/>
          <p:cNvSpPr txBox="1">
            <a:spLocks noGrp="1" noChangeArrowheads="1"/>
          </p:cNvSpPr>
          <p:nvPr>
            <p:ph type="sldNum" sz="quarter" idx="10"/>
          </p:nvPr>
        </p:nvSpPr>
        <p:spPr>
          <a:ln/>
        </p:spPr>
        <p:txBody>
          <a:bodyPr/>
          <a:lstStyle>
            <a:lvl1pPr>
              <a:defRPr/>
            </a:lvl1pPr>
          </a:lstStyle>
          <a:p>
            <a:pPr>
              <a:defRPr/>
            </a:pPr>
            <a:fld id="{708115DB-70D7-44D2-8E75-C51CF74FF399}"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98A06B3-57DF-4C95-89A2-8A93F0937AF8}"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88940"/>
            <a:ext cx="4278313" cy="1652587"/>
          </a:xfrm>
        </p:spPr>
        <p:txBody>
          <a:bodyPr anchor="b"/>
          <a:lstStyle>
            <a:lvl1pPr algn="l">
              <a:defRPr sz="2000" b="1"/>
            </a:lvl1pPr>
          </a:lstStyle>
          <a:p>
            <a:r>
              <a:rPr lang="ru-RU"/>
              <a:t>Образец заголовка</a:t>
            </a:r>
            <a:endParaRPr lang="lv-LV"/>
          </a:p>
        </p:txBody>
      </p:sp>
      <p:sp>
        <p:nvSpPr>
          <p:cNvPr id="3" name="Содержимое 2"/>
          <p:cNvSpPr>
            <a:spLocks noGrp="1"/>
          </p:cNvSpPr>
          <p:nvPr>
            <p:ph idx="1"/>
          </p:nvPr>
        </p:nvSpPr>
        <p:spPr>
          <a:xfrm>
            <a:off x="5084763" y="388938"/>
            <a:ext cx="7269162" cy="8323263"/>
          </a:xfrm>
          <a:prstGeom prst="rect">
            <a:avLst/>
          </a:prstGeom>
        </p:spPr>
        <p:txBody>
          <a:bodyPr lIns="91434" tIns="45717" rIns="91434" bIns="45717"/>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Текст 3"/>
          <p:cNvSpPr>
            <a:spLocks noGrp="1"/>
          </p:cNvSpPr>
          <p:nvPr>
            <p:ph type="body" sz="half" idx="2"/>
          </p:nvPr>
        </p:nvSpPr>
        <p:spPr>
          <a:xfrm>
            <a:off x="650876" y="2041526"/>
            <a:ext cx="4278313" cy="6670674"/>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3"/>
          <p:cNvSpPr txBox="1">
            <a:spLocks noGrp="1" noChangeArrowheads="1"/>
          </p:cNvSpPr>
          <p:nvPr>
            <p:ph type="sldNum" sz="quarter" idx="10"/>
          </p:nvPr>
        </p:nvSpPr>
        <p:spPr>
          <a:ln/>
        </p:spPr>
        <p:txBody>
          <a:bodyPr/>
          <a:lstStyle>
            <a:lvl1pPr>
              <a:defRPr/>
            </a:lvl1pPr>
          </a:lstStyle>
          <a:p>
            <a:pPr>
              <a:defRPr/>
            </a:pPr>
            <a:fld id="{E19A25DB-0B84-41CD-A87A-EEC1EBFCCEA8}"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9"/>
            <a:ext cx="7802564" cy="806450"/>
          </a:xfrm>
        </p:spPr>
        <p:txBody>
          <a:bodyPr anchor="b"/>
          <a:lstStyle>
            <a:lvl1pPr algn="l">
              <a:defRPr sz="2000" b="1"/>
            </a:lvl1pPr>
          </a:lstStyle>
          <a:p>
            <a:r>
              <a:rPr lang="ru-RU"/>
              <a:t>Образец заголовка</a:t>
            </a:r>
            <a:endParaRPr lang="lv-LV"/>
          </a:p>
        </p:txBody>
      </p:sp>
      <p:sp>
        <p:nvSpPr>
          <p:cNvPr id="3" name="Рисунок 2"/>
          <p:cNvSpPr>
            <a:spLocks noGrp="1"/>
          </p:cNvSpPr>
          <p:nvPr>
            <p:ph type="pic" idx="1"/>
          </p:nvPr>
        </p:nvSpPr>
        <p:spPr>
          <a:xfrm>
            <a:off x="2549525" y="871538"/>
            <a:ext cx="7802564" cy="5851526"/>
          </a:xfrm>
          <a:prstGeom prst="rect">
            <a:avLst/>
          </a:prstGeom>
        </p:spPr>
        <p:txBody>
          <a:bodyPr lIns="91434" tIns="45717" rIns="91434" bIns="45717"/>
          <a:lstStyle>
            <a:lvl1pPr marL="0" indent="0">
              <a:buNone/>
              <a:defRPr sz="3300"/>
            </a:lvl1pPr>
            <a:lvl2pPr marL="457171" indent="0">
              <a:buNone/>
              <a:defRPr sz="2900"/>
            </a:lvl2pPr>
            <a:lvl3pPr marL="914340" indent="0">
              <a:buNone/>
              <a:defRPr sz="2400"/>
            </a:lvl3pPr>
            <a:lvl4pPr marL="1371511" indent="0">
              <a:buNone/>
              <a:defRPr sz="2000"/>
            </a:lvl4pPr>
            <a:lvl5pPr marL="1828680" indent="0">
              <a:buNone/>
              <a:defRPr sz="2000"/>
            </a:lvl5pPr>
            <a:lvl6pPr marL="2285851" indent="0">
              <a:buNone/>
              <a:defRPr sz="2000"/>
            </a:lvl6pPr>
            <a:lvl7pPr marL="2743020" indent="0">
              <a:buNone/>
              <a:defRPr sz="2000"/>
            </a:lvl7pPr>
            <a:lvl8pPr marL="3200191" indent="0">
              <a:buNone/>
              <a:defRPr sz="2000"/>
            </a:lvl8pPr>
            <a:lvl9pPr marL="3657360" indent="0">
              <a:buNone/>
              <a:defRPr sz="2000"/>
            </a:lvl9pPr>
          </a:lstStyle>
          <a:p>
            <a:pPr lvl="0"/>
            <a:endParaRPr lang="lv-LV" noProof="0">
              <a:sym typeface="Gill Sans" charset="0"/>
            </a:endParaRPr>
          </a:p>
        </p:txBody>
      </p:sp>
      <p:sp>
        <p:nvSpPr>
          <p:cNvPr id="4" name="Текст 3"/>
          <p:cNvSpPr>
            <a:spLocks noGrp="1"/>
          </p:cNvSpPr>
          <p:nvPr>
            <p:ph type="body" sz="half" idx="2"/>
          </p:nvPr>
        </p:nvSpPr>
        <p:spPr>
          <a:xfrm>
            <a:off x="2549525" y="7634289"/>
            <a:ext cx="7802564" cy="1144587"/>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3"/>
          <p:cNvSpPr txBox="1">
            <a:spLocks noGrp="1" noChangeArrowheads="1"/>
          </p:cNvSpPr>
          <p:nvPr>
            <p:ph type="sldNum" sz="quarter" idx="10"/>
          </p:nvPr>
        </p:nvSpPr>
        <p:spPr>
          <a:ln/>
        </p:spPr>
        <p:txBody>
          <a:bodyPr/>
          <a:lstStyle>
            <a:lvl1pPr>
              <a:defRPr/>
            </a:lvl1pPr>
          </a:lstStyle>
          <a:p>
            <a:pPr>
              <a:defRPr/>
            </a:pPr>
            <a:fld id="{7E55BF07-33C8-4B1D-B5FD-5367918D85F3}"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11703051" cy="64357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4D045404-AFD6-421F-87A8-CAE998755E58}"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2" y="2276476"/>
            <a:ext cx="2925762" cy="6600825"/>
          </a:xfrm>
        </p:spPr>
        <p:txBody>
          <a:bodyPr vert="eaVert"/>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8624888" cy="66008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026D94C2-ED00-4B05-9ADA-FCB31194113B}"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7" y="3030540"/>
            <a:ext cx="11055349" cy="2090736"/>
          </a:xfrm>
        </p:spPr>
        <p:txBody>
          <a:bodyPr/>
          <a:lstStyle/>
          <a:p>
            <a:r>
              <a:rPr lang="ru-RU"/>
              <a:t>Образец заголовка</a:t>
            </a:r>
            <a:endParaRPr lang="lv-LV"/>
          </a:p>
        </p:txBody>
      </p:sp>
      <p:sp>
        <p:nvSpPr>
          <p:cNvPr id="3" name="Подзаголовок 2"/>
          <p:cNvSpPr>
            <a:spLocks noGrp="1"/>
          </p:cNvSpPr>
          <p:nvPr>
            <p:ph type="subTitle" idx="1"/>
          </p:nvPr>
        </p:nvSpPr>
        <p:spPr>
          <a:xfrm>
            <a:off x="1951039" y="5527676"/>
            <a:ext cx="9102725" cy="2492375"/>
          </a:xfrm>
          <a:prstGeom prst="rect">
            <a:avLst/>
          </a:prstGeom>
        </p:spPr>
        <p:txBody>
          <a:bodyPr lIns="91434" tIns="45717" rIns="91434" bIns="45717"/>
          <a:lstStyle>
            <a:lvl1pPr marL="0" indent="0" algn="ctr">
              <a:buNone/>
              <a:defRPr/>
            </a:lvl1pPr>
            <a:lvl2pPr marL="457171" indent="0" algn="ctr">
              <a:buNone/>
              <a:defRPr/>
            </a:lvl2pPr>
            <a:lvl3pPr marL="914340" indent="0" algn="ctr">
              <a:buNone/>
              <a:defRPr/>
            </a:lvl3pPr>
            <a:lvl4pPr marL="1371511" indent="0" algn="ctr">
              <a:buNone/>
              <a:defRPr/>
            </a:lvl4pPr>
            <a:lvl5pPr marL="1828680" indent="0" algn="ctr">
              <a:buNone/>
              <a:defRPr/>
            </a:lvl5pPr>
            <a:lvl6pPr marL="2285851" indent="0" algn="ctr">
              <a:buNone/>
              <a:defRPr/>
            </a:lvl6pPr>
            <a:lvl7pPr marL="2743020" indent="0" algn="ctr">
              <a:buNone/>
              <a:defRPr/>
            </a:lvl7pPr>
            <a:lvl8pPr marL="3200191" indent="0" algn="ctr">
              <a:buNone/>
              <a:defRPr/>
            </a:lvl8pPr>
            <a:lvl9pPr marL="3657360" indent="0" algn="ctr">
              <a:buNone/>
              <a:defRPr/>
            </a:lvl9pPr>
          </a:lstStyle>
          <a:p>
            <a:r>
              <a:rPr lang="ru-RU"/>
              <a:t>Образец подзаголовка</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B076EB1C-0CCB-4168-9152-3874B1936163}"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idx="1"/>
          </p:nvPr>
        </p:nvSpPr>
        <p:spPr>
          <a:xfrm>
            <a:off x="650876" y="2276476"/>
            <a:ext cx="11703051" cy="6435725"/>
          </a:xfrm>
          <a:prstGeom prst="rect">
            <a:avLst/>
          </a:prstGeom>
        </p:spPr>
        <p:txBody>
          <a:bodyPr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6EEA774C-6D5C-4807-B495-EA6D4B70C52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1"/>
            <a:ext cx="11053762" cy="1936750"/>
          </a:xfrm>
        </p:spPr>
        <p:txBody>
          <a:bodyPr anchor="t"/>
          <a:lstStyle>
            <a:lvl1pPr algn="l">
              <a:defRPr sz="3900" b="1" cap="all"/>
            </a:lvl1pPr>
          </a:lstStyle>
          <a:p>
            <a:r>
              <a:rPr lang="ru-RU"/>
              <a:t>Образец заголовка</a:t>
            </a:r>
            <a:endParaRPr lang="lv-LV"/>
          </a:p>
        </p:txBody>
      </p:sp>
      <p:sp>
        <p:nvSpPr>
          <p:cNvPr id="3" name="Текст 2"/>
          <p:cNvSpPr>
            <a:spLocks noGrp="1"/>
          </p:cNvSpPr>
          <p:nvPr>
            <p:ph type="body" idx="1"/>
          </p:nvPr>
        </p:nvSpPr>
        <p:spPr>
          <a:xfrm>
            <a:off x="1027113" y="4133849"/>
            <a:ext cx="11053762" cy="2133601"/>
          </a:xfrm>
          <a:prstGeom prst="rect">
            <a:avLst/>
          </a:prstGeom>
        </p:spPr>
        <p:txBody>
          <a:bodyPr lIns="91434" tIns="45717" rIns="91434" bIns="45717" anchor="b"/>
          <a:lstStyle>
            <a:lvl1pPr marL="0" indent="0">
              <a:buNone/>
              <a:defRPr sz="2000"/>
            </a:lvl1pPr>
            <a:lvl2pPr marL="457171" indent="0">
              <a:buNone/>
              <a:defRPr sz="1800"/>
            </a:lvl2pPr>
            <a:lvl3pPr marL="914340" indent="0">
              <a:buNone/>
              <a:defRPr sz="1600"/>
            </a:lvl3pPr>
            <a:lvl4pPr marL="1371511" indent="0">
              <a:buNone/>
              <a:defRPr sz="1400"/>
            </a:lvl4pPr>
            <a:lvl5pPr marL="1828680" indent="0">
              <a:buNone/>
              <a:defRPr sz="1400"/>
            </a:lvl5pPr>
            <a:lvl6pPr marL="2285851" indent="0">
              <a:buNone/>
              <a:defRPr sz="1400"/>
            </a:lvl6pPr>
            <a:lvl7pPr marL="2743020" indent="0">
              <a:buNone/>
              <a:defRPr sz="1400"/>
            </a:lvl7pPr>
            <a:lvl8pPr marL="3200191" indent="0">
              <a:buNone/>
              <a:defRPr sz="1400"/>
            </a:lvl8pPr>
            <a:lvl9pPr marL="3657360" indent="0">
              <a:buNone/>
              <a:defRPr sz="1400"/>
            </a:lvl9pPr>
          </a:lstStyle>
          <a:p>
            <a:pPr lvl="0"/>
            <a:r>
              <a:rPr lang="ru-RU"/>
              <a:t>Образец текста</a:t>
            </a:r>
          </a:p>
        </p:txBody>
      </p:sp>
      <p:sp>
        <p:nvSpPr>
          <p:cNvPr id="4" name="Text Box 3"/>
          <p:cNvSpPr txBox="1">
            <a:spLocks noGrp="1" noChangeArrowheads="1"/>
          </p:cNvSpPr>
          <p:nvPr>
            <p:ph type="sldNum" sz="quarter" idx="10"/>
          </p:nvPr>
        </p:nvSpPr>
        <p:spPr>
          <a:ln/>
        </p:spPr>
        <p:txBody>
          <a:bodyPr/>
          <a:lstStyle>
            <a:lvl1pPr>
              <a:defRPr/>
            </a:lvl1pPr>
          </a:lstStyle>
          <a:p>
            <a:pPr>
              <a:defRPr/>
            </a:pPr>
            <a:fld id="{5E837F32-5886-4924-AF4D-DFBC081C6F60}"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Содержимое 2"/>
          <p:cNvSpPr>
            <a:spLocks noGrp="1"/>
          </p:cNvSpPr>
          <p:nvPr>
            <p:ph sz="half" idx="1"/>
          </p:nvPr>
        </p:nvSpPr>
        <p:spPr>
          <a:xfrm>
            <a:off x="650876"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Содержимое 3"/>
          <p:cNvSpPr>
            <a:spLocks noGrp="1"/>
          </p:cNvSpPr>
          <p:nvPr>
            <p:ph sz="half" idx="2"/>
          </p:nvPr>
        </p:nvSpPr>
        <p:spPr>
          <a:xfrm>
            <a:off x="6578602"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Text Box 3"/>
          <p:cNvSpPr txBox="1">
            <a:spLocks noGrp="1" noChangeArrowheads="1"/>
          </p:cNvSpPr>
          <p:nvPr>
            <p:ph type="sldNum" sz="quarter" idx="10"/>
          </p:nvPr>
        </p:nvSpPr>
        <p:spPr>
          <a:ln/>
        </p:spPr>
        <p:txBody>
          <a:bodyPr/>
          <a:lstStyle>
            <a:lvl1pPr>
              <a:defRPr/>
            </a:lvl1pPr>
          </a:lstStyle>
          <a:p>
            <a:pPr>
              <a:defRPr/>
            </a:pPr>
            <a:fld id="{8990BE2A-F8C7-4843-B762-F5B164FF1198}"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Text Box 4"/>
          <p:cNvSpPr txBox="1">
            <a:spLocks noGrp="1" noChangeArrowheads="1"/>
          </p:cNvSpPr>
          <p:nvPr>
            <p:ph type="sldNum" sz="quarter" idx="10"/>
          </p:nvPr>
        </p:nvSpPr>
        <p:spPr>
          <a:ln/>
        </p:spPr>
        <p:txBody>
          <a:bodyPr/>
          <a:lstStyle>
            <a:lvl1pPr>
              <a:defRPr/>
            </a:lvl1pPr>
          </a:lstStyle>
          <a:p>
            <a:pPr>
              <a:defRPr/>
            </a:pPr>
            <a:fld id="{46B1C7AA-32CF-4922-8B55-5EBC1393B419}"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p:spPr>
        <p:txBody>
          <a:bodyPr/>
          <a:lstStyle>
            <a:lvl1pPr>
              <a:defRPr/>
            </a:lvl1pPr>
          </a:lstStyle>
          <a:p>
            <a:r>
              <a:rPr lang="ru-RU"/>
              <a:t>Образец заголовка</a:t>
            </a:r>
            <a:endParaRPr lang="lv-LV"/>
          </a:p>
        </p:txBody>
      </p:sp>
      <p:sp>
        <p:nvSpPr>
          <p:cNvPr id="3" name="Текст 2"/>
          <p:cNvSpPr>
            <a:spLocks noGrp="1"/>
          </p:cNvSpPr>
          <p:nvPr>
            <p:ph type="body" idx="1"/>
          </p:nvPr>
        </p:nvSpPr>
        <p:spPr>
          <a:xfrm>
            <a:off x="650875" y="2182814"/>
            <a:ext cx="5745163"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4" name="Содержимое 3"/>
          <p:cNvSpPr>
            <a:spLocks noGrp="1"/>
          </p:cNvSpPr>
          <p:nvPr>
            <p:ph sz="half" idx="2"/>
          </p:nvPr>
        </p:nvSpPr>
        <p:spPr>
          <a:xfrm>
            <a:off x="650875" y="3092451"/>
            <a:ext cx="5745163"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Текст 4"/>
          <p:cNvSpPr>
            <a:spLocks noGrp="1"/>
          </p:cNvSpPr>
          <p:nvPr>
            <p:ph type="body" sz="quarter" idx="3"/>
          </p:nvPr>
        </p:nvSpPr>
        <p:spPr>
          <a:xfrm>
            <a:off x="6605589" y="2182814"/>
            <a:ext cx="5748337"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6" name="Содержимое 5"/>
          <p:cNvSpPr>
            <a:spLocks noGrp="1"/>
          </p:cNvSpPr>
          <p:nvPr>
            <p:ph sz="quarter" idx="4"/>
          </p:nvPr>
        </p:nvSpPr>
        <p:spPr>
          <a:xfrm>
            <a:off x="6605589" y="3092451"/>
            <a:ext cx="5748337"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7" name="Text Box 3"/>
          <p:cNvSpPr txBox="1">
            <a:spLocks noGrp="1" noChangeArrowheads="1"/>
          </p:cNvSpPr>
          <p:nvPr>
            <p:ph type="sldNum" sz="quarter" idx="10"/>
          </p:nvPr>
        </p:nvSpPr>
        <p:spPr>
          <a:ln/>
        </p:spPr>
        <p:txBody>
          <a:bodyPr/>
          <a:lstStyle>
            <a:lvl1pPr>
              <a:defRPr/>
            </a:lvl1pPr>
          </a:lstStyle>
          <a:p>
            <a:pPr>
              <a:defRPr/>
            </a:pPr>
            <a:fld id="{B30F5463-A88F-41E7-8BB3-4C37BA634D95}"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Text Box 3"/>
          <p:cNvSpPr txBox="1">
            <a:spLocks noGrp="1" noChangeArrowheads="1"/>
          </p:cNvSpPr>
          <p:nvPr>
            <p:ph type="sldNum" sz="quarter" idx="10"/>
          </p:nvPr>
        </p:nvSpPr>
        <p:spPr>
          <a:ln/>
        </p:spPr>
        <p:txBody>
          <a:bodyPr/>
          <a:lstStyle>
            <a:lvl1pPr>
              <a:defRPr/>
            </a:lvl1pPr>
          </a:lstStyle>
          <a:p>
            <a:pPr>
              <a:defRPr/>
            </a:pPr>
            <a:fld id="{BC8F7F8D-5333-40BC-8E0D-04BB85FE5F37}"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FBBD297-C37C-446E-A101-DE3725B52DB5}"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88940"/>
            <a:ext cx="4278313" cy="1652587"/>
          </a:xfrm>
        </p:spPr>
        <p:txBody>
          <a:bodyPr anchor="b"/>
          <a:lstStyle>
            <a:lvl1pPr algn="l">
              <a:defRPr sz="2000" b="1"/>
            </a:lvl1pPr>
          </a:lstStyle>
          <a:p>
            <a:r>
              <a:rPr lang="ru-RU"/>
              <a:t>Образец заголовка</a:t>
            </a:r>
            <a:endParaRPr lang="lv-LV"/>
          </a:p>
        </p:txBody>
      </p:sp>
      <p:sp>
        <p:nvSpPr>
          <p:cNvPr id="3" name="Содержимое 2"/>
          <p:cNvSpPr>
            <a:spLocks noGrp="1"/>
          </p:cNvSpPr>
          <p:nvPr>
            <p:ph idx="1"/>
          </p:nvPr>
        </p:nvSpPr>
        <p:spPr>
          <a:xfrm>
            <a:off x="5084763" y="388938"/>
            <a:ext cx="7269162" cy="8323263"/>
          </a:xfrm>
          <a:prstGeom prst="rect">
            <a:avLst/>
          </a:prstGeom>
        </p:spPr>
        <p:txBody>
          <a:bodyPr lIns="91434" tIns="45717" rIns="91434" bIns="45717"/>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Текст 3"/>
          <p:cNvSpPr>
            <a:spLocks noGrp="1"/>
          </p:cNvSpPr>
          <p:nvPr>
            <p:ph type="body" sz="half" idx="2"/>
          </p:nvPr>
        </p:nvSpPr>
        <p:spPr>
          <a:xfrm>
            <a:off x="650876" y="2041526"/>
            <a:ext cx="4278313" cy="6670674"/>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3"/>
          <p:cNvSpPr txBox="1">
            <a:spLocks noGrp="1" noChangeArrowheads="1"/>
          </p:cNvSpPr>
          <p:nvPr>
            <p:ph type="sldNum" sz="quarter" idx="10"/>
          </p:nvPr>
        </p:nvSpPr>
        <p:spPr>
          <a:ln/>
        </p:spPr>
        <p:txBody>
          <a:bodyPr/>
          <a:lstStyle>
            <a:lvl1pPr>
              <a:defRPr/>
            </a:lvl1pPr>
          </a:lstStyle>
          <a:p>
            <a:pPr>
              <a:defRPr/>
            </a:pPr>
            <a:fld id="{96279C4E-E013-4017-A637-A8EE8952CF54}"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9"/>
            <a:ext cx="7802564" cy="806450"/>
          </a:xfrm>
        </p:spPr>
        <p:txBody>
          <a:bodyPr anchor="b"/>
          <a:lstStyle>
            <a:lvl1pPr algn="l">
              <a:defRPr sz="2000" b="1"/>
            </a:lvl1pPr>
          </a:lstStyle>
          <a:p>
            <a:r>
              <a:rPr lang="ru-RU"/>
              <a:t>Образец заголовка</a:t>
            </a:r>
            <a:endParaRPr lang="lv-LV"/>
          </a:p>
        </p:txBody>
      </p:sp>
      <p:sp>
        <p:nvSpPr>
          <p:cNvPr id="3" name="Рисунок 2"/>
          <p:cNvSpPr>
            <a:spLocks noGrp="1"/>
          </p:cNvSpPr>
          <p:nvPr>
            <p:ph type="pic" idx="1"/>
          </p:nvPr>
        </p:nvSpPr>
        <p:spPr>
          <a:xfrm>
            <a:off x="2549525" y="871538"/>
            <a:ext cx="7802564" cy="5851526"/>
          </a:xfrm>
          <a:prstGeom prst="rect">
            <a:avLst/>
          </a:prstGeom>
        </p:spPr>
        <p:txBody>
          <a:bodyPr lIns="91434" tIns="45717" rIns="91434" bIns="45717"/>
          <a:lstStyle>
            <a:lvl1pPr marL="0" indent="0">
              <a:buNone/>
              <a:defRPr sz="3300"/>
            </a:lvl1pPr>
            <a:lvl2pPr marL="457171" indent="0">
              <a:buNone/>
              <a:defRPr sz="2900"/>
            </a:lvl2pPr>
            <a:lvl3pPr marL="914340" indent="0">
              <a:buNone/>
              <a:defRPr sz="2400"/>
            </a:lvl3pPr>
            <a:lvl4pPr marL="1371511" indent="0">
              <a:buNone/>
              <a:defRPr sz="2000"/>
            </a:lvl4pPr>
            <a:lvl5pPr marL="1828680" indent="0">
              <a:buNone/>
              <a:defRPr sz="2000"/>
            </a:lvl5pPr>
            <a:lvl6pPr marL="2285851" indent="0">
              <a:buNone/>
              <a:defRPr sz="2000"/>
            </a:lvl6pPr>
            <a:lvl7pPr marL="2743020" indent="0">
              <a:buNone/>
              <a:defRPr sz="2000"/>
            </a:lvl7pPr>
            <a:lvl8pPr marL="3200191" indent="0">
              <a:buNone/>
              <a:defRPr sz="2000"/>
            </a:lvl8pPr>
            <a:lvl9pPr marL="3657360" indent="0">
              <a:buNone/>
              <a:defRPr sz="2000"/>
            </a:lvl9pPr>
          </a:lstStyle>
          <a:p>
            <a:pPr lvl="0"/>
            <a:endParaRPr lang="lv-LV" noProof="0">
              <a:sym typeface="Gill Sans" charset="0"/>
            </a:endParaRPr>
          </a:p>
        </p:txBody>
      </p:sp>
      <p:sp>
        <p:nvSpPr>
          <p:cNvPr id="4" name="Текст 3"/>
          <p:cNvSpPr>
            <a:spLocks noGrp="1"/>
          </p:cNvSpPr>
          <p:nvPr>
            <p:ph type="body" sz="half" idx="2"/>
          </p:nvPr>
        </p:nvSpPr>
        <p:spPr>
          <a:xfrm>
            <a:off x="2549525" y="7634289"/>
            <a:ext cx="7802564" cy="1144587"/>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3"/>
          <p:cNvSpPr txBox="1">
            <a:spLocks noGrp="1" noChangeArrowheads="1"/>
          </p:cNvSpPr>
          <p:nvPr>
            <p:ph type="sldNum" sz="quarter" idx="10"/>
          </p:nvPr>
        </p:nvSpPr>
        <p:spPr>
          <a:ln/>
        </p:spPr>
        <p:txBody>
          <a:bodyPr/>
          <a:lstStyle>
            <a:lvl1pPr>
              <a:defRPr/>
            </a:lvl1pPr>
          </a:lstStyle>
          <a:p>
            <a:pPr>
              <a:defRPr/>
            </a:pPr>
            <a:fld id="{7796AF01-3A04-43DF-8D78-984C72AC4EBC}"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11703051" cy="64357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FEE24BDE-3696-4757-824A-71C029DCC08E}"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2" y="2276476"/>
            <a:ext cx="2925762" cy="6473825"/>
          </a:xfrm>
        </p:spPr>
        <p:txBody>
          <a:bodyPr vert="eaVert"/>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8624888" cy="64738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3"/>
          <p:cNvSpPr txBox="1">
            <a:spLocks noGrp="1" noChangeArrowheads="1"/>
          </p:cNvSpPr>
          <p:nvPr>
            <p:ph type="sldNum" sz="quarter" idx="10"/>
          </p:nvPr>
        </p:nvSpPr>
        <p:spPr>
          <a:ln/>
        </p:spPr>
        <p:txBody>
          <a:bodyPr/>
          <a:lstStyle>
            <a:lvl1pPr>
              <a:defRPr/>
            </a:lvl1pPr>
          </a:lstStyle>
          <a:p>
            <a:pPr>
              <a:defRPr/>
            </a:pPr>
            <a:fld id="{6D275F81-C12B-403C-A1A8-A321EFB25521}"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7" y="3030540"/>
            <a:ext cx="11055349" cy="2090736"/>
          </a:xfrm>
          <a:prstGeom prst="rect">
            <a:avLst/>
          </a:prstGeom>
        </p:spPr>
        <p:txBody>
          <a:bodyPr lIns="91434" tIns="45717" rIns="91434" bIns="45717"/>
          <a:lstStyle/>
          <a:p>
            <a:r>
              <a:rPr lang="ru-RU"/>
              <a:t>Образец заголовка</a:t>
            </a:r>
            <a:endParaRPr lang="lv-LV"/>
          </a:p>
        </p:txBody>
      </p:sp>
      <p:sp>
        <p:nvSpPr>
          <p:cNvPr id="3" name="Подзаголовок 2"/>
          <p:cNvSpPr>
            <a:spLocks noGrp="1"/>
          </p:cNvSpPr>
          <p:nvPr>
            <p:ph type="subTitle" idx="1"/>
          </p:nvPr>
        </p:nvSpPr>
        <p:spPr>
          <a:xfrm>
            <a:off x="1951039" y="5527676"/>
            <a:ext cx="9102725" cy="2492375"/>
          </a:xfrm>
          <a:prstGeom prst="rect">
            <a:avLst/>
          </a:prstGeom>
        </p:spPr>
        <p:txBody>
          <a:bodyPr lIns="91434" tIns="45717" rIns="91434" bIns="45717"/>
          <a:lstStyle>
            <a:lvl1pPr marL="0" indent="0" algn="ctr">
              <a:buNone/>
              <a:defRPr/>
            </a:lvl1pPr>
            <a:lvl2pPr marL="457171" indent="0" algn="ctr">
              <a:buNone/>
              <a:defRPr/>
            </a:lvl2pPr>
            <a:lvl3pPr marL="914340" indent="0" algn="ctr">
              <a:buNone/>
              <a:defRPr/>
            </a:lvl3pPr>
            <a:lvl4pPr marL="1371511" indent="0" algn="ctr">
              <a:buNone/>
              <a:defRPr/>
            </a:lvl4pPr>
            <a:lvl5pPr marL="1828680" indent="0" algn="ctr">
              <a:buNone/>
              <a:defRPr/>
            </a:lvl5pPr>
            <a:lvl6pPr marL="2285851" indent="0" algn="ctr">
              <a:buNone/>
              <a:defRPr/>
            </a:lvl6pPr>
            <a:lvl7pPr marL="2743020" indent="0" algn="ctr">
              <a:buNone/>
              <a:defRPr/>
            </a:lvl7pPr>
            <a:lvl8pPr marL="3200191" indent="0" algn="ctr">
              <a:buNone/>
              <a:defRPr/>
            </a:lvl8pPr>
            <a:lvl9pPr marL="3657360" indent="0" algn="ctr">
              <a:buNone/>
              <a:defRPr/>
            </a:lvl9pPr>
          </a:lstStyle>
          <a:p>
            <a:r>
              <a:rPr lang="ru-RU"/>
              <a:t>Образец подзаголовка</a:t>
            </a:r>
            <a:endParaRPr lang="lv-LV"/>
          </a:p>
        </p:txBody>
      </p:sp>
      <p:sp>
        <p:nvSpPr>
          <p:cNvPr id="4" name="Text Box 2"/>
          <p:cNvSpPr txBox="1">
            <a:spLocks noGrp="1" noChangeArrowheads="1"/>
          </p:cNvSpPr>
          <p:nvPr>
            <p:ph type="sldNum" sz="quarter" idx="10"/>
          </p:nvPr>
        </p:nvSpPr>
        <p:spPr>
          <a:ln/>
        </p:spPr>
        <p:txBody>
          <a:bodyPr/>
          <a:lstStyle>
            <a:lvl1pPr>
              <a:defRPr/>
            </a:lvl1pPr>
          </a:lstStyle>
          <a:p>
            <a:pPr>
              <a:defRPr/>
            </a:pPr>
            <a:fld id="{38E6A3F6-173F-4EED-A278-E4909C599BA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p>
            <a:r>
              <a:rPr lang="ru-RU"/>
              <a:t>Образец заголовка</a:t>
            </a:r>
            <a:endParaRPr lang="lv-LV"/>
          </a:p>
        </p:txBody>
      </p:sp>
      <p:sp>
        <p:nvSpPr>
          <p:cNvPr id="3" name="Содержимое 2"/>
          <p:cNvSpPr>
            <a:spLocks noGrp="1"/>
          </p:cNvSpPr>
          <p:nvPr>
            <p:ph idx="1"/>
          </p:nvPr>
        </p:nvSpPr>
        <p:spPr>
          <a:xfrm>
            <a:off x="650876" y="2276476"/>
            <a:ext cx="11703051" cy="6435725"/>
          </a:xfrm>
          <a:prstGeom prst="rect">
            <a:avLst/>
          </a:prstGeom>
        </p:spPr>
        <p:txBody>
          <a:bodyPr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2"/>
          <p:cNvSpPr txBox="1">
            <a:spLocks noGrp="1" noChangeArrowheads="1"/>
          </p:cNvSpPr>
          <p:nvPr>
            <p:ph type="sldNum" sz="quarter" idx="10"/>
          </p:nvPr>
        </p:nvSpPr>
        <p:spPr>
          <a:ln/>
        </p:spPr>
        <p:txBody>
          <a:bodyPr/>
          <a:lstStyle>
            <a:lvl1pPr>
              <a:defRPr/>
            </a:lvl1pPr>
          </a:lstStyle>
          <a:p>
            <a:pPr>
              <a:defRPr/>
            </a:pPr>
            <a:fld id="{4D8B218A-20A0-4299-905A-520FF9F6DCD9}"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1"/>
            <a:ext cx="11053762" cy="1936750"/>
          </a:xfrm>
          <a:prstGeom prst="rect">
            <a:avLst/>
          </a:prstGeom>
        </p:spPr>
        <p:txBody>
          <a:bodyPr lIns="91434" tIns="45717" rIns="91434" bIns="45717" anchor="t"/>
          <a:lstStyle>
            <a:lvl1pPr algn="l">
              <a:defRPr sz="3900" b="1" cap="all"/>
            </a:lvl1pPr>
          </a:lstStyle>
          <a:p>
            <a:r>
              <a:rPr lang="ru-RU"/>
              <a:t>Образец заголовка</a:t>
            </a:r>
            <a:endParaRPr lang="lv-LV"/>
          </a:p>
        </p:txBody>
      </p:sp>
      <p:sp>
        <p:nvSpPr>
          <p:cNvPr id="3" name="Текст 2"/>
          <p:cNvSpPr>
            <a:spLocks noGrp="1"/>
          </p:cNvSpPr>
          <p:nvPr>
            <p:ph type="body" idx="1"/>
          </p:nvPr>
        </p:nvSpPr>
        <p:spPr>
          <a:xfrm>
            <a:off x="1027113" y="4133849"/>
            <a:ext cx="11053762" cy="2133601"/>
          </a:xfrm>
          <a:prstGeom prst="rect">
            <a:avLst/>
          </a:prstGeom>
        </p:spPr>
        <p:txBody>
          <a:bodyPr lIns="91434" tIns="45717" rIns="91434" bIns="45717" anchor="b"/>
          <a:lstStyle>
            <a:lvl1pPr marL="0" indent="0">
              <a:buNone/>
              <a:defRPr sz="2000"/>
            </a:lvl1pPr>
            <a:lvl2pPr marL="457171" indent="0">
              <a:buNone/>
              <a:defRPr sz="1800"/>
            </a:lvl2pPr>
            <a:lvl3pPr marL="914340" indent="0">
              <a:buNone/>
              <a:defRPr sz="1600"/>
            </a:lvl3pPr>
            <a:lvl4pPr marL="1371511" indent="0">
              <a:buNone/>
              <a:defRPr sz="1400"/>
            </a:lvl4pPr>
            <a:lvl5pPr marL="1828680" indent="0">
              <a:buNone/>
              <a:defRPr sz="1400"/>
            </a:lvl5pPr>
            <a:lvl6pPr marL="2285851" indent="0">
              <a:buNone/>
              <a:defRPr sz="1400"/>
            </a:lvl6pPr>
            <a:lvl7pPr marL="2743020" indent="0">
              <a:buNone/>
              <a:defRPr sz="1400"/>
            </a:lvl7pPr>
            <a:lvl8pPr marL="3200191" indent="0">
              <a:buNone/>
              <a:defRPr sz="1400"/>
            </a:lvl8pPr>
            <a:lvl9pPr marL="3657360" indent="0">
              <a:buNone/>
              <a:defRPr sz="1400"/>
            </a:lvl9pPr>
          </a:lstStyle>
          <a:p>
            <a:pPr lvl="0"/>
            <a:r>
              <a:rPr lang="ru-RU"/>
              <a:t>Образец текста</a:t>
            </a:r>
          </a:p>
        </p:txBody>
      </p:sp>
      <p:sp>
        <p:nvSpPr>
          <p:cNvPr id="4" name="Text Box 2"/>
          <p:cNvSpPr txBox="1">
            <a:spLocks noGrp="1" noChangeArrowheads="1"/>
          </p:cNvSpPr>
          <p:nvPr>
            <p:ph type="sldNum" sz="quarter" idx="10"/>
          </p:nvPr>
        </p:nvSpPr>
        <p:spPr>
          <a:ln/>
        </p:spPr>
        <p:txBody>
          <a:bodyPr/>
          <a:lstStyle>
            <a:lvl1pPr>
              <a:defRPr/>
            </a:lvl1pPr>
          </a:lstStyle>
          <a:p>
            <a:pPr>
              <a:defRPr/>
            </a:pPr>
            <a:fld id="{9AEED889-03B1-4BC6-A91E-2F711E836E6B}"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6A6255C9-BFC9-4717-B495-4606ED4D5486}"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p>
            <a:r>
              <a:rPr lang="ru-RU"/>
              <a:t>Образец заголовка</a:t>
            </a:r>
            <a:endParaRPr lang="lv-LV"/>
          </a:p>
        </p:txBody>
      </p:sp>
      <p:sp>
        <p:nvSpPr>
          <p:cNvPr id="3" name="Содержимое 2"/>
          <p:cNvSpPr>
            <a:spLocks noGrp="1"/>
          </p:cNvSpPr>
          <p:nvPr>
            <p:ph sz="half" idx="1"/>
          </p:nvPr>
        </p:nvSpPr>
        <p:spPr>
          <a:xfrm>
            <a:off x="650876"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Содержимое 3"/>
          <p:cNvSpPr>
            <a:spLocks noGrp="1"/>
          </p:cNvSpPr>
          <p:nvPr>
            <p:ph sz="half" idx="2"/>
          </p:nvPr>
        </p:nvSpPr>
        <p:spPr>
          <a:xfrm>
            <a:off x="6578602"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Text Box 2"/>
          <p:cNvSpPr txBox="1">
            <a:spLocks noGrp="1" noChangeArrowheads="1"/>
          </p:cNvSpPr>
          <p:nvPr>
            <p:ph type="sldNum" sz="quarter" idx="10"/>
          </p:nvPr>
        </p:nvSpPr>
        <p:spPr>
          <a:ln/>
        </p:spPr>
        <p:txBody>
          <a:bodyPr/>
          <a:lstStyle>
            <a:lvl1pPr>
              <a:defRPr/>
            </a:lvl1pPr>
          </a:lstStyle>
          <a:p>
            <a:pPr>
              <a:defRPr/>
            </a:pPr>
            <a:fld id="{C90E0144-84C8-457F-8D5B-F33E8C3C176E}"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lvl1pPr>
              <a:defRPr/>
            </a:lvl1pPr>
          </a:lstStyle>
          <a:p>
            <a:r>
              <a:rPr lang="ru-RU"/>
              <a:t>Образец заголовка</a:t>
            </a:r>
            <a:endParaRPr lang="lv-LV"/>
          </a:p>
        </p:txBody>
      </p:sp>
      <p:sp>
        <p:nvSpPr>
          <p:cNvPr id="3" name="Текст 2"/>
          <p:cNvSpPr>
            <a:spLocks noGrp="1"/>
          </p:cNvSpPr>
          <p:nvPr>
            <p:ph type="body" idx="1"/>
          </p:nvPr>
        </p:nvSpPr>
        <p:spPr>
          <a:xfrm>
            <a:off x="650875" y="2182814"/>
            <a:ext cx="5745163"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4" name="Содержимое 3"/>
          <p:cNvSpPr>
            <a:spLocks noGrp="1"/>
          </p:cNvSpPr>
          <p:nvPr>
            <p:ph sz="half" idx="2"/>
          </p:nvPr>
        </p:nvSpPr>
        <p:spPr>
          <a:xfrm>
            <a:off x="650875" y="3092451"/>
            <a:ext cx="5745163"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Текст 4"/>
          <p:cNvSpPr>
            <a:spLocks noGrp="1"/>
          </p:cNvSpPr>
          <p:nvPr>
            <p:ph type="body" sz="quarter" idx="3"/>
          </p:nvPr>
        </p:nvSpPr>
        <p:spPr>
          <a:xfrm>
            <a:off x="6605589" y="2182814"/>
            <a:ext cx="5748337"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6" name="Содержимое 5"/>
          <p:cNvSpPr>
            <a:spLocks noGrp="1"/>
          </p:cNvSpPr>
          <p:nvPr>
            <p:ph sz="quarter" idx="4"/>
          </p:nvPr>
        </p:nvSpPr>
        <p:spPr>
          <a:xfrm>
            <a:off x="6605589" y="3092451"/>
            <a:ext cx="5748337"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7" name="Text Box 2"/>
          <p:cNvSpPr txBox="1">
            <a:spLocks noGrp="1" noChangeArrowheads="1"/>
          </p:cNvSpPr>
          <p:nvPr>
            <p:ph type="sldNum" sz="quarter" idx="10"/>
          </p:nvPr>
        </p:nvSpPr>
        <p:spPr>
          <a:ln/>
        </p:spPr>
        <p:txBody>
          <a:bodyPr/>
          <a:lstStyle>
            <a:lvl1pPr>
              <a:defRPr/>
            </a:lvl1pPr>
          </a:lstStyle>
          <a:p>
            <a:pPr>
              <a:defRPr/>
            </a:pPr>
            <a:fld id="{778DB496-87DD-4084-A7FB-5EF4C1AF35EA}"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p>
            <a:r>
              <a:rPr lang="ru-RU"/>
              <a:t>Образец заголовка</a:t>
            </a:r>
            <a:endParaRPr lang="lv-LV"/>
          </a:p>
        </p:txBody>
      </p:sp>
      <p:sp>
        <p:nvSpPr>
          <p:cNvPr id="3" name="Text Box 2"/>
          <p:cNvSpPr txBox="1">
            <a:spLocks noGrp="1" noChangeArrowheads="1"/>
          </p:cNvSpPr>
          <p:nvPr>
            <p:ph type="sldNum" sz="quarter" idx="10"/>
          </p:nvPr>
        </p:nvSpPr>
        <p:spPr>
          <a:ln/>
        </p:spPr>
        <p:txBody>
          <a:bodyPr/>
          <a:lstStyle>
            <a:lvl1pPr>
              <a:defRPr/>
            </a:lvl1pPr>
          </a:lstStyle>
          <a:p>
            <a:pPr>
              <a:defRPr/>
            </a:pPr>
            <a:fld id="{B626B62E-C0BC-441D-B153-60DC4F44DA0D}"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2F10BA2E-A2B6-4A7E-8705-F5BF88AC9D0D}"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88940"/>
            <a:ext cx="4278313" cy="1652587"/>
          </a:xfrm>
          <a:prstGeom prst="rect">
            <a:avLst/>
          </a:prstGeom>
        </p:spPr>
        <p:txBody>
          <a:bodyPr lIns="91434" tIns="45717" rIns="91434" bIns="45717" anchor="b"/>
          <a:lstStyle>
            <a:lvl1pPr algn="l">
              <a:defRPr sz="2000" b="1"/>
            </a:lvl1pPr>
          </a:lstStyle>
          <a:p>
            <a:r>
              <a:rPr lang="ru-RU"/>
              <a:t>Образец заголовка</a:t>
            </a:r>
            <a:endParaRPr lang="lv-LV"/>
          </a:p>
        </p:txBody>
      </p:sp>
      <p:sp>
        <p:nvSpPr>
          <p:cNvPr id="3" name="Содержимое 2"/>
          <p:cNvSpPr>
            <a:spLocks noGrp="1"/>
          </p:cNvSpPr>
          <p:nvPr>
            <p:ph idx="1"/>
          </p:nvPr>
        </p:nvSpPr>
        <p:spPr>
          <a:xfrm>
            <a:off x="5084763" y="388938"/>
            <a:ext cx="7269162" cy="8323263"/>
          </a:xfrm>
          <a:prstGeom prst="rect">
            <a:avLst/>
          </a:prstGeom>
        </p:spPr>
        <p:txBody>
          <a:bodyPr lIns="91434" tIns="45717" rIns="91434" bIns="45717"/>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Текст 3"/>
          <p:cNvSpPr>
            <a:spLocks noGrp="1"/>
          </p:cNvSpPr>
          <p:nvPr>
            <p:ph type="body" sz="half" idx="2"/>
          </p:nvPr>
        </p:nvSpPr>
        <p:spPr>
          <a:xfrm>
            <a:off x="650876" y="2041526"/>
            <a:ext cx="4278313" cy="6670674"/>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2"/>
          <p:cNvSpPr txBox="1">
            <a:spLocks noGrp="1" noChangeArrowheads="1"/>
          </p:cNvSpPr>
          <p:nvPr>
            <p:ph type="sldNum" sz="quarter" idx="10"/>
          </p:nvPr>
        </p:nvSpPr>
        <p:spPr>
          <a:ln/>
        </p:spPr>
        <p:txBody>
          <a:bodyPr/>
          <a:lstStyle>
            <a:lvl1pPr>
              <a:defRPr/>
            </a:lvl1pPr>
          </a:lstStyle>
          <a:p>
            <a:pPr>
              <a:defRPr/>
            </a:pPr>
            <a:fld id="{2400DADB-085B-4BB6-A99D-6DD4C4C2C0C1}"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9"/>
            <a:ext cx="7802564" cy="806450"/>
          </a:xfrm>
          <a:prstGeom prst="rect">
            <a:avLst/>
          </a:prstGeom>
        </p:spPr>
        <p:txBody>
          <a:bodyPr lIns="91434" tIns="45717" rIns="91434" bIns="45717" anchor="b"/>
          <a:lstStyle>
            <a:lvl1pPr algn="l">
              <a:defRPr sz="2000" b="1"/>
            </a:lvl1pPr>
          </a:lstStyle>
          <a:p>
            <a:r>
              <a:rPr lang="ru-RU"/>
              <a:t>Образец заголовка</a:t>
            </a:r>
            <a:endParaRPr lang="lv-LV"/>
          </a:p>
        </p:txBody>
      </p:sp>
      <p:sp>
        <p:nvSpPr>
          <p:cNvPr id="3" name="Рисунок 2"/>
          <p:cNvSpPr>
            <a:spLocks noGrp="1"/>
          </p:cNvSpPr>
          <p:nvPr>
            <p:ph type="pic" idx="1"/>
          </p:nvPr>
        </p:nvSpPr>
        <p:spPr>
          <a:xfrm>
            <a:off x="2549525" y="871538"/>
            <a:ext cx="7802564" cy="5851526"/>
          </a:xfrm>
          <a:prstGeom prst="rect">
            <a:avLst/>
          </a:prstGeom>
        </p:spPr>
        <p:txBody>
          <a:bodyPr lIns="91434" tIns="45717" rIns="91434" bIns="45717"/>
          <a:lstStyle>
            <a:lvl1pPr marL="0" indent="0">
              <a:buNone/>
              <a:defRPr sz="3300"/>
            </a:lvl1pPr>
            <a:lvl2pPr marL="457171" indent="0">
              <a:buNone/>
              <a:defRPr sz="2900"/>
            </a:lvl2pPr>
            <a:lvl3pPr marL="914340" indent="0">
              <a:buNone/>
              <a:defRPr sz="2400"/>
            </a:lvl3pPr>
            <a:lvl4pPr marL="1371511" indent="0">
              <a:buNone/>
              <a:defRPr sz="2000"/>
            </a:lvl4pPr>
            <a:lvl5pPr marL="1828680" indent="0">
              <a:buNone/>
              <a:defRPr sz="2000"/>
            </a:lvl5pPr>
            <a:lvl6pPr marL="2285851" indent="0">
              <a:buNone/>
              <a:defRPr sz="2000"/>
            </a:lvl6pPr>
            <a:lvl7pPr marL="2743020" indent="0">
              <a:buNone/>
              <a:defRPr sz="2000"/>
            </a:lvl7pPr>
            <a:lvl8pPr marL="3200191" indent="0">
              <a:buNone/>
              <a:defRPr sz="2000"/>
            </a:lvl8pPr>
            <a:lvl9pPr marL="3657360" indent="0">
              <a:buNone/>
              <a:defRPr sz="2000"/>
            </a:lvl9pPr>
          </a:lstStyle>
          <a:p>
            <a:pPr lvl="0"/>
            <a:endParaRPr lang="lv-LV" noProof="0">
              <a:sym typeface="Gill Sans" charset="0"/>
            </a:endParaRPr>
          </a:p>
        </p:txBody>
      </p:sp>
      <p:sp>
        <p:nvSpPr>
          <p:cNvPr id="4" name="Текст 3"/>
          <p:cNvSpPr>
            <a:spLocks noGrp="1"/>
          </p:cNvSpPr>
          <p:nvPr>
            <p:ph type="body" sz="half" idx="2"/>
          </p:nvPr>
        </p:nvSpPr>
        <p:spPr>
          <a:xfrm>
            <a:off x="2549525" y="7634289"/>
            <a:ext cx="7802564" cy="1144587"/>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2"/>
          <p:cNvSpPr txBox="1">
            <a:spLocks noGrp="1" noChangeArrowheads="1"/>
          </p:cNvSpPr>
          <p:nvPr>
            <p:ph type="sldNum" sz="quarter" idx="10"/>
          </p:nvPr>
        </p:nvSpPr>
        <p:spPr>
          <a:ln/>
        </p:spPr>
        <p:txBody>
          <a:bodyPr/>
          <a:lstStyle>
            <a:lvl1pPr>
              <a:defRPr/>
            </a:lvl1pPr>
          </a:lstStyle>
          <a:p>
            <a:pPr>
              <a:defRPr/>
            </a:pPr>
            <a:fld id="{C8C68240-67EA-47C2-9D5D-A53F945694F7}"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11703051" cy="64357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2"/>
          <p:cNvSpPr txBox="1">
            <a:spLocks noGrp="1" noChangeArrowheads="1"/>
          </p:cNvSpPr>
          <p:nvPr>
            <p:ph type="sldNum" sz="quarter" idx="10"/>
          </p:nvPr>
        </p:nvSpPr>
        <p:spPr>
          <a:ln/>
        </p:spPr>
        <p:txBody>
          <a:bodyPr/>
          <a:lstStyle>
            <a:lvl1pPr>
              <a:defRPr/>
            </a:lvl1pPr>
          </a:lstStyle>
          <a:p>
            <a:pPr>
              <a:defRPr/>
            </a:pPr>
            <a:fld id="{19C481A0-5E5B-4B89-9A50-1CD1C1601D94}"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2" y="390525"/>
            <a:ext cx="2925762" cy="8321675"/>
          </a:xfrm>
          <a:prstGeom prst="rect">
            <a:avLst/>
          </a:prstGeom>
        </p:spPr>
        <p:txBody>
          <a:bodyPr vert="eaVert" lIns="91434" tIns="45717" rIns="91434" bIns="45717"/>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390525"/>
            <a:ext cx="8624888" cy="832167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2"/>
          <p:cNvSpPr txBox="1">
            <a:spLocks noGrp="1" noChangeArrowheads="1"/>
          </p:cNvSpPr>
          <p:nvPr>
            <p:ph type="sldNum" sz="quarter" idx="10"/>
          </p:nvPr>
        </p:nvSpPr>
        <p:spPr>
          <a:ln/>
        </p:spPr>
        <p:txBody>
          <a:bodyPr/>
          <a:lstStyle>
            <a:lvl1pPr>
              <a:defRPr/>
            </a:lvl1pPr>
          </a:lstStyle>
          <a:p>
            <a:pPr>
              <a:defRPr/>
            </a:pPr>
            <a:fld id="{3462C311-6245-4CEB-BDC2-578ADF017AF9}"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7" y="3030540"/>
            <a:ext cx="11055349" cy="2090736"/>
          </a:xfrm>
          <a:prstGeom prst="rect">
            <a:avLst/>
          </a:prstGeom>
        </p:spPr>
        <p:txBody>
          <a:bodyPr lIns="91434" tIns="45717" rIns="91434" bIns="45717"/>
          <a:lstStyle/>
          <a:p>
            <a:r>
              <a:rPr lang="ru-RU"/>
              <a:t>Образец заголовка</a:t>
            </a:r>
            <a:endParaRPr lang="lv-LV"/>
          </a:p>
        </p:txBody>
      </p:sp>
      <p:sp>
        <p:nvSpPr>
          <p:cNvPr id="3" name="Подзаголовок 2"/>
          <p:cNvSpPr>
            <a:spLocks noGrp="1"/>
          </p:cNvSpPr>
          <p:nvPr>
            <p:ph type="subTitle" idx="1"/>
          </p:nvPr>
        </p:nvSpPr>
        <p:spPr>
          <a:xfrm>
            <a:off x="1951039" y="5527676"/>
            <a:ext cx="9102725" cy="2492375"/>
          </a:xfrm>
          <a:prstGeom prst="rect">
            <a:avLst/>
          </a:prstGeom>
        </p:spPr>
        <p:txBody>
          <a:bodyPr lIns="91434" tIns="45717" rIns="91434" bIns="45717"/>
          <a:lstStyle>
            <a:lvl1pPr marL="0" indent="0" algn="ctr">
              <a:buNone/>
              <a:defRPr/>
            </a:lvl1pPr>
            <a:lvl2pPr marL="457171" indent="0" algn="ctr">
              <a:buNone/>
              <a:defRPr/>
            </a:lvl2pPr>
            <a:lvl3pPr marL="914340" indent="0" algn="ctr">
              <a:buNone/>
              <a:defRPr/>
            </a:lvl3pPr>
            <a:lvl4pPr marL="1371511" indent="0" algn="ctr">
              <a:buNone/>
              <a:defRPr/>
            </a:lvl4pPr>
            <a:lvl5pPr marL="1828680" indent="0" algn="ctr">
              <a:buNone/>
              <a:defRPr/>
            </a:lvl5pPr>
            <a:lvl6pPr marL="2285851" indent="0" algn="ctr">
              <a:buNone/>
              <a:defRPr/>
            </a:lvl6pPr>
            <a:lvl7pPr marL="2743020" indent="0" algn="ctr">
              <a:buNone/>
              <a:defRPr/>
            </a:lvl7pPr>
            <a:lvl8pPr marL="3200191" indent="0" algn="ctr">
              <a:buNone/>
              <a:defRPr/>
            </a:lvl8pPr>
            <a:lvl9pPr marL="3657360" indent="0" algn="ctr">
              <a:buNone/>
              <a:defRPr/>
            </a:lvl9pPr>
          </a:lstStyle>
          <a:p>
            <a:r>
              <a:rPr lang="ru-RU"/>
              <a:t>Образец подзаголовка</a:t>
            </a:r>
            <a:endParaRPr lang="lv-LV"/>
          </a:p>
        </p:txBody>
      </p:sp>
      <p:sp>
        <p:nvSpPr>
          <p:cNvPr id="4" name="Text Box 1"/>
          <p:cNvSpPr txBox="1">
            <a:spLocks noGrp="1" noChangeArrowheads="1"/>
          </p:cNvSpPr>
          <p:nvPr>
            <p:ph type="sldNum" sz="quarter" idx="10"/>
          </p:nvPr>
        </p:nvSpPr>
        <p:spPr>
          <a:ln/>
        </p:spPr>
        <p:txBody>
          <a:bodyPr/>
          <a:lstStyle>
            <a:lvl1pPr>
              <a:defRPr/>
            </a:lvl1pPr>
          </a:lstStyle>
          <a:p>
            <a:pPr>
              <a:defRPr/>
            </a:pPr>
            <a:fld id="{F669900A-0CD2-4C49-8AA4-31CBEE7F743E}"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p>
            <a:r>
              <a:rPr lang="ru-RU"/>
              <a:t>Образец заголовка</a:t>
            </a:r>
            <a:endParaRPr lang="lv-LV"/>
          </a:p>
        </p:txBody>
      </p:sp>
      <p:sp>
        <p:nvSpPr>
          <p:cNvPr id="3" name="Содержимое 2"/>
          <p:cNvSpPr>
            <a:spLocks noGrp="1"/>
          </p:cNvSpPr>
          <p:nvPr>
            <p:ph idx="1"/>
          </p:nvPr>
        </p:nvSpPr>
        <p:spPr>
          <a:xfrm>
            <a:off x="650876" y="2276476"/>
            <a:ext cx="11703051" cy="6435725"/>
          </a:xfrm>
          <a:prstGeom prst="rect">
            <a:avLst/>
          </a:prstGeom>
        </p:spPr>
        <p:txBody>
          <a:bodyPr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1"/>
          <p:cNvSpPr txBox="1">
            <a:spLocks noGrp="1" noChangeArrowheads="1"/>
          </p:cNvSpPr>
          <p:nvPr>
            <p:ph type="sldNum" sz="quarter" idx="10"/>
          </p:nvPr>
        </p:nvSpPr>
        <p:spPr>
          <a:ln/>
        </p:spPr>
        <p:txBody>
          <a:bodyPr/>
          <a:lstStyle>
            <a:lvl1pPr>
              <a:defRPr/>
            </a:lvl1pPr>
          </a:lstStyle>
          <a:p>
            <a:pPr>
              <a:defRPr/>
            </a:pPr>
            <a:fld id="{7C8C1492-D3DB-43AD-B01D-E1D61C27E0CB}"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88940"/>
            <a:ext cx="4278313" cy="1652587"/>
          </a:xfrm>
        </p:spPr>
        <p:txBody>
          <a:bodyPr anchor="b"/>
          <a:lstStyle>
            <a:lvl1pPr algn="l">
              <a:defRPr sz="2000" b="1"/>
            </a:lvl1pPr>
          </a:lstStyle>
          <a:p>
            <a:r>
              <a:rPr lang="ru-RU"/>
              <a:t>Образец заголовка</a:t>
            </a:r>
            <a:endParaRPr lang="lv-LV"/>
          </a:p>
        </p:txBody>
      </p:sp>
      <p:sp>
        <p:nvSpPr>
          <p:cNvPr id="3" name="Содержимое 2"/>
          <p:cNvSpPr>
            <a:spLocks noGrp="1"/>
          </p:cNvSpPr>
          <p:nvPr>
            <p:ph idx="1"/>
          </p:nvPr>
        </p:nvSpPr>
        <p:spPr>
          <a:xfrm>
            <a:off x="5084763" y="388938"/>
            <a:ext cx="7269162" cy="8323263"/>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Текст 3"/>
          <p:cNvSpPr>
            <a:spLocks noGrp="1"/>
          </p:cNvSpPr>
          <p:nvPr>
            <p:ph type="body" sz="half" idx="2"/>
          </p:nvPr>
        </p:nvSpPr>
        <p:spPr>
          <a:xfrm>
            <a:off x="650876" y="2041526"/>
            <a:ext cx="4278313" cy="6670674"/>
          </a:xfrm>
        </p:spPr>
        <p:txBody>
          <a:bodyPr/>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4"/>
          <p:cNvSpPr txBox="1">
            <a:spLocks noGrp="1" noChangeArrowheads="1"/>
          </p:cNvSpPr>
          <p:nvPr>
            <p:ph type="sldNum" sz="quarter" idx="10"/>
          </p:nvPr>
        </p:nvSpPr>
        <p:spPr>
          <a:ln/>
        </p:spPr>
        <p:txBody>
          <a:bodyPr/>
          <a:lstStyle>
            <a:lvl1pPr>
              <a:defRPr/>
            </a:lvl1pPr>
          </a:lstStyle>
          <a:p>
            <a:pPr>
              <a:defRPr/>
            </a:pPr>
            <a:fld id="{0D9BB157-9CA9-4D36-A61C-B848C9D8CCA5}"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1"/>
            <a:ext cx="11053762" cy="1936750"/>
          </a:xfrm>
          <a:prstGeom prst="rect">
            <a:avLst/>
          </a:prstGeom>
        </p:spPr>
        <p:txBody>
          <a:bodyPr lIns="91434" tIns="45717" rIns="91434" bIns="45717" anchor="t"/>
          <a:lstStyle>
            <a:lvl1pPr algn="l">
              <a:defRPr sz="3900" b="1" cap="all"/>
            </a:lvl1pPr>
          </a:lstStyle>
          <a:p>
            <a:r>
              <a:rPr lang="ru-RU"/>
              <a:t>Образец заголовка</a:t>
            </a:r>
            <a:endParaRPr lang="lv-LV"/>
          </a:p>
        </p:txBody>
      </p:sp>
      <p:sp>
        <p:nvSpPr>
          <p:cNvPr id="3" name="Текст 2"/>
          <p:cNvSpPr>
            <a:spLocks noGrp="1"/>
          </p:cNvSpPr>
          <p:nvPr>
            <p:ph type="body" idx="1"/>
          </p:nvPr>
        </p:nvSpPr>
        <p:spPr>
          <a:xfrm>
            <a:off x="1027113" y="4133849"/>
            <a:ext cx="11053762" cy="2133601"/>
          </a:xfrm>
          <a:prstGeom prst="rect">
            <a:avLst/>
          </a:prstGeom>
        </p:spPr>
        <p:txBody>
          <a:bodyPr lIns="91434" tIns="45717" rIns="91434" bIns="45717" anchor="b"/>
          <a:lstStyle>
            <a:lvl1pPr marL="0" indent="0">
              <a:buNone/>
              <a:defRPr sz="2000"/>
            </a:lvl1pPr>
            <a:lvl2pPr marL="457171" indent="0">
              <a:buNone/>
              <a:defRPr sz="1800"/>
            </a:lvl2pPr>
            <a:lvl3pPr marL="914340" indent="0">
              <a:buNone/>
              <a:defRPr sz="1600"/>
            </a:lvl3pPr>
            <a:lvl4pPr marL="1371511" indent="0">
              <a:buNone/>
              <a:defRPr sz="1400"/>
            </a:lvl4pPr>
            <a:lvl5pPr marL="1828680" indent="0">
              <a:buNone/>
              <a:defRPr sz="1400"/>
            </a:lvl5pPr>
            <a:lvl6pPr marL="2285851" indent="0">
              <a:buNone/>
              <a:defRPr sz="1400"/>
            </a:lvl6pPr>
            <a:lvl7pPr marL="2743020" indent="0">
              <a:buNone/>
              <a:defRPr sz="1400"/>
            </a:lvl7pPr>
            <a:lvl8pPr marL="3200191" indent="0">
              <a:buNone/>
              <a:defRPr sz="1400"/>
            </a:lvl8pPr>
            <a:lvl9pPr marL="3657360" indent="0">
              <a:buNone/>
              <a:defRPr sz="1400"/>
            </a:lvl9pPr>
          </a:lstStyle>
          <a:p>
            <a:pPr lvl="0"/>
            <a:r>
              <a:rPr lang="ru-RU"/>
              <a:t>Образец текста</a:t>
            </a:r>
          </a:p>
        </p:txBody>
      </p:sp>
      <p:sp>
        <p:nvSpPr>
          <p:cNvPr id="4" name="Text Box 1"/>
          <p:cNvSpPr txBox="1">
            <a:spLocks noGrp="1" noChangeArrowheads="1"/>
          </p:cNvSpPr>
          <p:nvPr>
            <p:ph type="sldNum" sz="quarter" idx="10"/>
          </p:nvPr>
        </p:nvSpPr>
        <p:spPr>
          <a:ln/>
        </p:spPr>
        <p:txBody>
          <a:bodyPr/>
          <a:lstStyle>
            <a:lvl1pPr>
              <a:defRPr/>
            </a:lvl1pPr>
          </a:lstStyle>
          <a:p>
            <a:pPr>
              <a:defRPr/>
            </a:pPr>
            <a:fld id="{59572FA0-4A89-477E-9915-EADB8A600AD8}"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p>
            <a:r>
              <a:rPr lang="ru-RU"/>
              <a:t>Образец заголовка</a:t>
            </a:r>
            <a:endParaRPr lang="lv-LV"/>
          </a:p>
        </p:txBody>
      </p:sp>
      <p:sp>
        <p:nvSpPr>
          <p:cNvPr id="3" name="Содержимое 2"/>
          <p:cNvSpPr>
            <a:spLocks noGrp="1"/>
          </p:cNvSpPr>
          <p:nvPr>
            <p:ph sz="half" idx="1"/>
          </p:nvPr>
        </p:nvSpPr>
        <p:spPr>
          <a:xfrm>
            <a:off x="650876"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Содержимое 3"/>
          <p:cNvSpPr>
            <a:spLocks noGrp="1"/>
          </p:cNvSpPr>
          <p:nvPr>
            <p:ph sz="half" idx="2"/>
          </p:nvPr>
        </p:nvSpPr>
        <p:spPr>
          <a:xfrm>
            <a:off x="6578602" y="2276476"/>
            <a:ext cx="5775325" cy="6435725"/>
          </a:xfrm>
          <a:prstGeom prst="rect">
            <a:avLst/>
          </a:prstGeom>
        </p:spPr>
        <p:txBody>
          <a:bodyPr lIns="91434" tIns="45717" rIns="91434" bIns="45717"/>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Text Box 1"/>
          <p:cNvSpPr txBox="1">
            <a:spLocks noGrp="1" noChangeArrowheads="1"/>
          </p:cNvSpPr>
          <p:nvPr>
            <p:ph type="sldNum" sz="quarter" idx="10"/>
          </p:nvPr>
        </p:nvSpPr>
        <p:spPr>
          <a:ln/>
        </p:spPr>
        <p:txBody>
          <a:bodyPr/>
          <a:lstStyle>
            <a:lvl1pPr>
              <a:defRPr/>
            </a:lvl1pPr>
          </a:lstStyle>
          <a:p>
            <a:pPr>
              <a:defRPr/>
            </a:pPr>
            <a:fld id="{EBF367C0-D214-4BBE-BFB3-77603B520705}"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lvl1pPr>
              <a:defRPr/>
            </a:lvl1pPr>
          </a:lstStyle>
          <a:p>
            <a:r>
              <a:rPr lang="ru-RU"/>
              <a:t>Образец заголовка</a:t>
            </a:r>
            <a:endParaRPr lang="lv-LV"/>
          </a:p>
        </p:txBody>
      </p:sp>
      <p:sp>
        <p:nvSpPr>
          <p:cNvPr id="3" name="Текст 2"/>
          <p:cNvSpPr>
            <a:spLocks noGrp="1"/>
          </p:cNvSpPr>
          <p:nvPr>
            <p:ph type="body" idx="1"/>
          </p:nvPr>
        </p:nvSpPr>
        <p:spPr>
          <a:xfrm>
            <a:off x="650875" y="2182814"/>
            <a:ext cx="5745163"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4" name="Содержимое 3"/>
          <p:cNvSpPr>
            <a:spLocks noGrp="1"/>
          </p:cNvSpPr>
          <p:nvPr>
            <p:ph sz="half" idx="2"/>
          </p:nvPr>
        </p:nvSpPr>
        <p:spPr>
          <a:xfrm>
            <a:off x="650875" y="3092451"/>
            <a:ext cx="5745163"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5" name="Текст 4"/>
          <p:cNvSpPr>
            <a:spLocks noGrp="1"/>
          </p:cNvSpPr>
          <p:nvPr>
            <p:ph type="body" sz="quarter" idx="3"/>
          </p:nvPr>
        </p:nvSpPr>
        <p:spPr>
          <a:xfrm>
            <a:off x="6605589" y="2182814"/>
            <a:ext cx="5748337" cy="909638"/>
          </a:xfrm>
          <a:prstGeom prst="rect">
            <a:avLst/>
          </a:prstGeom>
        </p:spPr>
        <p:txBody>
          <a:bodyPr lIns="91434" tIns="45717" rIns="91434" bIns="45717"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0" indent="0">
              <a:buNone/>
              <a:defRPr sz="1600" b="1"/>
            </a:lvl5pPr>
            <a:lvl6pPr marL="2285851" indent="0">
              <a:buNone/>
              <a:defRPr sz="1600" b="1"/>
            </a:lvl6pPr>
            <a:lvl7pPr marL="2743020" indent="0">
              <a:buNone/>
              <a:defRPr sz="1600" b="1"/>
            </a:lvl7pPr>
            <a:lvl8pPr marL="3200191" indent="0">
              <a:buNone/>
              <a:defRPr sz="1600" b="1"/>
            </a:lvl8pPr>
            <a:lvl9pPr marL="3657360" indent="0">
              <a:buNone/>
              <a:defRPr sz="1600" b="1"/>
            </a:lvl9pPr>
          </a:lstStyle>
          <a:p>
            <a:pPr lvl="0"/>
            <a:r>
              <a:rPr lang="ru-RU"/>
              <a:t>Образец текста</a:t>
            </a:r>
          </a:p>
        </p:txBody>
      </p:sp>
      <p:sp>
        <p:nvSpPr>
          <p:cNvPr id="6" name="Содержимое 5"/>
          <p:cNvSpPr>
            <a:spLocks noGrp="1"/>
          </p:cNvSpPr>
          <p:nvPr>
            <p:ph sz="quarter" idx="4"/>
          </p:nvPr>
        </p:nvSpPr>
        <p:spPr>
          <a:xfrm>
            <a:off x="6605589" y="3092451"/>
            <a:ext cx="5748337" cy="5619750"/>
          </a:xfrm>
          <a:prstGeom prst="rect">
            <a:avLst/>
          </a:prstGeom>
        </p:spPr>
        <p:txBody>
          <a:bodyPr lIns="91434" tIns="45717" rIns="91434"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7" name="Text Box 1"/>
          <p:cNvSpPr txBox="1">
            <a:spLocks noGrp="1" noChangeArrowheads="1"/>
          </p:cNvSpPr>
          <p:nvPr>
            <p:ph type="sldNum" sz="quarter" idx="10"/>
          </p:nvPr>
        </p:nvSpPr>
        <p:spPr>
          <a:ln/>
        </p:spPr>
        <p:txBody>
          <a:bodyPr/>
          <a:lstStyle>
            <a:lvl1pPr>
              <a:defRPr/>
            </a:lvl1pPr>
          </a:lstStyle>
          <a:p>
            <a:pPr>
              <a:defRPr/>
            </a:pPr>
            <a:fld id="{61168419-8CD0-44CE-A9AD-EE44C9691CCE}"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p>
            <a:r>
              <a:rPr lang="ru-RU"/>
              <a:t>Образец заголовка</a:t>
            </a:r>
            <a:endParaRPr lang="lv-LV"/>
          </a:p>
        </p:txBody>
      </p:sp>
      <p:sp>
        <p:nvSpPr>
          <p:cNvPr id="3" name="Text Box 1"/>
          <p:cNvSpPr txBox="1">
            <a:spLocks noGrp="1" noChangeArrowheads="1"/>
          </p:cNvSpPr>
          <p:nvPr>
            <p:ph type="sldNum" sz="quarter" idx="10"/>
          </p:nvPr>
        </p:nvSpPr>
        <p:spPr>
          <a:ln/>
        </p:spPr>
        <p:txBody>
          <a:bodyPr/>
          <a:lstStyle>
            <a:lvl1pPr>
              <a:defRPr/>
            </a:lvl1pPr>
          </a:lstStyle>
          <a:p>
            <a:pPr>
              <a:defRPr/>
            </a:pPr>
            <a:fld id="{52D5E60A-26EB-4DD5-93E5-421DD53CE5D2}"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83F43A5F-7825-43E7-9600-C2FDAB8F61C5}"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88940"/>
            <a:ext cx="4278313" cy="1652587"/>
          </a:xfrm>
          <a:prstGeom prst="rect">
            <a:avLst/>
          </a:prstGeom>
        </p:spPr>
        <p:txBody>
          <a:bodyPr lIns="91434" tIns="45717" rIns="91434" bIns="45717" anchor="b"/>
          <a:lstStyle>
            <a:lvl1pPr algn="l">
              <a:defRPr sz="2000" b="1"/>
            </a:lvl1pPr>
          </a:lstStyle>
          <a:p>
            <a:r>
              <a:rPr lang="ru-RU"/>
              <a:t>Образец заголовка</a:t>
            </a:r>
            <a:endParaRPr lang="lv-LV"/>
          </a:p>
        </p:txBody>
      </p:sp>
      <p:sp>
        <p:nvSpPr>
          <p:cNvPr id="3" name="Содержимое 2"/>
          <p:cNvSpPr>
            <a:spLocks noGrp="1"/>
          </p:cNvSpPr>
          <p:nvPr>
            <p:ph idx="1"/>
          </p:nvPr>
        </p:nvSpPr>
        <p:spPr>
          <a:xfrm>
            <a:off x="5084763" y="388938"/>
            <a:ext cx="7269162" cy="8323263"/>
          </a:xfrm>
          <a:prstGeom prst="rect">
            <a:avLst/>
          </a:prstGeom>
        </p:spPr>
        <p:txBody>
          <a:bodyPr lIns="91434" tIns="45717" rIns="91434" bIns="45717"/>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Текст 3"/>
          <p:cNvSpPr>
            <a:spLocks noGrp="1"/>
          </p:cNvSpPr>
          <p:nvPr>
            <p:ph type="body" sz="half" idx="2"/>
          </p:nvPr>
        </p:nvSpPr>
        <p:spPr>
          <a:xfrm>
            <a:off x="650876" y="2041526"/>
            <a:ext cx="4278313" cy="6670674"/>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1"/>
          <p:cNvSpPr txBox="1">
            <a:spLocks noGrp="1" noChangeArrowheads="1"/>
          </p:cNvSpPr>
          <p:nvPr>
            <p:ph type="sldNum" sz="quarter" idx="10"/>
          </p:nvPr>
        </p:nvSpPr>
        <p:spPr>
          <a:ln/>
        </p:spPr>
        <p:txBody>
          <a:bodyPr/>
          <a:lstStyle>
            <a:lvl1pPr>
              <a:defRPr/>
            </a:lvl1pPr>
          </a:lstStyle>
          <a:p>
            <a:pPr>
              <a:defRPr/>
            </a:pPr>
            <a:fld id="{94671D8B-6690-475E-807F-CB40AE2877DD}"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9"/>
            <a:ext cx="7802564" cy="806450"/>
          </a:xfrm>
          <a:prstGeom prst="rect">
            <a:avLst/>
          </a:prstGeom>
        </p:spPr>
        <p:txBody>
          <a:bodyPr lIns="91434" tIns="45717" rIns="91434" bIns="45717" anchor="b"/>
          <a:lstStyle>
            <a:lvl1pPr algn="l">
              <a:defRPr sz="2000" b="1"/>
            </a:lvl1pPr>
          </a:lstStyle>
          <a:p>
            <a:r>
              <a:rPr lang="ru-RU"/>
              <a:t>Образец заголовка</a:t>
            </a:r>
            <a:endParaRPr lang="lv-LV"/>
          </a:p>
        </p:txBody>
      </p:sp>
      <p:sp>
        <p:nvSpPr>
          <p:cNvPr id="3" name="Рисунок 2"/>
          <p:cNvSpPr>
            <a:spLocks noGrp="1"/>
          </p:cNvSpPr>
          <p:nvPr>
            <p:ph type="pic" idx="1"/>
          </p:nvPr>
        </p:nvSpPr>
        <p:spPr>
          <a:xfrm>
            <a:off x="2549525" y="871538"/>
            <a:ext cx="7802564" cy="5851526"/>
          </a:xfrm>
          <a:prstGeom prst="rect">
            <a:avLst/>
          </a:prstGeom>
        </p:spPr>
        <p:txBody>
          <a:bodyPr lIns="91434" tIns="45717" rIns="91434" bIns="45717"/>
          <a:lstStyle>
            <a:lvl1pPr marL="0" indent="0">
              <a:buNone/>
              <a:defRPr sz="3300"/>
            </a:lvl1pPr>
            <a:lvl2pPr marL="457171" indent="0">
              <a:buNone/>
              <a:defRPr sz="2900"/>
            </a:lvl2pPr>
            <a:lvl3pPr marL="914340" indent="0">
              <a:buNone/>
              <a:defRPr sz="2400"/>
            </a:lvl3pPr>
            <a:lvl4pPr marL="1371511" indent="0">
              <a:buNone/>
              <a:defRPr sz="2000"/>
            </a:lvl4pPr>
            <a:lvl5pPr marL="1828680" indent="0">
              <a:buNone/>
              <a:defRPr sz="2000"/>
            </a:lvl5pPr>
            <a:lvl6pPr marL="2285851" indent="0">
              <a:buNone/>
              <a:defRPr sz="2000"/>
            </a:lvl6pPr>
            <a:lvl7pPr marL="2743020" indent="0">
              <a:buNone/>
              <a:defRPr sz="2000"/>
            </a:lvl7pPr>
            <a:lvl8pPr marL="3200191" indent="0">
              <a:buNone/>
              <a:defRPr sz="2000"/>
            </a:lvl8pPr>
            <a:lvl9pPr marL="3657360" indent="0">
              <a:buNone/>
              <a:defRPr sz="2000"/>
            </a:lvl9pPr>
          </a:lstStyle>
          <a:p>
            <a:pPr lvl="0"/>
            <a:endParaRPr lang="lv-LV" noProof="0">
              <a:sym typeface="Gill Sans" charset="0"/>
            </a:endParaRPr>
          </a:p>
        </p:txBody>
      </p:sp>
      <p:sp>
        <p:nvSpPr>
          <p:cNvPr id="4" name="Текст 3"/>
          <p:cNvSpPr>
            <a:spLocks noGrp="1"/>
          </p:cNvSpPr>
          <p:nvPr>
            <p:ph type="body" sz="half" idx="2"/>
          </p:nvPr>
        </p:nvSpPr>
        <p:spPr>
          <a:xfrm>
            <a:off x="2549525" y="7634289"/>
            <a:ext cx="7802564" cy="1144587"/>
          </a:xfrm>
          <a:prstGeom prst="rect">
            <a:avLst/>
          </a:prstGeom>
        </p:spPr>
        <p:txBody>
          <a:bodyPr lIns="91434" tIns="45717" rIns="91434" bIns="45717"/>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1"/>
          <p:cNvSpPr txBox="1">
            <a:spLocks noGrp="1" noChangeArrowheads="1"/>
          </p:cNvSpPr>
          <p:nvPr>
            <p:ph type="sldNum" sz="quarter" idx="10"/>
          </p:nvPr>
        </p:nvSpPr>
        <p:spPr>
          <a:ln/>
        </p:spPr>
        <p:txBody>
          <a:bodyPr/>
          <a:lstStyle>
            <a:lvl1pPr>
              <a:defRPr/>
            </a:lvl1pPr>
          </a:lstStyle>
          <a:p>
            <a:pPr>
              <a:defRPr/>
            </a:pPr>
            <a:fld id="{77E677A8-B8BD-4F33-BF84-16AE7ECBD2B2}"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1" cy="1625600"/>
          </a:xfrm>
          <a:prstGeom prst="rect">
            <a:avLst/>
          </a:prstGeom>
        </p:spPr>
        <p:txBody>
          <a:bodyPr lIns="91434" tIns="45717" rIns="91434" bIns="45717"/>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2276476"/>
            <a:ext cx="11703051" cy="643572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1"/>
          <p:cNvSpPr txBox="1">
            <a:spLocks noGrp="1" noChangeArrowheads="1"/>
          </p:cNvSpPr>
          <p:nvPr>
            <p:ph type="sldNum" sz="quarter" idx="10"/>
          </p:nvPr>
        </p:nvSpPr>
        <p:spPr>
          <a:ln/>
        </p:spPr>
        <p:txBody>
          <a:bodyPr/>
          <a:lstStyle>
            <a:lvl1pPr>
              <a:defRPr/>
            </a:lvl1pPr>
          </a:lstStyle>
          <a:p>
            <a:pPr>
              <a:defRPr/>
            </a:pPr>
            <a:fld id="{B3F3481E-7A0A-423F-94FF-B88F8B778C29}"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2" y="390525"/>
            <a:ext cx="2925762" cy="8321675"/>
          </a:xfrm>
          <a:prstGeom prst="rect">
            <a:avLst/>
          </a:prstGeom>
        </p:spPr>
        <p:txBody>
          <a:bodyPr vert="eaVert" lIns="91434" tIns="45717" rIns="91434" bIns="45717"/>
          <a:lstStyle/>
          <a:p>
            <a:r>
              <a:rPr lang="ru-RU"/>
              <a:t>Образец заголовка</a:t>
            </a:r>
            <a:endParaRPr lang="lv-LV"/>
          </a:p>
        </p:txBody>
      </p:sp>
      <p:sp>
        <p:nvSpPr>
          <p:cNvPr id="3" name="Вертикальный текст 2"/>
          <p:cNvSpPr>
            <a:spLocks noGrp="1"/>
          </p:cNvSpPr>
          <p:nvPr>
            <p:ph type="body" orient="vert" idx="1"/>
          </p:nvPr>
        </p:nvSpPr>
        <p:spPr>
          <a:xfrm>
            <a:off x="650876" y="390525"/>
            <a:ext cx="8624888" cy="8321675"/>
          </a:xfrm>
          <a:prstGeom prst="rect">
            <a:avLst/>
          </a:prstGeom>
        </p:spPr>
        <p:txBody>
          <a:bodyPr vert="eaVert" lIns="91434" tIns="45717" rIns="91434" bIns="45717"/>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v-LV"/>
          </a:p>
        </p:txBody>
      </p:sp>
      <p:sp>
        <p:nvSpPr>
          <p:cNvPr id="4" name="Text Box 1"/>
          <p:cNvSpPr txBox="1">
            <a:spLocks noGrp="1" noChangeArrowheads="1"/>
          </p:cNvSpPr>
          <p:nvPr>
            <p:ph type="sldNum" sz="quarter" idx="10"/>
          </p:nvPr>
        </p:nvSpPr>
        <p:spPr>
          <a:ln/>
        </p:spPr>
        <p:txBody>
          <a:bodyPr/>
          <a:lstStyle>
            <a:lvl1pPr>
              <a:defRPr/>
            </a:lvl1pPr>
          </a:lstStyle>
          <a:p>
            <a:pPr>
              <a:defRPr/>
            </a:pPr>
            <a:fld id="{5C101A7B-0D04-4B3C-931C-A0C23E5D25BD}"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9"/>
            <a:ext cx="7802564" cy="806450"/>
          </a:xfrm>
        </p:spPr>
        <p:txBody>
          <a:bodyPr anchor="b"/>
          <a:lstStyle>
            <a:lvl1pPr algn="l">
              <a:defRPr sz="2000" b="1"/>
            </a:lvl1pPr>
          </a:lstStyle>
          <a:p>
            <a:r>
              <a:rPr lang="ru-RU"/>
              <a:t>Образец заголовка</a:t>
            </a:r>
            <a:endParaRPr lang="lv-LV"/>
          </a:p>
        </p:txBody>
      </p:sp>
      <p:sp>
        <p:nvSpPr>
          <p:cNvPr id="3" name="Рисунок 2"/>
          <p:cNvSpPr>
            <a:spLocks noGrp="1"/>
          </p:cNvSpPr>
          <p:nvPr>
            <p:ph type="pic" idx="1"/>
          </p:nvPr>
        </p:nvSpPr>
        <p:spPr>
          <a:xfrm>
            <a:off x="2549525" y="871538"/>
            <a:ext cx="7802564" cy="5851526"/>
          </a:xfrm>
        </p:spPr>
        <p:txBody>
          <a:bodyPr/>
          <a:lstStyle>
            <a:lvl1pPr marL="0" indent="0">
              <a:buNone/>
              <a:defRPr sz="3300"/>
            </a:lvl1pPr>
            <a:lvl2pPr marL="457171" indent="0">
              <a:buNone/>
              <a:defRPr sz="2900"/>
            </a:lvl2pPr>
            <a:lvl3pPr marL="914340" indent="0">
              <a:buNone/>
              <a:defRPr sz="2400"/>
            </a:lvl3pPr>
            <a:lvl4pPr marL="1371511" indent="0">
              <a:buNone/>
              <a:defRPr sz="2000"/>
            </a:lvl4pPr>
            <a:lvl5pPr marL="1828680" indent="0">
              <a:buNone/>
              <a:defRPr sz="2000"/>
            </a:lvl5pPr>
            <a:lvl6pPr marL="2285851" indent="0">
              <a:buNone/>
              <a:defRPr sz="2000"/>
            </a:lvl6pPr>
            <a:lvl7pPr marL="2743020" indent="0">
              <a:buNone/>
              <a:defRPr sz="2000"/>
            </a:lvl7pPr>
            <a:lvl8pPr marL="3200191" indent="0">
              <a:buNone/>
              <a:defRPr sz="2000"/>
            </a:lvl8pPr>
            <a:lvl9pPr marL="3657360" indent="0">
              <a:buNone/>
              <a:defRPr sz="2000"/>
            </a:lvl9pPr>
          </a:lstStyle>
          <a:p>
            <a:pPr lvl="0"/>
            <a:endParaRPr lang="lv-LV" noProof="0">
              <a:sym typeface="Times" charset="0"/>
            </a:endParaRPr>
          </a:p>
        </p:txBody>
      </p:sp>
      <p:sp>
        <p:nvSpPr>
          <p:cNvPr id="4" name="Текст 3"/>
          <p:cNvSpPr>
            <a:spLocks noGrp="1"/>
          </p:cNvSpPr>
          <p:nvPr>
            <p:ph type="body" sz="half" idx="2"/>
          </p:nvPr>
        </p:nvSpPr>
        <p:spPr>
          <a:xfrm>
            <a:off x="2549525" y="7634289"/>
            <a:ext cx="7802564" cy="1144587"/>
          </a:xfrm>
        </p:spPr>
        <p:txBody>
          <a:bodyPr/>
          <a:lstStyle>
            <a:lvl1pPr marL="0" indent="0">
              <a:buNone/>
              <a:defRPr sz="1400"/>
            </a:lvl1pPr>
            <a:lvl2pPr marL="457171" indent="0">
              <a:buNone/>
              <a:defRPr sz="1200"/>
            </a:lvl2pPr>
            <a:lvl3pPr marL="914340" indent="0">
              <a:buNone/>
              <a:defRPr sz="1000"/>
            </a:lvl3pPr>
            <a:lvl4pPr marL="1371511" indent="0">
              <a:buNone/>
              <a:defRPr sz="1000"/>
            </a:lvl4pPr>
            <a:lvl5pPr marL="1828680" indent="0">
              <a:buNone/>
              <a:defRPr sz="1000"/>
            </a:lvl5pPr>
            <a:lvl6pPr marL="2285851" indent="0">
              <a:buNone/>
              <a:defRPr sz="1000"/>
            </a:lvl6pPr>
            <a:lvl7pPr marL="2743020" indent="0">
              <a:buNone/>
              <a:defRPr sz="1000"/>
            </a:lvl7pPr>
            <a:lvl8pPr marL="3200191" indent="0">
              <a:buNone/>
              <a:defRPr sz="1000"/>
            </a:lvl8pPr>
            <a:lvl9pPr marL="3657360" indent="0">
              <a:buNone/>
              <a:defRPr sz="1000"/>
            </a:lvl9pPr>
          </a:lstStyle>
          <a:p>
            <a:pPr lvl="0"/>
            <a:r>
              <a:rPr lang="ru-RU"/>
              <a:t>Образец текста</a:t>
            </a:r>
          </a:p>
        </p:txBody>
      </p:sp>
      <p:sp>
        <p:nvSpPr>
          <p:cNvPr id="5" name="Text Box 4"/>
          <p:cNvSpPr txBox="1">
            <a:spLocks noGrp="1" noChangeArrowheads="1"/>
          </p:cNvSpPr>
          <p:nvPr>
            <p:ph type="sldNum" sz="quarter" idx="10"/>
          </p:nvPr>
        </p:nvSpPr>
        <p:spPr>
          <a:ln/>
        </p:spPr>
        <p:txBody>
          <a:bodyPr/>
          <a:lstStyle>
            <a:lvl1pPr>
              <a:defRPr/>
            </a:lvl1pPr>
          </a:lstStyle>
          <a:p>
            <a:pPr>
              <a:defRPr/>
            </a:pPr>
            <a:fld id="{B33C0B3E-2BFE-4382-8E83-BBF7119316F0}" type="slidenum">
              <a:rPr lang="en-US"/>
              <a:pPr>
                <a:defRPr/>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1270000" y="8039100"/>
            <a:ext cx="10464800" cy="1765301"/>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p>
            <a:pPr lvl="0"/>
            <a:r>
              <a:rPr lang="en-US" dirty="0">
                <a:sym typeface="Times" charset="0"/>
              </a:rPr>
              <a:t>Click to edit Master text styles</a:t>
            </a:r>
          </a:p>
          <a:p>
            <a:pPr lvl="1"/>
            <a:r>
              <a:rPr lang="en-US" dirty="0">
                <a:sym typeface="Times" charset="0"/>
              </a:rPr>
              <a:t>Second level</a:t>
            </a:r>
          </a:p>
          <a:p>
            <a:pPr lvl="2"/>
            <a:r>
              <a:rPr lang="en-US" dirty="0">
                <a:sym typeface="Times" charset="0"/>
              </a:rPr>
              <a:t>Third level</a:t>
            </a:r>
          </a:p>
          <a:p>
            <a:pPr lvl="3"/>
            <a:r>
              <a:rPr lang="en-US" dirty="0">
                <a:sym typeface="Times" charset="0"/>
              </a:rPr>
              <a:t>Fourth level</a:t>
            </a:r>
          </a:p>
          <a:p>
            <a:pPr lvl="4"/>
            <a:r>
              <a:rPr lang="en-US" dirty="0">
                <a:sym typeface="Times" charset="0"/>
              </a:rPr>
              <a:t>Fifth level</a:t>
            </a:r>
          </a:p>
        </p:txBody>
      </p:sp>
      <p:sp>
        <p:nvSpPr>
          <p:cNvPr id="1027" name="Rectangle 2"/>
          <p:cNvSpPr>
            <a:spLocks/>
          </p:cNvSpPr>
          <p:nvPr/>
        </p:nvSpPr>
        <p:spPr bwMode="auto">
          <a:xfrm>
            <a:off x="198438" y="214313"/>
            <a:ext cx="12573000" cy="6108700"/>
          </a:xfrm>
          <a:prstGeom prst="rect">
            <a:avLst/>
          </a:prstGeom>
          <a:solidFill>
            <a:schemeClr val="accent1"/>
          </a:solidFill>
          <a:ln w="25400">
            <a:noFill/>
            <a:miter lim="800000"/>
            <a:headEnd/>
            <a:tailEnd/>
          </a:ln>
        </p:spPr>
        <p:txBody>
          <a:bodyPr lIns="0" tIns="0" rIns="0" bIns="0"/>
          <a:lstStyle/>
          <a:p>
            <a:pPr>
              <a:defRPr/>
            </a:pPr>
            <a:endParaRPr lang="lv-LV"/>
          </a:p>
        </p:txBody>
      </p:sp>
      <p:sp>
        <p:nvSpPr>
          <p:cNvPr id="1028" name="Rectangle 3"/>
          <p:cNvSpPr>
            <a:spLocks noGrp="1" noChangeArrowheads="1"/>
          </p:cNvSpPr>
          <p:nvPr>
            <p:ph type="title"/>
          </p:nvPr>
        </p:nvSpPr>
        <p:spPr bwMode="auto">
          <a:xfrm>
            <a:off x="1270000" y="1638300"/>
            <a:ext cx="10464800" cy="2743201"/>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p>
            <a:pPr lvl="0"/>
            <a:r>
              <a:rPr lang="en-US" dirty="0">
                <a:sym typeface="Times" charset="0"/>
              </a:rPr>
              <a:t>Click to edit Master title style</a:t>
            </a:r>
          </a:p>
        </p:txBody>
      </p:sp>
      <p:sp>
        <p:nvSpPr>
          <p:cNvPr id="3" name="Text Box 4"/>
          <p:cNvSpPr txBox="1">
            <a:spLocks noGrp="1" noChangeArrowheads="1"/>
          </p:cNvSpPr>
          <p:nvPr>
            <p:ph type="sldNum" sz="quarter" idx="4"/>
          </p:nvPr>
        </p:nvSpPr>
        <p:spPr bwMode="auto">
          <a:xfrm>
            <a:off x="431800" y="9080501"/>
            <a:ext cx="419100" cy="469899"/>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2400" b="1">
                <a:solidFill>
                  <a:srgbClr val="FFFFFF"/>
                </a:solidFill>
                <a:latin typeface="+mn-lt"/>
                <a:ea typeface="Times" charset="0"/>
                <a:cs typeface="Times" charset="0"/>
                <a:sym typeface="Times" charset="0"/>
              </a:defRPr>
            </a:lvl1pPr>
          </a:lstStyle>
          <a:p>
            <a:pPr>
              <a:defRPr/>
            </a:pPr>
            <a:fld id="{3E955EA0-CF4C-4A3A-BF74-B67308D0A473}" type="slidenum">
              <a:rPr lang="en-US"/>
              <a:pPr>
                <a:defRPr/>
              </a:pPr>
              <a:t>‹#›</a:t>
            </a:fld>
            <a:endParaRPr lang="en-US"/>
          </a:p>
        </p:txBody>
      </p:sp>
      <p:pic>
        <p:nvPicPr>
          <p:cNvPr id="1030" name="Picture 5"/>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853781" y="5524500"/>
            <a:ext cx="3297237" cy="2514600"/>
          </a:xfrm>
          <a:prstGeom prst="rect">
            <a:avLst/>
          </a:prstGeom>
          <a:noFill/>
          <a:ln w="12700">
            <a:noFill/>
            <a:miter lim="800000"/>
            <a:headEnd/>
            <a:tailEnd/>
          </a:ln>
        </p:spPr>
      </p:pic>
      <p:sp>
        <p:nvSpPr>
          <p:cNvPr id="2" name="TextBox 1">
            <a:extLst>
              <a:ext uri="{FF2B5EF4-FFF2-40B4-BE49-F238E27FC236}">
                <a16:creationId xmlns:a16="http://schemas.microsoft.com/office/drawing/2014/main" id="{08772A92-CEAE-44CD-856F-604184540B62}"/>
              </a:ext>
            </a:extLst>
          </p:cNvPr>
          <p:cNvSpPr txBox="1"/>
          <p:nvPr userDrawn="1"/>
        </p:nvSpPr>
        <p:spPr>
          <a:xfrm>
            <a:off x="198438" y="7109797"/>
            <a:ext cx="12573000" cy="1200329"/>
          </a:xfrm>
          <a:prstGeom prst="rect">
            <a:avLst/>
          </a:prstGeom>
          <a:solidFill>
            <a:schemeClr val="bg1"/>
          </a:solidFill>
        </p:spPr>
        <p:txBody>
          <a:bodyPr wrap="square" rtlCol="0">
            <a:spAutoFit/>
          </a:bodyPr>
          <a:lstStyle/>
          <a:p>
            <a:r>
              <a:rPr lang="lv-LV" sz="3600" dirty="0">
                <a:latin typeface="+mj-lt"/>
              </a:rPr>
              <a:t>RĪGAS </a:t>
            </a:r>
            <a:r>
              <a:rPr lang="lv-LV" sz="3600" dirty="0" err="1">
                <a:latin typeface="+mj-lt"/>
              </a:rPr>
              <a:t>VALSTSPILSĒTAS</a:t>
            </a:r>
            <a:r>
              <a:rPr lang="lv-LV" sz="3600" dirty="0">
                <a:latin typeface="+mj-lt"/>
              </a:rPr>
              <a:t> </a:t>
            </a:r>
          </a:p>
          <a:p>
            <a:r>
              <a:rPr lang="lv-LV" sz="3600" dirty="0">
                <a:latin typeface="+mj-lt"/>
              </a:rPr>
              <a:t>PAŠVALDĪBA</a:t>
            </a: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hf hdr="0" ftr="0" dt="0"/>
  <p:txStyles>
    <p:titleStyle>
      <a:lvl1pPr algn="ctr" rtl="0" eaLnBrk="0" fontAlgn="base" hangingPunct="0">
        <a:spcBef>
          <a:spcPct val="0"/>
        </a:spcBef>
        <a:spcAft>
          <a:spcPct val="0"/>
        </a:spcAft>
        <a:defRPr sz="5800" b="1">
          <a:solidFill>
            <a:srgbClr val="FFFFFF"/>
          </a:solidFill>
          <a:latin typeface="+mj-lt"/>
          <a:ea typeface="ヒラギノ明朝 ProN W6" charset="0"/>
          <a:cs typeface="+mj-cs"/>
          <a:sym typeface="Times" charset="0"/>
        </a:defRPr>
      </a:lvl1pPr>
      <a:lvl2pPr algn="ctr" rtl="0" eaLnBrk="0" fontAlgn="base" hangingPunct="0">
        <a:spcBef>
          <a:spcPct val="0"/>
        </a:spcBef>
        <a:spcAft>
          <a:spcPct val="0"/>
        </a:spcAft>
        <a:defRPr sz="5800" b="1">
          <a:solidFill>
            <a:srgbClr val="FFFFFF"/>
          </a:solidFill>
          <a:latin typeface="Times" charset="0"/>
          <a:ea typeface="ヒラギノ明朝 ProN W6" charset="0"/>
          <a:cs typeface="ヒラギノ明朝 ProN W6" charset="0"/>
          <a:sym typeface="Times" charset="0"/>
        </a:defRPr>
      </a:lvl2pPr>
      <a:lvl3pPr algn="ctr" rtl="0" eaLnBrk="0" fontAlgn="base" hangingPunct="0">
        <a:spcBef>
          <a:spcPct val="0"/>
        </a:spcBef>
        <a:spcAft>
          <a:spcPct val="0"/>
        </a:spcAft>
        <a:defRPr sz="5800" b="1">
          <a:solidFill>
            <a:srgbClr val="FFFFFF"/>
          </a:solidFill>
          <a:latin typeface="Times" charset="0"/>
          <a:ea typeface="ヒラギノ明朝 ProN W6" charset="0"/>
          <a:cs typeface="ヒラギノ明朝 ProN W6" charset="0"/>
          <a:sym typeface="Times" charset="0"/>
        </a:defRPr>
      </a:lvl3pPr>
      <a:lvl4pPr algn="ctr" rtl="0" eaLnBrk="0" fontAlgn="base" hangingPunct="0">
        <a:spcBef>
          <a:spcPct val="0"/>
        </a:spcBef>
        <a:spcAft>
          <a:spcPct val="0"/>
        </a:spcAft>
        <a:defRPr sz="5800" b="1">
          <a:solidFill>
            <a:srgbClr val="FFFFFF"/>
          </a:solidFill>
          <a:latin typeface="Times" charset="0"/>
          <a:ea typeface="ヒラギノ明朝 ProN W6" charset="0"/>
          <a:cs typeface="ヒラギノ明朝 ProN W6" charset="0"/>
          <a:sym typeface="Times" charset="0"/>
        </a:defRPr>
      </a:lvl4pPr>
      <a:lvl5pPr algn="ctr" rtl="0" eaLnBrk="0" fontAlgn="base" hangingPunct="0">
        <a:spcBef>
          <a:spcPct val="0"/>
        </a:spcBef>
        <a:spcAft>
          <a:spcPct val="0"/>
        </a:spcAft>
        <a:defRPr sz="5800" b="1">
          <a:solidFill>
            <a:srgbClr val="FFFFFF"/>
          </a:solidFill>
          <a:latin typeface="Times" charset="0"/>
          <a:ea typeface="ヒラギノ明朝 ProN W6" charset="0"/>
          <a:cs typeface="ヒラギノ明朝 ProN W6" charset="0"/>
          <a:sym typeface="Times" charset="0"/>
        </a:defRPr>
      </a:lvl5pPr>
      <a:lvl6pPr marL="457171" algn="ctr" rtl="0" fontAlgn="base">
        <a:spcBef>
          <a:spcPct val="0"/>
        </a:spcBef>
        <a:spcAft>
          <a:spcPct val="0"/>
        </a:spcAft>
        <a:defRPr sz="5800" b="1">
          <a:solidFill>
            <a:srgbClr val="FFFFFF"/>
          </a:solidFill>
          <a:latin typeface="Times" charset="0"/>
          <a:cs typeface="ヒラギノ明朝 ProN W6" charset="0"/>
          <a:sym typeface="Times" charset="0"/>
        </a:defRPr>
      </a:lvl6pPr>
      <a:lvl7pPr marL="914340" algn="ctr" rtl="0" fontAlgn="base">
        <a:spcBef>
          <a:spcPct val="0"/>
        </a:spcBef>
        <a:spcAft>
          <a:spcPct val="0"/>
        </a:spcAft>
        <a:defRPr sz="5800" b="1">
          <a:solidFill>
            <a:srgbClr val="FFFFFF"/>
          </a:solidFill>
          <a:latin typeface="Times" charset="0"/>
          <a:cs typeface="ヒラギノ明朝 ProN W6" charset="0"/>
          <a:sym typeface="Times" charset="0"/>
        </a:defRPr>
      </a:lvl7pPr>
      <a:lvl8pPr marL="1371511" algn="ctr" rtl="0" fontAlgn="base">
        <a:spcBef>
          <a:spcPct val="0"/>
        </a:spcBef>
        <a:spcAft>
          <a:spcPct val="0"/>
        </a:spcAft>
        <a:defRPr sz="5800" b="1">
          <a:solidFill>
            <a:srgbClr val="FFFFFF"/>
          </a:solidFill>
          <a:latin typeface="Times" charset="0"/>
          <a:cs typeface="ヒラギノ明朝 ProN W6" charset="0"/>
          <a:sym typeface="Times" charset="0"/>
        </a:defRPr>
      </a:lvl8pPr>
      <a:lvl9pPr marL="1828680" algn="ctr" rtl="0" fontAlgn="base">
        <a:spcBef>
          <a:spcPct val="0"/>
        </a:spcBef>
        <a:spcAft>
          <a:spcPct val="0"/>
        </a:spcAft>
        <a:defRPr sz="5800" b="1">
          <a:solidFill>
            <a:srgbClr val="FFFFFF"/>
          </a:solidFill>
          <a:latin typeface="Times" charset="0"/>
          <a:cs typeface="ヒラギノ明朝 ProN W6" charset="0"/>
          <a:sym typeface="Times" charset="0"/>
        </a:defRPr>
      </a:lvl9pPr>
    </p:titleStyle>
    <p:bodyStyle>
      <a:lvl1pPr marL="342877" indent="-342877" algn="ctr" rtl="0" eaLnBrk="0" fontAlgn="base" hangingPunct="0">
        <a:spcBef>
          <a:spcPct val="0"/>
        </a:spcBef>
        <a:spcAft>
          <a:spcPct val="0"/>
        </a:spcAft>
        <a:defRPr sz="2000">
          <a:solidFill>
            <a:schemeClr val="tx1"/>
          </a:solidFill>
          <a:latin typeface="+mn-lt"/>
          <a:ea typeface="ヒラギノ明朝 ProN W3" charset="0"/>
          <a:cs typeface="+mn-cs"/>
          <a:sym typeface="Times" charset="0"/>
        </a:defRPr>
      </a:lvl1pPr>
      <a:lvl2pPr marL="742901" indent="-285731" algn="ctr" rtl="0" eaLnBrk="0" fontAlgn="base" hangingPunct="0">
        <a:spcBef>
          <a:spcPct val="0"/>
        </a:spcBef>
        <a:spcAft>
          <a:spcPct val="0"/>
        </a:spcAft>
        <a:defRPr sz="2000">
          <a:solidFill>
            <a:schemeClr val="tx1"/>
          </a:solidFill>
          <a:latin typeface="+mn-lt"/>
          <a:ea typeface="ヒラギノ明朝 ProN W3" charset="0"/>
          <a:cs typeface="+mn-cs"/>
          <a:sym typeface="Times" charset="0"/>
        </a:defRPr>
      </a:lvl2pPr>
      <a:lvl3pPr marL="1142925" indent="-228585" algn="ctr" rtl="0" eaLnBrk="0" fontAlgn="base" hangingPunct="0">
        <a:spcBef>
          <a:spcPct val="0"/>
        </a:spcBef>
        <a:spcAft>
          <a:spcPct val="0"/>
        </a:spcAft>
        <a:defRPr sz="2000">
          <a:solidFill>
            <a:schemeClr val="tx1"/>
          </a:solidFill>
          <a:latin typeface="+mn-lt"/>
          <a:ea typeface="ヒラギノ明朝 ProN W3" charset="0"/>
          <a:cs typeface="+mn-cs"/>
          <a:sym typeface="Times" charset="0"/>
        </a:defRPr>
      </a:lvl3pPr>
      <a:lvl4pPr marL="1600095" indent="-228585" algn="ctr" rtl="0" eaLnBrk="0" fontAlgn="base" hangingPunct="0">
        <a:spcBef>
          <a:spcPct val="0"/>
        </a:spcBef>
        <a:spcAft>
          <a:spcPct val="0"/>
        </a:spcAft>
        <a:defRPr sz="2000">
          <a:solidFill>
            <a:schemeClr val="tx1"/>
          </a:solidFill>
          <a:latin typeface="+mn-lt"/>
          <a:ea typeface="ヒラギノ明朝 ProN W3" charset="0"/>
          <a:cs typeface="+mn-cs"/>
          <a:sym typeface="Times" charset="0"/>
        </a:defRPr>
      </a:lvl4pPr>
      <a:lvl5pPr marL="2057265" indent="-228585" algn="ctr" rtl="0" eaLnBrk="0" fontAlgn="base" hangingPunct="0">
        <a:spcBef>
          <a:spcPct val="0"/>
        </a:spcBef>
        <a:spcAft>
          <a:spcPct val="0"/>
        </a:spcAft>
        <a:defRPr sz="2000">
          <a:solidFill>
            <a:schemeClr val="tx1"/>
          </a:solidFill>
          <a:latin typeface="+mn-lt"/>
          <a:ea typeface="ヒラギノ明朝 ProN W3" charset="0"/>
          <a:cs typeface="+mn-cs"/>
          <a:sym typeface="Times" charset="0"/>
        </a:defRPr>
      </a:lvl5pPr>
      <a:lvl6pPr marL="457171" algn="ctr" rtl="0" fontAlgn="base">
        <a:spcBef>
          <a:spcPct val="0"/>
        </a:spcBef>
        <a:spcAft>
          <a:spcPct val="0"/>
        </a:spcAft>
        <a:defRPr sz="2000">
          <a:solidFill>
            <a:schemeClr val="tx1"/>
          </a:solidFill>
          <a:latin typeface="+mn-lt"/>
          <a:cs typeface="+mn-cs"/>
          <a:sym typeface="Times" charset="0"/>
        </a:defRPr>
      </a:lvl6pPr>
      <a:lvl7pPr marL="914340" algn="ctr" rtl="0" fontAlgn="base">
        <a:spcBef>
          <a:spcPct val="0"/>
        </a:spcBef>
        <a:spcAft>
          <a:spcPct val="0"/>
        </a:spcAft>
        <a:defRPr sz="2000">
          <a:solidFill>
            <a:schemeClr val="tx1"/>
          </a:solidFill>
          <a:latin typeface="+mn-lt"/>
          <a:cs typeface="+mn-cs"/>
          <a:sym typeface="Times" charset="0"/>
        </a:defRPr>
      </a:lvl7pPr>
      <a:lvl8pPr marL="1371511" algn="ctr" rtl="0" fontAlgn="base">
        <a:spcBef>
          <a:spcPct val="0"/>
        </a:spcBef>
        <a:spcAft>
          <a:spcPct val="0"/>
        </a:spcAft>
        <a:defRPr sz="2000">
          <a:solidFill>
            <a:schemeClr val="tx1"/>
          </a:solidFill>
          <a:latin typeface="+mn-lt"/>
          <a:cs typeface="+mn-cs"/>
          <a:sym typeface="Times" charset="0"/>
        </a:defRPr>
      </a:lvl8pPr>
      <a:lvl9pPr marL="1828680" algn="ctr" rtl="0" fontAlgn="base">
        <a:spcBef>
          <a:spcPct val="0"/>
        </a:spcBef>
        <a:spcAft>
          <a:spcPct val="0"/>
        </a:spcAft>
        <a:defRPr sz="2000">
          <a:solidFill>
            <a:schemeClr val="tx1"/>
          </a:solidFill>
          <a:latin typeface="+mn-lt"/>
          <a:cs typeface="+mn-cs"/>
          <a:sym typeface="Times" charset="0"/>
        </a:defRPr>
      </a:lvl9pPr>
    </p:bodyStyle>
    <p:otherStyle>
      <a:defPPr>
        <a:defRPr lang="lv-LV"/>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0" algn="l" defTabSz="914340" rtl="0" eaLnBrk="1" latinLnBrk="0" hangingPunct="1">
        <a:defRPr sz="1800" kern="1200">
          <a:solidFill>
            <a:schemeClr val="tx1"/>
          </a:solidFill>
          <a:latin typeface="+mn-lt"/>
          <a:ea typeface="+mn-ea"/>
          <a:cs typeface="+mn-cs"/>
        </a:defRPr>
      </a:lvl5pPr>
      <a:lvl6pPr marL="2285851"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1"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798638" y="1143000"/>
            <a:ext cx="9956800" cy="2438400"/>
          </a:xfrm>
          <a:prstGeom prst="rect">
            <a:avLst/>
          </a:prstGeom>
          <a:noFill/>
          <a:ln w="12700">
            <a:noFill/>
            <a:miter lim="800000"/>
            <a:headEnd/>
            <a:tailEnd/>
          </a:ln>
        </p:spPr>
        <p:txBody>
          <a:bodyPr vert="horz" wrap="square" lIns="50796" tIns="50796" rIns="50796" bIns="50796" numCol="1" anchor="t" anchorCtr="0" compatLnSpc="1">
            <a:prstTxWarp prst="textNoShape">
              <a:avLst/>
            </a:prstTxWarp>
          </a:bodyPr>
          <a:lstStyle/>
          <a:p>
            <a:pPr lvl="0"/>
            <a:r>
              <a:rPr lang="en-US">
                <a:sym typeface="Times" charset="0"/>
              </a:rPr>
              <a:t>Click to edit Master title style</a:t>
            </a:r>
          </a:p>
        </p:txBody>
      </p:sp>
      <p:sp>
        <p:nvSpPr>
          <p:cNvPr id="2051" name="Rectangle 2"/>
          <p:cNvSpPr>
            <a:spLocks noGrp="1" noChangeArrowheads="1"/>
          </p:cNvSpPr>
          <p:nvPr>
            <p:ph type="body" idx="1"/>
          </p:nvPr>
        </p:nvSpPr>
        <p:spPr bwMode="auto">
          <a:xfrm>
            <a:off x="1798638" y="2768601"/>
            <a:ext cx="9956800" cy="5714999"/>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052" name="Rectangle 3"/>
          <p:cNvSpPr>
            <a:spLocks/>
          </p:cNvSpPr>
          <p:nvPr/>
        </p:nvSpPr>
        <p:spPr bwMode="auto">
          <a:xfrm>
            <a:off x="184150" y="1370013"/>
            <a:ext cx="1435101" cy="8216900"/>
          </a:xfrm>
          <a:prstGeom prst="rect">
            <a:avLst/>
          </a:prstGeom>
          <a:solidFill>
            <a:schemeClr val="accent1"/>
          </a:solidFill>
          <a:ln w="25400">
            <a:noFill/>
            <a:miter lim="800000"/>
            <a:headEnd/>
            <a:tailEnd/>
          </a:ln>
        </p:spPr>
        <p:txBody>
          <a:bodyPr lIns="0" tIns="0" rIns="40637" bIns="0" anchor="ctr"/>
          <a:lstStyle/>
          <a:p>
            <a:pPr marL="39685" algn="l">
              <a:defRPr/>
            </a:pPr>
            <a:endParaRPr lang="en-US" sz="1200" dirty="0">
              <a:solidFill>
                <a:schemeClr val="tx1"/>
              </a:solidFill>
              <a:cs typeface="Gill Sans" charset="0"/>
            </a:endParaRPr>
          </a:p>
          <a:p>
            <a:pPr marL="39685" algn="l">
              <a:defRPr/>
            </a:pPr>
            <a:endParaRPr lang="en-US" sz="1200" dirty="0">
              <a:solidFill>
                <a:schemeClr val="tx1"/>
              </a:solidFill>
              <a:cs typeface="Gill Sans" charset="0"/>
            </a:endParaRPr>
          </a:p>
        </p:txBody>
      </p:sp>
      <p:sp>
        <p:nvSpPr>
          <p:cNvPr id="2053" name="Rectangle 4"/>
          <p:cNvSpPr>
            <a:spLocks/>
          </p:cNvSpPr>
          <p:nvPr/>
        </p:nvSpPr>
        <p:spPr bwMode="auto">
          <a:xfrm>
            <a:off x="190500" y="9029700"/>
            <a:ext cx="1435101" cy="406400"/>
          </a:xfrm>
          <a:prstGeom prst="rect">
            <a:avLst/>
          </a:prstGeom>
          <a:noFill/>
          <a:ln w="12700">
            <a:noFill/>
            <a:miter lim="800000"/>
            <a:headEnd/>
            <a:tailEnd/>
          </a:ln>
        </p:spPr>
        <p:txBody>
          <a:bodyPr lIns="0" tIns="0" rIns="0" bIns="0" anchor="ctr"/>
          <a:lstStyle/>
          <a:p>
            <a:pPr>
              <a:defRPr/>
            </a:pPr>
            <a:r>
              <a:rPr lang="en-US" sz="1400" dirty="0">
                <a:solidFill>
                  <a:srgbClr val="FFFFFF"/>
                </a:solidFill>
                <a:latin typeface="Times" charset="0"/>
                <a:sym typeface="Times" charset="0"/>
              </a:rPr>
              <a:t>Rīgas </a:t>
            </a:r>
            <a:r>
              <a:rPr lang="lv-LV" sz="1400" dirty="0">
                <a:solidFill>
                  <a:srgbClr val="FFFFFF"/>
                </a:solidFill>
                <a:latin typeface="Times" charset="0"/>
                <a:sym typeface="Times" charset="0"/>
              </a:rPr>
              <a:t>valsts</a:t>
            </a:r>
            <a:r>
              <a:rPr lang="en-US" sz="1400" dirty="0" err="1">
                <a:solidFill>
                  <a:srgbClr val="FFFFFF"/>
                </a:solidFill>
                <a:latin typeface="Times" charset="0"/>
                <a:sym typeface="Times" charset="0"/>
              </a:rPr>
              <a:t>pilsētas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pašvaldība</a:t>
            </a:r>
            <a:r>
              <a:rPr lang="en-US" sz="1400" dirty="0">
                <a:solidFill>
                  <a:srgbClr val="FFFFFF"/>
                </a:solidFill>
                <a:latin typeface="Times" charset="0"/>
                <a:sym typeface="Times" charset="0"/>
              </a:rPr>
              <a:t> © </a:t>
            </a:r>
          </a:p>
        </p:txBody>
      </p:sp>
      <p:sp>
        <p:nvSpPr>
          <p:cNvPr id="2054" name="Line 5"/>
          <p:cNvSpPr>
            <a:spLocks noChangeShapeType="1"/>
          </p:cNvSpPr>
          <p:nvPr/>
        </p:nvSpPr>
        <p:spPr bwMode="auto">
          <a:xfrm>
            <a:off x="320675" y="9009062"/>
            <a:ext cx="1136651" cy="0"/>
          </a:xfrm>
          <a:prstGeom prst="line">
            <a:avLst/>
          </a:prstGeom>
          <a:noFill/>
          <a:ln w="12700">
            <a:solidFill>
              <a:srgbClr val="FFFFFF"/>
            </a:solidFill>
            <a:round/>
            <a:headEnd/>
            <a:tailEnd/>
          </a:ln>
        </p:spPr>
        <p:txBody>
          <a:bodyPr lIns="0" tIns="0" rIns="0" bIns="0"/>
          <a:lstStyle/>
          <a:p>
            <a:pPr>
              <a:defRPr/>
            </a:pPr>
            <a:endParaRPr lang="lv-LV"/>
          </a:p>
        </p:txBody>
      </p:sp>
      <p:sp>
        <p:nvSpPr>
          <p:cNvPr id="2" name="Text Box 6"/>
          <p:cNvSpPr txBox="1">
            <a:spLocks noGrp="1" noChangeArrowheads="1"/>
          </p:cNvSpPr>
          <p:nvPr>
            <p:ph type="sldNum" sz="quarter" idx="4"/>
          </p:nvPr>
        </p:nvSpPr>
        <p:spPr bwMode="auto">
          <a:xfrm>
            <a:off x="673100" y="8494713"/>
            <a:ext cx="419100" cy="469899"/>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2400" b="1">
                <a:solidFill>
                  <a:srgbClr val="FFFFFF"/>
                </a:solidFill>
                <a:latin typeface="+mn-lt"/>
                <a:ea typeface="Times" charset="0"/>
                <a:cs typeface="Times" charset="0"/>
                <a:sym typeface="Times" charset="0"/>
              </a:defRPr>
            </a:lvl1pPr>
          </a:lstStyle>
          <a:p>
            <a:pPr>
              <a:defRPr/>
            </a:pPr>
            <a:fld id="{E6A60C62-0DC0-401E-A94B-2A0729A1591E}" type="slidenum">
              <a:rPr lang="en-US"/>
              <a:pPr>
                <a:defRPr/>
              </a:pPr>
              <a:t>‹#›</a:t>
            </a:fld>
            <a:endParaRPr lang="en-US"/>
          </a:p>
        </p:txBody>
      </p:sp>
      <p:pic>
        <p:nvPicPr>
          <p:cNvPr id="2056" name="Picture 7"/>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5738" y="165100"/>
            <a:ext cx="1435101" cy="1093788"/>
          </a:xfrm>
          <a:prstGeom prst="rect">
            <a:avLst/>
          </a:prstGeom>
          <a:noFill/>
          <a:ln w="12700">
            <a:noFill/>
            <a:miter lim="800000"/>
            <a:headEnd/>
            <a:tailEnd/>
          </a:ln>
        </p:spPr>
      </p:pic>
      <p:sp>
        <p:nvSpPr>
          <p:cNvPr id="9" name="TextBox 8">
            <a:extLst>
              <a:ext uri="{FF2B5EF4-FFF2-40B4-BE49-F238E27FC236}">
                <a16:creationId xmlns:a16="http://schemas.microsoft.com/office/drawing/2014/main" id="{1D4D03B4-E906-4C72-8183-88B7339C0426}"/>
              </a:ext>
            </a:extLst>
          </p:cNvPr>
          <p:cNvSpPr txBox="1"/>
          <p:nvPr userDrawn="1"/>
        </p:nvSpPr>
        <p:spPr>
          <a:xfrm>
            <a:off x="165696" y="846093"/>
            <a:ext cx="1512000" cy="577081"/>
          </a:xfrm>
          <a:prstGeom prst="rect">
            <a:avLst/>
          </a:prstGeom>
          <a:solidFill>
            <a:schemeClr val="bg1"/>
          </a:solidFill>
        </p:spPr>
        <p:txBody>
          <a:bodyPr wrap="square" rtlCol="0">
            <a:spAutoFit/>
          </a:bodyPr>
          <a:lstStyle/>
          <a:p>
            <a:r>
              <a:rPr lang="lv-LV" sz="1050" b="1" dirty="0">
                <a:solidFill>
                  <a:schemeClr val="accent4">
                    <a:lumMod val="85000"/>
                    <a:lumOff val="15000"/>
                  </a:schemeClr>
                </a:solidFill>
                <a:effectLst/>
                <a:latin typeface="+mj-lt"/>
              </a:rPr>
              <a:t>RĪGAS </a:t>
            </a:r>
            <a:r>
              <a:rPr lang="lv-LV" sz="1050" b="1" dirty="0" err="1">
                <a:solidFill>
                  <a:schemeClr val="accent4">
                    <a:lumMod val="85000"/>
                    <a:lumOff val="15000"/>
                  </a:schemeClr>
                </a:solidFill>
                <a:effectLst/>
                <a:latin typeface="+mj-lt"/>
              </a:rPr>
              <a:t>VALSTSPILSĒTAS</a:t>
            </a:r>
            <a:r>
              <a:rPr lang="lv-LV" sz="1050" b="1" dirty="0">
                <a:solidFill>
                  <a:schemeClr val="accent4">
                    <a:lumMod val="85000"/>
                    <a:lumOff val="15000"/>
                  </a:schemeClr>
                </a:solidFill>
                <a:effectLst/>
                <a:latin typeface="+mj-lt"/>
              </a:rPr>
              <a:t> PAŠVALDĪBA</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hf hdr="0" ftr="0" dt="0"/>
  <p:txStyles>
    <p:titleStyle>
      <a:lvl1pPr algn="l" rtl="0" eaLnBrk="0" fontAlgn="base" hangingPunct="0">
        <a:spcBef>
          <a:spcPct val="0"/>
        </a:spcBef>
        <a:spcAft>
          <a:spcPct val="0"/>
        </a:spcAft>
        <a:defRPr sz="5000" b="1">
          <a:solidFill>
            <a:srgbClr val="8C8D8C"/>
          </a:solidFill>
          <a:latin typeface="+mj-lt"/>
          <a:ea typeface="ヒラギノ明朝 ProN W6" charset="0"/>
          <a:cs typeface="+mj-cs"/>
          <a:sym typeface="Times" charset="0"/>
        </a:defRPr>
      </a:lvl1pPr>
      <a:lvl2pPr algn="l" rtl="0" eaLnBrk="0" fontAlgn="base" hangingPunct="0">
        <a:spcBef>
          <a:spcPct val="0"/>
        </a:spcBef>
        <a:spcAft>
          <a:spcPct val="0"/>
        </a:spcAft>
        <a:defRPr sz="5000" b="1">
          <a:solidFill>
            <a:srgbClr val="8C8D8C"/>
          </a:solidFill>
          <a:latin typeface="Times" charset="0"/>
          <a:ea typeface="ヒラギノ明朝 ProN W6" charset="0"/>
          <a:cs typeface="ヒラギノ明朝 ProN W6" charset="0"/>
          <a:sym typeface="Times" charset="0"/>
        </a:defRPr>
      </a:lvl2pPr>
      <a:lvl3pPr algn="l" rtl="0" eaLnBrk="0" fontAlgn="base" hangingPunct="0">
        <a:spcBef>
          <a:spcPct val="0"/>
        </a:spcBef>
        <a:spcAft>
          <a:spcPct val="0"/>
        </a:spcAft>
        <a:defRPr sz="5000" b="1">
          <a:solidFill>
            <a:srgbClr val="8C8D8C"/>
          </a:solidFill>
          <a:latin typeface="Times" charset="0"/>
          <a:ea typeface="ヒラギノ明朝 ProN W6" charset="0"/>
          <a:cs typeface="ヒラギノ明朝 ProN W6" charset="0"/>
          <a:sym typeface="Times" charset="0"/>
        </a:defRPr>
      </a:lvl3pPr>
      <a:lvl4pPr algn="l" rtl="0" eaLnBrk="0" fontAlgn="base" hangingPunct="0">
        <a:spcBef>
          <a:spcPct val="0"/>
        </a:spcBef>
        <a:spcAft>
          <a:spcPct val="0"/>
        </a:spcAft>
        <a:defRPr sz="5000" b="1">
          <a:solidFill>
            <a:srgbClr val="8C8D8C"/>
          </a:solidFill>
          <a:latin typeface="Times" charset="0"/>
          <a:ea typeface="ヒラギノ明朝 ProN W6" charset="0"/>
          <a:cs typeface="ヒラギノ明朝 ProN W6" charset="0"/>
          <a:sym typeface="Times" charset="0"/>
        </a:defRPr>
      </a:lvl4pPr>
      <a:lvl5pPr algn="l" rtl="0" eaLnBrk="0" fontAlgn="base" hangingPunct="0">
        <a:spcBef>
          <a:spcPct val="0"/>
        </a:spcBef>
        <a:spcAft>
          <a:spcPct val="0"/>
        </a:spcAft>
        <a:defRPr sz="5000" b="1">
          <a:solidFill>
            <a:srgbClr val="8C8D8C"/>
          </a:solidFill>
          <a:latin typeface="Times" charset="0"/>
          <a:ea typeface="ヒラギノ明朝 ProN W6" charset="0"/>
          <a:cs typeface="ヒラギノ明朝 ProN W6" charset="0"/>
          <a:sym typeface="Times" charset="0"/>
        </a:defRPr>
      </a:lvl5pPr>
      <a:lvl6pPr marL="457171" algn="l" rtl="0" fontAlgn="base">
        <a:spcBef>
          <a:spcPct val="0"/>
        </a:spcBef>
        <a:spcAft>
          <a:spcPct val="0"/>
        </a:spcAft>
        <a:defRPr sz="5000" b="1">
          <a:solidFill>
            <a:srgbClr val="8C8D8C"/>
          </a:solidFill>
          <a:latin typeface="Times" charset="0"/>
          <a:cs typeface="ヒラギノ明朝 ProN W6" charset="0"/>
          <a:sym typeface="Times" charset="0"/>
        </a:defRPr>
      </a:lvl6pPr>
      <a:lvl7pPr marL="914340" algn="l" rtl="0" fontAlgn="base">
        <a:spcBef>
          <a:spcPct val="0"/>
        </a:spcBef>
        <a:spcAft>
          <a:spcPct val="0"/>
        </a:spcAft>
        <a:defRPr sz="5000" b="1">
          <a:solidFill>
            <a:srgbClr val="8C8D8C"/>
          </a:solidFill>
          <a:latin typeface="Times" charset="0"/>
          <a:cs typeface="ヒラギノ明朝 ProN W6" charset="0"/>
          <a:sym typeface="Times" charset="0"/>
        </a:defRPr>
      </a:lvl7pPr>
      <a:lvl8pPr marL="1371511" algn="l" rtl="0" fontAlgn="base">
        <a:spcBef>
          <a:spcPct val="0"/>
        </a:spcBef>
        <a:spcAft>
          <a:spcPct val="0"/>
        </a:spcAft>
        <a:defRPr sz="5000" b="1">
          <a:solidFill>
            <a:srgbClr val="8C8D8C"/>
          </a:solidFill>
          <a:latin typeface="Times" charset="0"/>
          <a:cs typeface="ヒラギノ明朝 ProN W6" charset="0"/>
          <a:sym typeface="Times" charset="0"/>
        </a:defRPr>
      </a:lvl8pPr>
      <a:lvl9pPr marL="1828680" algn="l" rtl="0" fontAlgn="base">
        <a:spcBef>
          <a:spcPct val="0"/>
        </a:spcBef>
        <a:spcAft>
          <a:spcPct val="0"/>
        </a:spcAft>
        <a:defRPr sz="5000" b="1">
          <a:solidFill>
            <a:srgbClr val="8C8D8C"/>
          </a:solidFill>
          <a:latin typeface="Times" charset="0"/>
          <a:cs typeface="ヒラギノ明朝 ProN W6" charset="0"/>
          <a:sym typeface="Times" charset="0"/>
        </a:defRPr>
      </a:lvl9pPr>
    </p:titleStyle>
    <p:bodyStyle>
      <a:lvl1pPr marL="838145" indent="-571463" algn="l" rtl="0" eaLnBrk="0" fontAlgn="base" hangingPunct="0">
        <a:spcBef>
          <a:spcPts val="2000"/>
        </a:spcBef>
        <a:spcAft>
          <a:spcPct val="0"/>
        </a:spcAft>
        <a:buClr>
          <a:srgbClr val="8C8D8C"/>
        </a:buClr>
        <a:buSzPct val="171000"/>
        <a:buFont typeface="Times" charset="0"/>
        <a:buChar char="•"/>
        <a:defRPr sz="4200">
          <a:solidFill>
            <a:schemeClr val="tx1"/>
          </a:solidFill>
          <a:latin typeface="+mn-lt"/>
          <a:ea typeface="ヒラギノ明朝 ProN W3" charset="0"/>
          <a:cs typeface="+mn-cs"/>
          <a:sym typeface="Times" charset="0"/>
        </a:defRPr>
      </a:lvl1pPr>
      <a:lvl2pPr marL="1282616" indent="-571463" algn="l" rtl="0" eaLnBrk="0" fontAlgn="base" hangingPunct="0">
        <a:spcBef>
          <a:spcPts val="2000"/>
        </a:spcBef>
        <a:spcAft>
          <a:spcPct val="0"/>
        </a:spcAft>
        <a:buClr>
          <a:srgbClr val="8C8D8C"/>
        </a:buClr>
        <a:buSzPct val="171000"/>
        <a:buFont typeface="Times" charset="0"/>
        <a:buChar char="•"/>
        <a:defRPr sz="4200">
          <a:solidFill>
            <a:schemeClr val="tx1"/>
          </a:solidFill>
          <a:latin typeface="+mn-lt"/>
          <a:ea typeface="ヒラギノ明朝 ProN W3" charset="0"/>
          <a:cs typeface="+mn-cs"/>
          <a:sym typeface="Times" charset="0"/>
        </a:defRPr>
      </a:lvl2pPr>
      <a:lvl3pPr marL="1727088" indent="-571463" algn="l" rtl="0" eaLnBrk="0" fontAlgn="base" hangingPunct="0">
        <a:spcBef>
          <a:spcPts val="2000"/>
        </a:spcBef>
        <a:spcAft>
          <a:spcPct val="0"/>
        </a:spcAft>
        <a:buClr>
          <a:srgbClr val="8C8D8C"/>
        </a:buClr>
        <a:buSzPct val="171000"/>
        <a:buFont typeface="Times" charset="0"/>
        <a:buChar char="•"/>
        <a:defRPr sz="4200">
          <a:solidFill>
            <a:schemeClr val="tx1"/>
          </a:solidFill>
          <a:latin typeface="+mn-lt"/>
          <a:ea typeface="ヒラギノ明朝 ProN W3" charset="0"/>
          <a:cs typeface="+mn-cs"/>
          <a:sym typeface="Times" charset="0"/>
        </a:defRPr>
      </a:lvl3pPr>
      <a:lvl4pPr marL="2171557" indent="-571463" algn="l" rtl="0" eaLnBrk="0" fontAlgn="base" hangingPunct="0">
        <a:spcBef>
          <a:spcPts val="2000"/>
        </a:spcBef>
        <a:spcAft>
          <a:spcPct val="0"/>
        </a:spcAft>
        <a:buClr>
          <a:srgbClr val="8C8D8C"/>
        </a:buClr>
        <a:buSzPct val="171000"/>
        <a:buFont typeface="Times" charset="0"/>
        <a:buChar char="•"/>
        <a:defRPr sz="4200">
          <a:solidFill>
            <a:schemeClr val="tx1"/>
          </a:solidFill>
          <a:latin typeface="+mn-lt"/>
          <a:ea typeface="ヒラギノ明朝 ProN W3" charset="0"/>
          <a:cs typeface="+mn-cs"/>
          <a:sym typeface="Times" charset="0"/>
        </a:defRPr>
      </a:lvl4pPr>
      <a:lvl5pPr marL="2616029" indent="-571463" algn="l" rtl="0" eaLnBrk="0" fontAlgn="base" hangingPunct="0">
        <a:spcBef>
          <a:spcPts val="2000"/>
        </a:spcBef>
        <a:spcAft>
          <a:spcPct val="0"/>
        </a:spcAft>
        <a:buClr>
          <a:srgbClr val="8C8D8C"/>
        </a:buClr>
        <a:buSzPct val="171000"/>
        <a:buFont typeface="Times" charset="0"/>
        <a:buChar char="•"/>
        <a:defRPr sz="4200">
          <a:solidFill>
            <a:schemeClr val="tx1"/>
          </a:solidFill>
          <a:latin typeface="+mn-lt"/>
          <a:ea typeface="ヒラギノ明朝 ProN W3" charset="0"/>
          <a:cs typeface="+mn-cs"/>
          <a:sym typeface="Times" charset="0"/>
        </a:defRPr>
      </a:lvl5pPr>
      <a:lvl6pPr marL="3073198" indent="-571463" algn="l" rtl="0" fontAlgn="base">
        <a:spcBef>
          <a:spcPts val="2000"/>
        </a:spcBef>
        <a:spcAft>
          <a:spcPct val="0"/>
        </a:spcAft>
        <a:buClr>
          <a:srgbClr val="8C8D8C"/>
        </a:buClr>
        <a:buSzPct val="171000"/>
        <a:buFont typeface="Times" charset="0"/>
        <a:buChar char="•"/>
        <a:defRPr sz="4200">
          <a:solidFill>
            <a:schemeClr val="tx1"/>
          </a:solidFill>
          <a:latin typeface="+mn-lt"/>
          <a:cs typeface="+mn-cs"/>
          <a:sym typeface="Times" charset="0"/>
        </a:defRPr>
      </a:lvl6pPr>
      <a:lvl7pPr marL="3530369" indent="-571463" algn="l" rtl="0" fontAlgn="base">
        <a:spcBef>
          <a:spcPts val="2000"/>
        </a:spcBef>
        <a:spcAft>
          <a:spcPct val="0"/>
        </a:spcAft>
        <a:buClr>
          <a:srgbClr val="8C8D8C"/>
        </a:buClr>
        <a:buSzPct val="171000"/>
        <a:buFont typeface="Times" charset="0"/>
        <a:buChar char="•"/>
        <a:defRPr sz="4200">
          <a:solidFill>
            <a:schemeClr val="tx1"/>
          </a:solidFill>
          <a:latin typeface="+mn-lt"/>
          <a:cs typeface="+mn-cs"/>
          <a:sym typeface="Times" charset="0"/>
        </a:defRPr>
      </a:lvl7pPr>
      <a:lvl8pPr marL="3987538" indent="-571463" algn="l" rtl="0" fontAlgn="base">
        <a:spcBef>
          <a:spcPts val="2000"/>
        </a:spcBef>
        <a:spcAft>
          <a:spcPct val="0"/>
        </a:spcAft>
        <a:buClr>
          <a:srgbClr val="8C8D8C"/>
        </a:buClr>
        <a:buSzPct val="171000"/>
        <a:buFont typeface="Times" charset="0"/>
        <a:buChar char="•"/>
        <a:defRPr sz="4200">
          <a:solidFill>
            <a:schemeClr val="tx1"/>
          </a:solidFill>
          <a:latin typeface="+mn-lt"/>
          <a:cs typeface="+mn-cs"/>
          <a:sym typeface="Times" charset="0"/>
        </a:defRPr>
      </a:lvl8pPr>
      <a:lvl9pPr marL="4444709" indent="-571463" algn="l" rtl="0" fontAlgn="base">
        <a:spcBef>
          <a:spcPts val="2000"/>
        </a:spcBef>
        <a:spcAft>
          <a:spcPct val="0"/>
        </a:spcAft>
        <a:buClr>
          <a:srgbClr val="8C8D8C"/>
        </a:buClr>
        <a:buSzPct val="171000"/>
        <a:buFont typeface="Times" charset="0"/>
        <a:buChar char="•"/>
        <a:defRPr sz="4200">
          <a:solidFill>
            <a:schemeClr val="tx1"/>
          </a:solidFill>
          <a:latin typeface="+mn-lt"/>
          <a:cs typeface="+mn-cs"/>
          <a:sym typeface="Times" charset="0"/>
        </a:defRPr>
      </a:lvl9pPr>
    </p:bodyStyle>
    <p:otherStyle>
      <a:defPPr>
        <a:defRPr lang="lv-LV"/>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0" algn="l" defTabSz="914340" rtl="0" eaLnBrk="1" latinLnBrk="0" hangingPunct="1">
        <a:defRPr sz="1800" kern="1200">
          <a:solidFill>
            <a:schemeClr val="tx1"/>
          </a:solidFill>
          <a:latin typeface="+mn-lt"/>
          <a:ea typeface="+mn-ea"/>
          <a:cs typeface="+mn-cs"/>
        </a:defRPr>
      </a:lvl5pPr>
      <a:lvl6pPr marL="2285851"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1"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1798637" y="2971800"/>
            <a:ext cx="10464800" cy="3810000"/>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p>
            <a:pPr lvl="0"/>
            <a:r>
              <a:rPr lang="en-US">
                <a:sym typeface="Times" charset="0"/>
              </a:rPr>
              <a:t>Click to edit Master title style</a:t>
            </a:r>
          </a:p>
        </p:txBody>
      </p:sp>
      <p:sp>
        <p:nvSpPr>
          <p:cNvPr id="3075" name="Rectangle 2"/>
          <p:cNvSpPr>
            <a:spLocks/>
          </p:cNvSpPr>
          <p:nvPr/>
        </p:nvSpPr>
        <p:spPr bwMode="auto">
          <a:xfrm>
            <a:off x="184150" y="1370013"/>
            <a:ext cx="1435101" cy="8216900"/>
          </a:xfrm>
          <a:prstGeom prst="rect">
            <a:avLst/>
          </a:prstGeom>
          <a:solidFill>
            <a:schemeClr val="accent1"/>
          </a:solidFill>
          <a:ln w="25400">
            <a:noFill/>
            <a:miter lim="800000"/>
            <a:headEnd/>
            <a:tailEnd/>
          </a:ln>
        </p:spPr>
        <p:txBody>
          <a:bodyPr lIns="0" tIns="0" rIns="40637" bIns="0" anchor="ctr"/>
          <a:lstStyle/>
          <a:p>
            <a:pPr marL="39685" algn="l">
              <a:defRPr/>
            </a:pPr>
            <a:endParaRPr lang="en-US" sz="1200" dirty="0">
              <a:solidFill>
                <a:schemeClr val="tx1"/>
              </a:solidFill>
              <a:cs typeface="Gill Sans" charset="0"/>
            </a:endParaRPr>
          </a:p>
          <a:p>
            <a:pPr marL="39685" algn="l">
              <a:defRPr/>
            </a:pPr>
            <a:endParaRPr lang="en-US" sz="1200" dirty="0">
              <a:solidFill>
                <a:schemeClr val="tx1"/>
              </a:solidFill>
              <a:cs typeface="Gill Sans" charset="0"/>
            </a:endParaRPr>
          </a:p>
        </p:txBody>
      </p:sp>
      <p:sp>
        <p:nvSpPr>
          <p:cNvPr id="2" name="Text Box 3"/>
          <p:cNvSpPr txBox="1">
            <a:spLocks noGrp="1" noChangeArrowheads="1"/>
          </p:cNvSpPr>
          <p:nvPr>
            <p:ph type="sldNum" sz="quarter" idx="4"/>
          </p:nvPr>
        </p:nvSpPr>
        <p:spPr bwMode="auto">
          <a:xfrm>
            <a:off x="673100" y="8494713"/>
            <a:ext cx="419100" cy="469899"/>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2400" b="1">
                <a:solidFill>
                  <a:srgbClr val="FFFFFF"/>
                </a:solidFill>
                <a:latin typeface="+mj-lt"/>
                <a:ea typeface="Times" charset="0"/>
                <a:cs typeface="Times" charset="0"/>
                <a:sym typeface="Times" charset="0"/>
              </a:defRPr>
            </a:lvl1pPr>
          </a:lstStyle>
          <a:p>
            <a:pPr>
              <a:defRPr/>
            </a:pPr>
            <a:fld id="{1A1D0C9C-4172-4D78-B9CE-333C18EA59B8}" type="slidenum">
              <a:rPr lang="en-US"/>
              <a:pPr>
                <a:defRPr/>
              </a:pPr>
              <a:t>‹#›</a:t>
            </a:fld>
            <a:endParaRPr lang="en-US"/>
          </a:p>
        </p:txBody>
      </p:sp>
      <p:sp>
        <p:nvSpPr>
          <p:cNvPr id="3077" name="Rectangle 4"/>
          <p:cNvSpPr>
            <a:spLocks/>
          </p:cNvSpPr>
          <p:nvPr/>
        </p:nvSpPr>
        <p:spPr bwMode="auto">
          <a:xfrm>
            <a:off x="190500" y="9029700"/>
            <a:ext cx="1435101" cy="406400"/>
          </a:xfrm>
          <a:prstGeom prst="rect">
            <a:avLst/>
          </a:prstGeom>
          <a:noFill/>
          <a:ln w="12700">
            <a:noFill/>
            <a:miter lim="800000"/>
            <a:headEnd/>
            <a:tailEnd/>
          </a:ln>
        </p:spPr>
        <p:txBody>
          <a:bodyPr lIns="0" tIns="0" rIns="0" bIns="0" anchor="ctr"/>
          <a:lstStyle/>
          <a:p>
            <a:pPr>
              <a:defRPr/>
            </a:pPr>
            <a:r>
              <a:rPr lang="en-US" sz="1400" dirty="0" err="1">
                <a:solidFill>
                  <a:srgbClr val="FFFFFF"/>
                </a:solidFill>
                <a:latin typeface="Times" charset="0"/>
                <a:sym typeface="Times" charset="0"/>
              </a:rPr>
              <a:t>Rīgas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pilsētas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pašvaldība</a:t>
            </a:r>
            <a:r>
              <a:rPr lang="en-US" sz="1400" dirty="0">
                <a:solidFill>
                  <a:srgbClr val="FFFFFF"/>
                </a:solidFill>
                <a:latin typeface="Times" charset="0"/>
                <a:sym typeface="Times" charset="0"/>
              </a:rPr>
              <a:t> © </a:t>
            </a:r>
          </a:p>
        </p:txBody>
      </p:sp>
      <p:sp>
        <p:nvSpPr>
          <p:cNvPr id="3078" name="Line 5"/>
          <p:cNvSpPr>
            <a:spLocks noChangeShapeType="1"/>
          </p:cNvSpPr>
          <p:nvPr/>
        </p:nvSpPr>
        <p:spPr bwMode="auto">
          <a:xfrm>
            <a:off x="320675" y="9009062"/>
            <a:ext cx="1136651" cy="0"/>
          </a:xfrm>
          <a:prstGeom prst="line">
            <a:avLst/>
          </a:prstGeom>
          <a:noFill/>
          <a:ln w="12700">
            <a:solidFill>
              <a:srgbClr val="FFFFFF"/>
            </a:solidFill>
            <a:round/>
            <a:headEnd/>
            <a:tailEnd/>
          </a:ln>
        </p:spPr>
        <p:txBody>
          <a:bodyPr lIns="0" tIns="0" rIns="0" bIns="0"/>
          <a:lstStyle/>
          <a:p>
            <a:pPr>
              <a:defRPr/>
            </a:pPr>
            <a:endParaRPr lang="lv-LV"/>
          </a:p>
        </p:txBody>
      </p:sp>
      <p:pic>
        <p:nvPicPr>
          <p:cNvPr id="3079" name="Picture 6"/>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5738" y="165100"/>
            <a:ext cx="1435101" cy="1093788"/>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hf hdr="0" ftr="0" dt="0"/>
  <p:txStyles>
    <p:titleStyle>
      <a:lvl1pPr algn="ctr" rtl="0" eaLnBrk="0" fontAlgn="base" hangingPunct="0">
        <a:spcBef>
          <a:spcPct val="0"/>
        </a:spcBef>
        <a:spcAft>
          <a:spcPct val="0"/>
        </a:spcAft>
        <a:defRPr sz="7100" b="1">
          <a:solidFill>
            <a:srgbClr val="8C8D8C"/>
          </a:solidFill>
          <a:latin typeface="+mj-lt"/>
          <a:ea typeface="ヒラギノ明朝 ProN W6" charset="0"/>
          <a:cs typeface="+mj-cs"/>
          <a:sym typeface="Times" charset="0"/>
        </a:defRPr>
      </a:lvl1pPr>
      <a:lvl2pPr algn="ctr" rtl="0" eaLnBrk="0" fontAlgn="base" hangingPunct="0">
        <a:spcBef>
          <a:spcPct val="0"/>
        </a:spcBef>
        <a:spcAft>
          <a:spcPct val="0"/>
        </a:spcAft>
        <a:defRPr sz="7100" b="1">
          <a:solidFill>
            <a:srgbClr val="8C8D8C"/>
          </a:solidFill>
          <a:latin typeface="Times" charset="0"/>
          <a:ea typeface="ヒラギノ明朝 ProN W6" charset="0"/>
          <a:cs typeface="ヒラギノ明朝 ProN W6" charset="0"/>
          <a:sym typeface="Times" charset="0"/>
        </a:defRPr>
      </a:lvl2pPr>
      <a:lvl3pPr algn="ctr" rtl="0" eaLnBrk="0" fontAlgn="base" hangingPunct="0">
        <a:spcBef>
          <a:spcPct val="0"/>
        </a:spcBef>
        <a:spcAft>
          <a:spcPct val="0"/>
        </a:spcAft>
        <a:defRPr sz="7100" b="1">
          <a:solidFill>
            <a:srgbClr val="8C8D8C"/>
          </a:solidFill>
          <a:latin typeface="Times" charset="0"/>
          <a:ea typeface="ヒラギノ明朝 ProN W6" charset="0"/>
          <a:cs typeface="ヒラギノ明朝 ProN W6" charset="0"/>
          <a:sym typeface="Times" charset="0"/>
        </a:defRPr>
      </a:lvl3pPr>
      <a:lvl4pPr algn="ctr" rtl="0" eaLnBrk="0" fontAlgn="base" hangingPunct="0">
        <a:spcBef>
          <a:spcPct val="0"/>
        </a:spcBef>
        <a:spcAft>
          <a:spcPct val="0"/>
        </a:spcAft>
        <a:defRPr sz="7100" b="1">
          <a:solidFill>
            <a:srgbClr val="8C8D8C"/>
          </a:solidFill>
          <a:latin typeface="Times" charset="0"/>
          <a:ea typeface="ヒラギノ明朝 ProN W6" charset="0"/>
          <a:cs typeface="ヒラギノ明朝 ProN W6" charset="0"/>
          <a:sym typeface="Times" charset="0"/>
        </a:defRPr>
      </a:lvl4pPr>
      <a:lvl5pPr algn="ctr" rtl="0" eaLnBrk="0" fontAlgn="base" hangingPunct="0">
        <a:spcBef>
          <a:spcPct val="0"/>
        </a:spcBef>
        <a:spcAft>
          <a:spcPct val="0"/>
        </a:spcAft>
        <a:defRPr sz="7100" b="1">
          <a:solidFill>
            <a:srgbClr val="8C8D8C"/>
          </a:solidFill>
          <a:latin typeface="Times" charset="0"/>
          <a:ea typeface="ヒラギノ明朝 ProN W6" charset="0"/>
          <a:cs typeface="ヒラギノ明朝 ProN W6" charset="0"/>
          <a:sym typeface="Times" charset="0"/>
        </a:defRPr>
      </a:lvl5pPr>
      <a:lvl6pPr marL="457171" algn="ctr" rtl="0" fontAlgn="base">
        <a:spcBef>
          <a:spcPct val="0"/>
        </a:spcBef>
        <a:spcAft>
          <a:spcPct val="0"/>
        </a:spcAft>
        <a:defRPr sz="7100" b="1">
          <a:solidFill>
            <a:srgbClr val="8C8D8C"/>
          </a:solidFill>
          <a:latin typeface="Times" charset="0"/>
          <a:cs typeface="ヒラギノ明朝 ProN W6" charset="0"/>
          <a:sym typeface="Times" charset="0"/>
        </a:defRPr>
      </a:lvl6pPr>
      <a:lvl7pPr marL="914340" algn="ctr" rtl="0" fontAlgn="base">
        <a:spcBef>
          <a:spcPct val="0"/>
        </a:spcBef>
        <a:spcAft>
          <a:spcPct val="0"/>
        </a:spcAft>
        <a:defRPr sz="7100" b="1">
          <a:solidFill>
            <a:srgbClr val="8C8D8C"/>
          </a:solidFill>
          <a:latin typeface="Times" charset="0"/>
          <a:cs typeface="ヒラギノ明朝 ProN W6" charset="0"/>
          <a:sym typeface="Times" charset="0"/>
        </a:defRPr>
      </a:lvl7pPr>
      <a:lvl8pPr marL="1371511" algn="ctr" rtl="0" fontAlgn="base">
        <a:spcBef>
          <a:spcPct val="0"/>
        </a:spcBef>
        <a:spcAft>
          <a:spcPct val="0"/>
        </a:spcAft>
        <a:defRPr sz="7100" b="1">
          <a:solidFill>
            <a:srgbClr val="8C8D8C"/>
          </a:solidFill>
          <a:latin typeface="Times" charset="0"/>
          <a:cs typeface="ヒラギノ明朝 ProN W6" charset="0"/>
          <a:sym typeface="Times" charset="0"/>
        </a:defRPr>
      </a:lvl8pPr>
      <a:lvl9pPr marL="1828680" algn="ctr" rtl="0" fontAlgn="base">
        <a:spcBef>
          <a:spcPct val="0"/>
        </a:spcBef>
        <a:spcAft>
          <a:spcPct val="0"/>
        </a:spcAft>
        <a:defRPr sz="7100" b="1">
          <a:solidFill>
            <a:srgbClr val="8C8D8C"/>
          </a:solidFill>
          <a:latin typeface="Times" charset="0"/>
          <a:cs typeface="ヒラギノ明朝 ProN W6" charset="0"/>
          <a:sym typeface="Times" charset="0"/>
        </a:defRPr>
      </a:lvl9pPr>
    </p:titleStyle>
    <p:bodyStyle>
      <a:lvl1pPr marL="342877" indent="-342877"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1pPr>
      <a:lvl2pPr marL="742901" indent="-285731"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2pPr>
      <a:lvl3pPr marL="114292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3pPr>
      <a:lvl4pPr marL="160009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4pPr>
      <a:lvl5pPr marL="205726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5pPr>
      <a:lvl6pPr marL="457171" algn="ctr" rtl="0" fontAlgn="base">
        <a:spcBef>
          <a:spcPct val="0"/>
        </a:spcBef>
        <a:spcAft>
          <a:spcPct val="0"/>
        </a:spcAft>
        <a:defRPr sz="3700">
          <a:solidFill>
            <a:schemeClr val="tx1"/>
          </a:solidFill>
          <a:latin typeface="+mn-lt"/>
          <a:cs typeface="+mn-cs"/>
          <a:sym typeface="Gill Sans" charset="0"/>
        </a:defRPr>
      </a:lvl6pPr>
      <a:lvl7pPr marL="914340" algn="ctr" rtl="0" fontAlgn="base">
        <a:spcBef>
          <a:spcPct val="0"/>
        </a:spcBef>
        <a:spcAft>
          <a:spcPct val="0"/>
        </a:spcAft>
        <a:defRPr sz="3700">
          <a:solidFill>
            <a:schemeClr val="tx1"/>
          </a:solidFill>
          <a:latin typeface="+mn-lt"/>
          <a:cs typeface="+mn-cs"/>
          <a:sym typeface="Gill Sans" charset="0"/>
        </a:defRPr>
      </a:lvl7pPr>
      <a:lvl8pPr marL="1371511" algn="ctr" rtl="0" fontAlgn="base">
        <a:spcBef>
          <a:spcPct val="0"/>
        </a:spcBef>
        <a:spcAft>
          <a:spcPct val="0"/>
        </a:spcAft>
        <a:defRPr sz="3700">
          <a:solidFill>
            <a:schemeClr val="tx1"/>
          </a:solidFill>
          <a:latin typeface="+mn-lt"/>
          <a:cs typeface="+mn-cs"/>
          <a:sym typeface="Gill Sans" charset="0"/>
        </a:defRPr>
      </a:lvl8pPr>
      <a:lvl9pPr marL="1828680" algn="ctr" rtl="0" fontAlgn="base">
        <a:spcBef>
          <a:spcPct val="0"/>
        </a:spcBef>
        <a:spcAft>
          <a:spcPct val="0"/>
        </a:spcAft>
        <a:defRPr sz="3700">
          <a:solidFill>
            <a:schemeClr val="tx1"/>
          </a:solidFill>
          <a:latin typeface="+mn-lt"/>
          <a:cs typeface="+mn-cs"/>
          <a:sym typeface="Gill Sans" charset="0"/>
        </a:defRPr>
      </a:lvl9pPr>
    </p:bodyStyle>
    <p:otherStyle>
      <a:defPPr>
        <a:defRPr lang="lv-LV"/>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0" algn="l" defTabSz="914340" rtl="0" eaLnBrk="1" latinLnBrk="0" hangingPunct="1">
        <a:defRPr sz="1800" kern="1200">
          <a:solidFill>
            <a:schemeClr val="tx1"/>
          </a:solidFill>
          <a:latin typeface="+mn-lt"/>
          <a:ea typeface="+mn-ea"/>
          <a:cs typeface="+mn-cs"/>
        </a:defRPr>
      </a:lvl5pPr>
      <a:lvl6pPr marL="2285851"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1"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1798637" y="7175501"/>
            <a:ext cx="10464800" cy="1701800"/>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p>
            <a:pPr lvl="0"/>
            <a:r>
              <a:rPr lang="en-US">
                <a:sym typeface="Times" charset="0"/>
              </a:rPr>
              <a:t>Click to edit Master title style</a:t>
            </a:r>
          </a:p>
        </p:txBody>
      </p:sp>
      <p:sp>
        <p:nvSpPr>
          <p:cNvPr id="4099" name="Rectangle 2"/>
          <p:cNvSpPr>
            <a:spLocks/>
          </p:cNvSpPr>
          <p:nvPr/>
        </p:nvSpPr>
        <p:spPr bwMode="auto">
          <a:xfrm>
            <a:off x="184150" y="1370013"/>
            <a:ext cx="1435101" cy="8216900"/>
          </a:xfrm>
          <a:prstGeom prst="rect">
            <a:avLst/>
          </a:prstGeom>
          <a:solidFill>
            <a:schemeClr val="accent1"/>
          </a:solidFill>
          <a:ln w="25400">
            <a:noFill/>
            <a:miter lim="800000"/>
            <a:headEnd/>
            <a:tailEnd/>
          </a:ln>
        </p:spPr>
        <p:txBody>
          <a:bodyPr lIns="0" tIns="0" rIns="40637" bIns="0" anchor="ctr"/>
          <a:lstStyle/>
          <a:p>
            <a:pPr marL="39685" algn="l">
              <a:defRPr/>
            </a:pPr>
            <a:endParaRPr lang="en-US" sz="1200" dirty="0">
              <a:solidFill>
                <a:schemeClr val="tx1"/>
              </a:solidFill>
              <a:cs typeface="Gill Sans" charset="0"/>
            </a:endParaRPr>
          </a:p>
          <a:p>
            <a:pPr marL="39685" algn="l">
              <a:defRPr/>
            </a:pPr>
            <a:endParaRPr lang="en-US" sz="1200" dirty="0">
              <a:solidFill>
                <a:schemeClr val="tx1"/>
              </a:solidFill>
              <a:cs typeface="Gill Sans" charset="0"/>
            </a:endParaRPr>
          </a:p>
        </p:txBody>
      </p:sp>
      <p:sp>
        <p:nvSpPr>
          <p:cNvPr id="5123" name="Text Box 3"/>
          <p:cNvSpPr txBox="1">
            <a:spLocks noGrp="1" noChangeArrowheads="1"/>
          </p:cNvSpPr>
          <p:nvPr>
            <p:ph type="sldNum" sz="quarter" idx="4"/>
          </p:nvPr>
        </p:nvSpPr>
        <p:spPr bwMode="auto">
          <a:xfrm>
            <a:off x="673100" y="8494713"/>
            <a:ext cx="419100" cy="469899"/>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2400" b="1">
                <a:solidFill>
                  <a:srgbClr val="FFFFFF"/>
                </a:solidFill>
                <a:latin typeface="+mj-lt"/>
                <a:ea typeface="Times" charset="0"/>
                <a:cs typeface="Times" charset="0"/>
                <a:sym typeface="Times" charset="0"/>
              </a:defRPr>
            </a:lvl1pPr>
          </a:lstStyle>
          <a:p>
            <a:pPr>
              <a:defRPr/>
            </a:pPr>
            <a:fld id="{B55369DF-3170-4BCA-8961-AAE243CA8850}" type="slidenum">
              <a:rPr lang="en-US"/>
              <a:pPr>
                <a:defRPr/>
              </a:pPr>
              <a:t>‹#›</a:t>
            </a:fld>
            <a:endParaRPr lang="en-US"/>
          </a:p>
        </p:txBody>
      </p:sp>
      <p:pic>
        <p:nvPicPr>
          <p:cNvPr id="4101" name="Picture 4"/>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5738" y="165100"/>
            <a:ext cx="1435101" cy="1093788"/>
          </a:xfrm>
          <a:prstGeom prst="rect">
            <a:avLst/>
          </a:prstGeom>
          <a:noFill/>
          <a:ln w="12700">
            <a:noFill/>
            <a:miter lim="800000"/>
            <a:headEnd/>
            <a:tailEnd/>
          </a:ln>
        </p:spPr>
      </p:pic>
      <p:sp>
        <p:nvSpPr>
          <p:cNvPr id="4102" name="Rectangle 5"/>
          <p:cNvSpPr>
            <a:spLocks/>
          </p:cNvSpPr>
          <p:nvPr/>
        </p:nvSpPr>
        <p:spPr bwMode="auto">
          <a:xfrm>
            <a:off x="190500" y="9029700"/>
            <a:ext cx="1435101" cy="406400"/>
          </a:xfrm>
          <a:prstGeom prst="rect">
            <a:avLst/>
          </a:prstGeom>
          <a:noFill/>
          <a:ln w="12700">
            <a:noFill/>
            <a:miter lim="800000"/>
            <a:headEnd/>
            <a:tailEnd/>
          </a:ln>
        </p:spPr>
        <p:txBody>
          <a:bodyPr lIns="0" tIns="0" rIns="0" bIns="0" anchor="ctr"/>
          <a:lstStyle/>
          <a:p>
            <a:pPr>
              <a:defRPr/>
            </a:pPr>
            <a:r>
              <a:rPr lang="en-US" sz="1400" dirty="0" err="1">
                <a:solidFill>
                  <a:srgbClr val="FFFFFF"/>
                </a:solidFill>
                <a:latin typeface="Times" charset="0"/>
                <a:sym typeface="Times" charset="0"/>
              </a:rPr>
              <a:t>Rīgas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pilsētas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pašvaldība</a:t>
            </a:r>
            <a:r>
              <a:rPr lang="en-US" sz="1400" dirty="0">
                <a:solidFill>
                  <a:srgbClr val="FFFFFF"/>
                </a:solidFill>
                <a:latin typeface="Times" charset="0"/>
                <a:sym typeface="Times" charset="0"/>
              </a:rPr>
              <a:t> © </a:t>
            </a:r>
          </a:p>
        </p:txBody>
      </p:sp>
      <p:sp>
        <p:nvSpPr>
          <p:cNvPr id="4103" name="Line 6"/>
          <p:cNvSpPr>
            <a:spLocks noChangeShapeType="1"/>
          </p:cNvSpPr>
          <p:nvPr/>
        </p:nvSpPr>
        <p:spPr bwMode="auto">
          <a:xfrm>
            <a:off x="320675" y="9009062"/>
            <a:ext cx="1136651" cy="0"/>
          </a:xfrm>
          <a:prstGeom prst="line">
            <a:avLst/>
          </a:prstGeom>
          <a:noFill/>
          <a:ln w="12700">
            <a:solidFill>
              <a:srgbClr val="FFFFFF"/>
            </a:solidFill>
            <a:round/>
            <a:headEnd/>
            <a:tailEnd/>
          </a:ln>
        </p:spPr>
        <p:txBody>
          <a:bodyPr lIns="0" tIns="0" rIns="0" bIns="0"/>
          <a:lstStyle/>
          <a:p>
            <a:pPr>
              <a:defRPr/>
            </a:pPr>
            <a:endParaRPr lang="lv-LV"/>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hf hdr="0" ftr="0" dt="0"/>
  <p:txStyles>
    <p:titleStyle>
      <a:lvl1pPr algn="l" rtl="0" eaLnBrk="0" fontAlgn="base" hangingPunct="0">
        <a:spcBef>
          <a:spcPct val="0"/>
        </a:spcBef>
        <a:spcAft>
          <a:spcPct val="0"/>
        </a:spcAft>
        <a:defRPr sz="3700">
          <a:solidFill>
            <a:schemeClr val="tx1"/>
          </a:solidFill>
          <a:latin typeface="+mj-lt"/>
          <a:ea typeface="ヒラギノ明朝 ProN W3" charset="0"/>
          <a:cs typeface="+mj-cs"/>
          <a:sym typeface="Times" charset="0"/>
        </a:defRPr>
      </a:lvl1pPr>
      <a:lvl2pPr algn="l" rtl="0" eaLnBrk="0" fontAlgn="base" hangingPunct="0">
        <a:spcBef>
          <a:spcPct val="0"/>
        </a:spcBef>
        <a:spcAft>
          <a:spcPct val="0"/>
        </a:spcAft>
        <a:defRPr sz="3700">
          <a:solidFill>
            <a:schemeClr val="tx1"/>
          </a:solidFill>
          <a:latin typeface="Times" charset="0"/>
          <a:ea typeface="ヒラギノ明朝 ProN W3" charset="0"/>
          <a:cs typeface="ヒラギノ明朝 ProN W3" charset="0"/>
          <a:sym typeface="Times" charset="0"/>
        </a:defRPr>
      </a:lvl2pPr>
      <a:lvl3pPr algn="l" rtl="0" eaLnBrk="0" fontAlgn="base" hangingPunct="0">
        <a:spcBef>
          <a:spcPct val="0"/>
        </a:spcBef>
        <a:spcAft>
          <a:spcPct val="0"/>
        </a:spcAft>
        <a:defRPr sz="3700">
          <a:solidFill>
            <a:schemeClr val="tx1"/>
          </a:solidFill>
          <a:latin typeface="Times" charset="0"/>
          <a:ea typeface="ヒラギノ明朝 ProN W3" charset="0"/>
          <a:cs typeface="ヒラギノ明朝 ProN W3" charset="0"/>
          <a:sym typeface="Times" charset="0"/>
        </a:defRPr>
      </a:lvl3pPr>
      <a:lvl4pPr algn="l" rtl="0" eaLnBrk="0" fontAlgn="base" hangingPunct="0">
        <a:spcBef>
          <a:spcPct val="0"/>
        </a:spcBef>
        <a:spcAft>
          <a:spcPct val="0"/>
        </a:spcAft>
        <a:defRPr sz="3700">
          <a:solidFill>
            <a:schemeClr val="tx1"/>
          </a:solidFill>
          <a:latin typeface="Times" charset="0"/>
          <a:ea typeface="ヒラギノ明朝 ProN W3" charset="0"/>
          <a:cs typeface="ヒラギノ明朝 ProN W3" charset="0"/>
          <a:sym typeface="Times" charset="0"/>
        </a:defRPr>
      </a:lvl4pPr>
      <a:lvl5pPr algn="l" rtl="0" eaLnBrk="0" fontAlgn="base" hangingPunct="0">
        <a:spcBef>
          <a:spcPct val="0"/>
        </a:spcBef>
        <a:spcAft>
          <a:spcPct val="0"/>
        </a:spcAft>
        <a:defRPr sz="3700">
          <a:solidFill>
            <a:schemeClr val="tx1"/>
          </a:solidFill>
          <a:latin typeface="Times" charset="0"/>
          <a:ea typeface="ヒラギノ明朝 ProN W3" charset="0"/>
          <a:cs typeface="ヒラギノ明朝 ProN W3" charset="0"/>
          <a:sym typeface="Times" charset="0"/>
        </a:defRPr>
      </a:lvl5pPr>
      <a:lvl6pPr marL="457171" algn="l" rtl="0" fontAlgn="base">
        <a:spcBef>
          <a:spcPct val="0"/>
        </a:spcBef>
        <a:spcAft>
          <a:spcPct val="0"/>
        </a:spcAft>
        <a:defRPr sz="3700">
          <a:solidFill>
            <a:schemeClr val="tx1"/>
          </a:solidFill>
          <a:latin typeface="Times" charset="0"/>
          <a:cs typeface="ヒラギノ明朝 ProN W3" charset="0"/>
          <a:sym typeface="Times" charset="0"/>
        </a:defRPr>
      </a:lvl6pPr>
      <a:lvl7pPr marL="914340" algn="l" rtl="0" fontAlgn="base">
        <a:spcBef>
          <a:spcPct val="0"/>
        </a:spcBef>
        <a:spcAft>
          <a:spcPct val="0"/>
        </a:spcAft>
        <a:defRPr sz="3700">
          <a:solidFill>
            <a:schemeClr val="tx1"/>
          </a:solidFill>
          <a:latin typeface="Times" charset="0"/>
          <a:cs typeface="ヒラギノ明朝 ProN W3" charset="0"/>
          <a:sym typeface="Times" charset="0"/>
        </a:defRPr>
      </a:lvl7pPr>
      <a:lvl8pPr marL="1371511" algn="l" rtl="0" fontAlgn="base">
        <a:spcBef>
          <a:spcPct val="0"/>
        </a:spcBef>
        <a:spcAft>
          <a:spcPct val="0"/>
        </a:spcAft>
        <a:defRPr sz="3700">
          <a:solidFill>
            <a:schemeClr val="tx1"/>
          </a:solidFill>
          <a:latin typeface="Times" charset="0"/>
          <a:cs typeface="ヒラギノ明朝 ProN W3" charset="0"/>
          <a:sym typeface="Times" charset="0"/>
        </a:defRPr>
      </a:lvl8pPr>
      <a:lvl9pPr marL="1828680" algn="l" rtl="0" fontAlgn="base">
        <a:spcBef>
          <a:spcPct val="0"/>
        </a:spcBef>
        <a:spcAft>
          <a:spcPct val="0"/>
        </a:spcAft>
        <a:defRPr sz="3700">
          <a:solidFill>
            <a:schemeClr val="tx1"/>
          </a:solidFill>
          <a:latin typeface="Times" charset="0"/>
          <a:cs typeface="ヒラギノ明朝 ProN W3" charset="0"/>
          <a:sym typeface="Times" charset="0"/>
        </a:defRPr>
      </a:lvl9pPr>
    </p:titleStyle>
    <p:bodyStyle>
      <a:lvl1pPr marL="342877" indent="-342877"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1pPr>
      <a:lvl2pPr marL="742901" indent="-285731"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2pPr>
      <a:lvl3pPr marL="114292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3pPr>
      <a:lvl4pPr marL="160009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4pPr>
      <a:lvl5pPr marL="205726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5pPr>
      <a:lvl6pPr marL="457171" algn="ctr" rtl="0" fontAlgn="base">
        <a:spcBef>
          <a:spcPct val="0"/>
        </a:spcBef>
        <a:spcAft>
          <a:spcPct val="0"/>
        </a:spcAft>
        <a:defRPr sz="3700">
          <a:solidFill>
            <a:schemeClr val="tx1"/>
          </a:solidFill>
          <a:latin typeface="+mn-lt"/>
          <a:cs typeface="+mn-cs"/>
          <a:sym typeface="Gill Sans" charset="0"/>
        </a:defRPr>
      </a:lvl6pPr>
      <a:lvl7pPr marL="914340" algn="ctr" rtl="0" fontAlgn="base">
        <a:spcBef>
          <a:spcPct val="0"/>
        </a:spcBef>
        <a:spcAft>
          <a:spcPct val="0"/>
        </a:spcAft>
        <a:defRPr sz="3700">
          <a:solidFill>
            <a:schemeClr val="tx1"/>
          </a:solidFill>
          <a:latin typeface="+mn-lt"/>
          <a:cs typeface="+mn-cs"/>
          <a:sym typeface="Gill Sans" charset="0"/>
        </a:defRPr>
      </a:lvl7pPr>
      <a:lvl8pPr marL="1371511" algn="ctr" rtl="0" fontAlgn="base">
        <a:spcBef>
          <a:spcPct val="0"/>
        </a:spcBef>
        <a:spcAft>
          <a:spcPct val="0"/>
        </a:spcAft>
        <a:defRPr sz="3700">
          <a:solidFill>
            <a:schemeClr val="tx1"/>
          </a:solidFill>
          <a:latin typeface="+mn-lt"/>
          <a:cs typeface="+mn-cs"/>
          <a:sym typeface="Gill Sans" charset="0"/>
        </a:defRPr>
      </a:lvl8pPr>
      <a:lvl9pPr marL="1828680" algn="ctr" rtl="0" fontAlgn="base">
        <a:spcBef>
          <a:spcPct val="0"/>
        </a:spcBef>
        <a:spcAft>
          <a:spcPct val="0"/>
        </a:spcAft>
        <a:defRPr sz="3700">
          <a:solidFill>
            <a:schemeClr val="tx1"/>
          </a:solidFill>
          <a:latin typeface="+mn-lt"/>
          <a:cs typeface="+mn-cs"/>
          <a:sym typeface="Gill Sans" charset="0"/>
        </a:defRPr>
      </a:lvl9pPr>
    </p:bodyStyle>
    <p:otherStyle>
      <a:defPPr>
        <a:defRPr lang="lv-LV"/>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0" algn="l" defTabSz="914340" rtl="0" eaLnBrk="1" latinLnBrk="0" hangingPunct="1">
        <a:defRPr sz="1800" kern="1200">
          <a:solidFill>
            <a:schemeClr val="tx1"/>
          </a:solidFill>
          <a:latin typeface="+mn-lt"/>
          <a:ea typeface="+mn-ea"/>
          <a:cs typeface="+mn-cs"/>
        </a:defRPr>
      </a:lvl5pPr>
      <a:lvl6pPr marL="2285851"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1"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1798638" y="7175501"/>
            <a:ext cx="4064000" cy="1701800"/>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p>
            <a:pPr lvl="0"/>
            <a:r>
              <a:rPr lang="en-US">
                <a:sym typeface="Times" charset="0"/>
              </a:rPr>
              <a:t>Click to edit Master title style</a:t>
            </a:r>
          </a:p>
        </p:txBody>
      </p:sp>
      <p:sp>
        <p:nvSpPr>
          <p:cNvPr id="5123" name="Rectangle 2"/>
          <p:cNvSpPr>
            <a:spLocks/>
          </p:cNvSpPr>
          <p:nvPr/>
        </p:nvSpPr>
        <p:spPr bwMode="auto">
          <a:xfrm>
            <a:off x="184150" y="1370013"/>
            <a:ext cx="1435101" cy="8216900"/>
          </a:xfrm>
          <a:prstGeom prst="rect">
            <a:avLst/>
          </a:prstGeom>
          <a:solidFill>
            <a:schemeClr val="accent1"/>
          </a:solidFill>
          <a:ln w="25400">
            <a:noFill/>
            <a:miter lim="800000"/>
            <a:headEnd/>
            <a:tailEnd/>
          </a:ln>
        </p:spPr>
        <p:txBody>
          <a:bodyPr lIns="0" tIns="0" rIns="0" bIns="0"/>
          <a:lstStyle/>
          <a:p>
            <a:pPr>
              <a:defRPr/>
            </a:pPr>
            <a:endParaRPr lang="lv-LV"/>
          </a:p>
        </p:txBody>
      </p:sp>
      <p:sp>
        <p:nvSpPr>
          <p:cNvPr id="6147" name="Text Box 3"/>
          <p:cNvSpPr txBox="1">
            <a:spLocks noGrp="1" noChangeArrowheads="1"/>
          </p:cNvSpPr>
          <p:nvPr>
            <p:ph type="sldNum" sz="quarter" idx="4"/>
          </p:nvPr>
        </p:nvSpPr>
        <p:spPr bwMode="auto">
          <a:xfrm>
            <a:off x="673100" y="8494713"/>
            <a:ext cx="419100" cy="469899"/>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2400" b="1">
                <a:solidFill>
                  <a:srgbClr val="FFFFFF"/>
                </a:solidFill>
                <a:latin typeface="+mj-lt"/>
                <a:ea typeface="Times" charset="0"/>
                <a:cs typeface="Times" charset="0"/>
                <a:sym typeface="Times" charset="0"/>
              </a:defRPr>
            </a:lvl1pPr>
          </a:lstStyle>
          <a:p>
            <a:pPr>
              <a:defRPr/>
            </a:pPr>
            <a:fld id="{65C46915-8764-4F41-A971-ACD38FF4F09B}" type="slidenum">
              <a:rPr lang="en-US"/>
              <a:pPr>
                <a:defRPr/>
              </a:pPr>
              <a:t>‹#›</a:t>
            </a:fld>
            <a:endParaRPr lang="en-US"/>
          </a:p>
        </p:txBody>
      </p:sp>
      <p:pic>
        <p:nvPicPr>
          <p:cNvPr id="5125" name="Picture 4"/>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5738" y="165100"/>
            <a:ext cx="1435101" cy="1093788"/>
          </a:xfrm>
          <a:prstGeom prst="rect">
            <a:avLst/>
          </a:prstGeom>
          <a:noFill/>
          <a:ln w="12700">
            <a:noFill/>
            <a:miter lim="800000"/>
            <a:headEnd/>
            <a:tailEnd/>
          </a:ln>
        </p:spPr>
      </p:pic>
      <p:sp>
        <p:nvSpPr>
          <p:cNvPr id="5126" name="Rectangle 5"/>
          <p:cNvSpPr>
            <a:spLocks/>
          </p:cNvSpPr>
          <p:nvPr/>
        </p:nvSpPr>
        <p:spPr bwMode="auto">
          <a:xfrm>
            <a:off x="190500" y="9029700"/>
            <a:ext cx="1435101" cy="406400"/>
          </a:xfrm>
          <a:prstGeom prst="rect">
            <a:avLst/>
          </a:prstGeom>
          <a:noFill/>
          <a:ln w="12700">
            <a:noFill/>
            <a:miter lim="800000"/>
            <a:headEnd/>
            <a:tailEnd/>
          </a:ln>
        </p:spPr>
        <p:txBody>
          <a:bodyPr lIns="0" tIns="0" rIns="0" bIns="0" anchor="ctr"/>
          <a:lstStyle/>
          <a:p>
            <a:pPr>
              <a:defRPr/>
            </a:pPr>
            <a:r>
              <a:rPr lang="en-US" sz="1400" dirty="0" err="1">
                <a:solidFill>
                  <a:srgbClr val="FFFFFF"/>
                </a:solidFill>
                <a:latin typeface="Times" charset="0"/>
                <a:sym typeface="Times" charset="0"/>
              </a:rPr>
              <a:t>Rīgas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pilsētas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pašvaldība</a:t>
            </a:r>
            <a:r>
              <a:rPr lang="en-US" sz="1400" dirty="0">
                <a:solidFill>
                  <a:srgbClr val="FFFFFF"/>
                </a:solidFill>
                <a:latin typeface="Times" charset="0"/>
                <a:sym typeface="Times" charset="0"/>
              </a:rPr>
              <a:t> © </a:t>
            </a:r>
          </a:p>
        </p:txBody>
      </p:sp>
      <p:sp>
        <p:nvSpPr>
          <p:cNvPr id="5127" name="Line 6"/>
          <p:cNvSpPr>
            <a:spLocks noChangeShapeType="1"/>
          </p:cNvSpPr>
          <p:nvPr/>
        </p:nvSpPr>
        <p:spPr bwMode="auto">
          <a:xfrm>
            <a:off x="320675" y="9009062"/>
            <a:ext cx="1136651" cy="0"/>
          </a:xfrm>
          <a:prstGeom prst="line">
            <a:avLst/>
          </a:prstGeom>
          <a:noFill/>
          <a:ln w="12700">
            <a:solidFill>
              <a:srgbClr val="FFFFFF"/>
            </a:solidFill>
            <a:round/>
            <a:headEnd/>
            <a:tailEnd/>
          </a:ln>
        </p:spPr>
        <p:txBody>
          <a:bodyPr lIns="0" tIns="0" rIns="0" bIns="0"/>
          <a:lstStyle/>
          <a:p>
            <a:pPr>
              <a:defRPr/>
            </a:pPr>
            <a:endParaRPr lang="lv-LV"/>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hf hdr="0" ftr="0" dt="0"/>
  <p:txStyles>
    <p:titleStyle>
      <a:lvl1pPr algn="l" rtl="0" eaLnBrk="0" fontAlgn="base" hangingPunct="0">
        <a:spcBef>
          <a:spcPct val="0"/>
        </a:spcBef>
        <a:spcAft>
          <a:spcPct val="0"/>
        </a:spcAft>
        <a:defRPr sz="3700">
          <a:solidFill>
            <a:schemeClr val="tx1"/>
          </a:solidFill>
          <a:latin typeface="+mj-lt"/>
          <a:ea typeface="ヒラギノ明朝 ProN W3" charset="0"/>
          <a:cs typeface="+mj-cs"/>
          <a:sym typeface="Times" charset="0"/>
        </a:defRPr>
      </a:lvl1pPr>
      <a:lvl2pPr algn="l" rtl="0" eaLnBrk="0" fontAlgn="base" hangingPunct="0">
        <a:spcBef>
          <a:spcPct val="0"/>
        </a:spcBef>
        <a:spcAft>
          <a:spcPct val="0"/>
        </a:spcAft>
        <a:defRPr sz="3700">
          <a:solidFill>
            <a:schemeClr val="tx1"/>
          </a:solidFill>
          <a:latin typeface="Times" charset="0"/>
          <a:ea typeface="ヒラギノ明朝 ProN W3" charset="0"/>
          <a:cs typeface="ヒラギノ明朝 ProN W3" charset="0"/>
          <a:sym typeface="Times" charset="0"/>
        </a:defRPr>
      </a:lvl2pPr>
      <a:lvl3pPr algn="l" rtl="0" eaLnBrk="0" fontAlgn="base" hangingPunct="0">
        <a:spcBef>
          <a:spcPct val="0"/>
        </a:spcBef>
        <a:spcAft>
          <a:spcPct val="0"/>
        </a:spcAft>
        <a:defRPr sz="3700">
          <a:solidFill>
            <a:schemeClr val="tx1"/>
          </a:solidFill>
          <a:latin typeface="Times" charset="0"/>
          <a:ea typeface="ヒラギノ明朝 ProN W3" charset="0"/>
          <a:cs typeface="ヒラギノ明朝 ProN W3" charset="0"/>
          <a:sym typeface="Times" charset="0"/>
        </a:defRPr>
      </a:lvl3pPr>
      <a:lvl4pPr algn="l" rtl="0" eaLnBrk="0" fontAlgn="base" hangingPunct="0">
        <a:spcBef>
          <a:spcPct val="0"/>
        </a:spcBef>
        <a:spcAft>
          <a:spcPct val="0"/>
        </a:spcAft>
        <a:defRPr sz="3700">
          <a:solidFill>
            <a:schemeClr val="tx1"/>
          </a:solidFill>
          <a:latin typeface="Times" charset="0"/>
          <a:ea typeface="ヒラギノ明朝 ProN W3" charset="0"/>
          <a:cs typeface="ヒラギノ明朝 ProN W3" charset="0"/>
          <a:sym typeface="Times" charset="0"/>
        </a:defRPr>
      </a:lvl4pPr>
      <a:lvl5pPr algn="l" rtl="0" eaLnBrk="0" fontAlgn="base" hangingPunct="0">
        <a:spcBef>
          <a:spcPct val="0"/>
        </a:spcBef>
        <a:spcAft>
          <a:spcPct val="0"/>
        </a:spcAft>
        <a:defRPr sz="3700">
          <a:solidFill>
            <a:schemeClr val="tx1"/>
          </a:solidFill>
          <a:latin typeface="Times" charset="0"/>
          <a:ea typeface="ヒラギノ明朝 ProN W3" charset="0"/>
          <a:cs typeface="ヒラギノ明朝 ProN W3" charset="0"/>
          <a:sym typeface="Times" charset="0"/>
        </a:defRPr>
      </a:lvl5pPr>
      <a:lvl6pPr marL="457171" algn="l" rtl="0" fontAlgn="base">
        <a:spcBef>
          <a:spcPct val="0"/>
        </a:spcBef>
        <a:spcAft>
          <a:spcPct val="0"/>
        </a:spcAft>
        <a:defRPr sz="3700">
          <a:solidFill>
            <a:schemeClr val="tx1"/>
          </a:solidFill>
          <a:latin typeface="Times" charset="0"/>
          <a:cs typeface="ヒラギノ明朝 ProN W3" charset="0"/>
          <a:sym typeface="Times" charset="0"/>
        </a:defRPr>
      </a:lvl6pPr>
      <a:lvl7pPr marL="914340" algn="l" rtl="0" fontAlgn="base">
        <a:spcBef>
          <a:spcPct val="0"/>
        </a:spcBef>
        <a:spcAft>
          <a:spcPct val="0"/>
        </a:spcAft>
        <a:defRPr sz="3700">
          <a:solidFill>
            <a:schemeClr val="tx1"/>
          </a:solidFill>
          <a:latin typeface="Times" charset="0"/>
          <a:cs typeface="ヒラギノ明朝 ProN W3" charset="0"/>
          <a:sym typeface="Times" charset="0"/>
        </a:defRPr>
      </a:lvl7pPr>
      <a:lvl8pPr marL="1371511" algn="l" rtl="0" fontAlgn="base">
        <a:spcBef>
          <a:spcPct val="0"/>
        </a:spcBef>
        <a:spcAft>
          <a:spcPct val="0"/>
        </a:spcAft>
        <a:defRPr sz="3700">
          <a:solidFill>
            <a:schemeClr val="tx1"/>
          </a:solidFill>
          <a:latin typeface="Times" charset="0"/>
          <a:cs typeface="ヒラギノ明朝 ProN W3" charset="0"/>
          <a:sym typeface="Times" charset="0"/>
        </a:defRPr>
      </a:lvl8pPr>
      <a:lvl9pPr marL="1828680" algn="l" rtl="0" fontAlgn="base">
        <a:spcBef>
          <a:spcPct val="0"/>
        </a:spcBef>
        <a:spcAft>
          <a:spcPct val="0"/>
        </a:spcAft>
        <a:defRPr sz="3700">
          <a:solidFill>
            <a:schemeClr val="tx1"/>
          </a:solidFill>
          <a:latin typeface="Times" charset="0"/>
          <a:cs typeface="ヒラギノ明朝 ProN W3" charset="0"/>
          <a:sym typeface="Times" charset="0"/>
        </a:defRPr>
      </a:lvl9pPr>
    </p:titleStyle>
    <p:bodyStyle>
      <a:lvl1pPr marL="342877" indent="-342877"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1pPr>
      <a:lvl2pPr marL="742901" indent="-285731"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2pPr>
      <a:lvl3pPr marL="114292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3pPr>
      <a:lvl4pPr marL="160009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4pPr>
      <a:lvl5pPr marL="205726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5pPr>
      <a:lvl6pPr marL="457171" algn="ctr" rtl="0" fontAlgn="base">
        <a:spcBef>
          <a:spcPct val="0"/>
        </a:spcBef>
        <a:spcAft>
          <a:spcPct val="0"/>
        </a:spcAft>
        <a:defRPr sz="3700">
          <a:solidFill>
            <a:schemeClr val="tx1"/>
          </a:solidFill>
          <a:latin typeface="+mn-lt"/>
          <a:cs typeface="+mn-cs"/>
          <a:sym typeface="Gill Sans" charset="0"/>
        </a:defRPr>
      </a:lvl6pPr>
      <a:lvl7pPr marL="914340" algn="ctr" rtl="0" fontAlgn="base">
        <a:spcBef>
          <a:spcPct val="0"/>
        </a:spcBef>
        <a:spcAft>
          <a:spcPct val="0"/>
        </a:spcAft>
        <a:defRPr sz="3700">
          <a:solidFill>
            <a:schemeClr val="tx1"/>
          </a:solidFill>
          <a:latin typeface="+mn-lt"/>
          <a:cs typeface="+mn-cs"/>
          <a:sym typeface="Gill Sans" charset="0"/>
        </a:defRPr>
      </a:lvl7pPr>
      <a:lvl8pPr marL="1371511" algn="ctr" rtl="0" fontAlgn="base">
        <a:spcBef>
          <a:spcPct val="0"/>
        </a:spcBef>
        <a:spcAft>
          <a:spcPct val="0"/>
        </a:spcAft>
        <a:defRPr sz="3700">
          <a:solidFill>
            <a:schemeClr val="tx1"/>
          </a:solidFill>
          <a:latin typeface="+mn-lt"/>
          <a:cs typeface="+mn-cs"/>
          <a:sym typeface="Gill Sans" charset="0"/>
        </a:defRPr>
      </a:lvl8pPr>
      <a:lvl9pPr marL="1828680" algn="ctr" rtl="0" fontAlgn="base">
        <a:spcBef>
          <a:spcPct val="0"/>
        </a:spcBef>
        <a:spcAft>
          <a:spcPct val="0"/>
        </a:spcAft>
        <a:defRPr sz="3700">
          <a:solidFill>
            <a:schemeClr val="tx1"/>
          </a:solidFill>
          <a:latin typeface="+mn-lt"/>
          <a:cs typeface="+mn-cs"/>
          <a:sym typeface="Gill Sans" charset="0"/>
        </a:defRPr>
      </a:lvl9pPr>
    </p:bodyStyle>
    <p:otherStyle>
      <a:defPPr>
        <a:defRPr lang="lv-LV"/>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0" algn="l" defTabSz="914340" rtl="0" eaLnBrk="1" latinLnBrk="0" hangingPunct="1">
        <a:defRPr sz="1800" kern="1200">
          <a:solidFill>
            <a:schemeClr val="tx1"/>
          </a:solidFill>
          <a:latin typeface="+mn-lt"/>
          <a:ea typeface="+mn-ea"/>
          <a:cs typeface="+mn-cs"/>
        </a:defRPr>
      </a:lvl5pPr>
      <a:lvl6pPr marL="2285851"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1"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1798637" y="7048501"/>
            <a:ext cx="10464800" cy="1701800"/>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p>
            <a:pPr lvl="0"/>
            <a:r>
              <a:rPr lang="en-US">
                <a:sym typeface="Times" charset="0"/>
              </a:rPr>
              <a:t>Click to edit Master title style</a:t>
            </a:r>
          </a:p>
        </p:txBody>
      </p:sp>
      <p:sp>
        <p:nvSpPr>
          <p:cNvPr id="6147" name="Rectangle 2"/>
          <p:cNvSpPr>
            <a:spLocks/>
          </p:cNvSpPr>
          <p:nvPr/>
        </p:nvSpPr>
        <p:spPr bwMode="auto">
          <a:xfrm>
            <a:off x="184150" y="1370013"/>
            <a:ext cx="1435101" cy="8216900"/>
          </a:xfrm>
          <a:prstGeom prst="rect">
            <a:avLst/>
          </a:prstGeom>
          <a:solidFill>
            <a:schemeClr val="accent1"/>
          </a:solidFill>
          <a:ln w="25400">
            <a:noFill/>
            <a:miter lim="800000"/>
            <a:headEnd/>
            <a:tailEnd/>
          </a:ln>
        </p:spPr>
        <p:txBody>
          <a:bodyPr lIns="0" tIns="0" rIns="40637" bIns="0" anchor="ctr"/>
          <a:lstStyle/>
          <a:p>
            <a:pPr marL="39685" algn="l">
              <a:defRPr/>
            </a:pPr>
            <a:endParaRPr lang="en-US" sz="1200" dirty="0">
              <a:solidFill>
                <a:schemeClr val="tx1"/>
              </a:solidFill>
              <a:cs typeface="Gill Sans" charset="0"/>
            </a:endParaRPr>
          </a:p>
          <a:p>
            <a:pPr marL="39685" algn="l">
              <a:defRPr/>
            </a:pPr>
            <a:endParaRPr lang="en-US" sz="1200" dirty="0">
              <a:solidFill>
                <a:schemeClr val="tx1"/>
              </a:solidFill>
              <a:cs typeface="Gill Sans" charset="0"/>
            </a:endParaRPr>
          </a:p>
        </p:txBody>
      </p:sp>
      <p:sp>
        <p:nvSpPr>
          <p:cNvPr id="7171" name="Text Box 3"/>
          <p:cNvSpPr txBox="1">
            <a:spLocks noGrp="1" noChangeArrowheads="1"/>
          </p:cNvSpPr>
          <p:nvPr>
            <p:ph type="sldNum" sz="quarter" idx="4"/>
          </p:nvPr>
        </p:nvSpPr>
        <p:spPr bwMode="auto">
          <a:xfrm>
            <a:off x="673100" y="8494713"/>
            <a:ext cx="419100" cy="469899"/>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2400" b="1">
                <a:solidFill>
                  <a:srgbClr val="FFFFFF"/>
                </a:solidFill>
                <a:latin typeface="+mj-lt"/>
                <a:ea typeface="Times" charset="0"/>
                <a:cs typeface="Times" charset="0"/>
                <a:sym typeface="Times" charset="0"/>
              </a:defRPr>
            </a:lvl1pPr>
          </a:lstStyle>
          <a:p>
            <a:pPr>
              <a:defRPr/>
            </a:pPr>
            <a:fld id="{B48731B5-10C4-4FDF-A428-C999F174FC6A}" type="slidenum">
              <a:rPr lang="en-US"/>
              <a:pPr>
                <a:defRPr/>
              </a:pPr>
              <a:t>‹#›</a:t>
            </a:fld>
            <a:endParaRPr lang="en-US"/>
          </a:p>
        </p:txBody>
      </p:sp>
      <p:pic>
        <p:nvPicPr>
          <p:cNvPr id="6149" name="Picture 4"/>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5738" y="165100"/>
            <a:ext cx="1435101" cy="1093788"/>
          </a:xfrm>
          <a:prstGeom prst="rect">
            <a:avLst/>
          </a:prstGeom>
          <a:noFill/>
          <a:ln w="12700">
            <a:noFill/>
            <a:miter lim="800000"/>
            <a:headEnd/>
            <a:tailEnd/>
          </a:ln>
        </p:spPr>
      </p:pic>
      <p:sp>
        <p:nvSpPr>
          <p:cNvPr id="6150" name="Rectangle 5"/>
          <p:cNvSpPr>
            <a:spLocks/>
          </p:cNvSpPr>
          <p:nvPr/>
        </p:nvSpPr>
        <p:spPr bwMode="auto">
          <a:xfrm>
            <a:off x="190500" y="9029700"/>
            <a:ext cx="1435101" cy="406400"/>
          </a:xfrm>
          <a:prstGeom prst="rect">
            <a:avLst/>
          </a:prstGeom>
          <a:noFill/>
          <a:ln w="12700">
            <a:noFill/>
            <a:miter lim="800000"/>
            <a:headEnd/>
            <a:tailEnd/>
          </a:ln>
        </p:spPr>
        <p:txBody>
          <a:bodyPr lIns="0" tIns="0" rIns="0" bIns="0" anchor="ctr"/>
          <a:lstStyle/>
          <a:p>
            <a:pPr>
              <a:defRPr/>
            </a:pPr>
            <a:r>
              <a:rPr lang="en-US" sz="1400" dirty="0" err="1">
                <a:solidFill>
                  <a:srgbClr val="FFFFFF"/>
                </a:solidFill>
                <a:latin typeface="Times" charset="0"/>
                <a:sym typeface="Times" charset="0"/>
              </a:rPr>
              <a:t>Rīgas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pilsētas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pašvaldība</a:t>
            </a:r>
            <a:r>
              <a:rPr lang="en-US" sz="1400" dirty="0">
                <a:solidFill>
                  <a:srgbClr val="FFFFFF"/>
                </a:solidFill>
                <a:latin typeface="Times" charset="0"/>
                <a:sym typeface="Times" charset="0"/>
              </a:rPr>
              <a:t> © </a:t>
            </a:r>
          </a:p>
        </p:txBody>
      </p:sp>
      <p:sp>
        <p:nvSpPr>
          <p:cNvPr id="6151" name="Line 6"/>
          <p:cNvSpPr>
            <a:spLocks noChangeShapeType="1"/>
          </p:cNvSpPr>
          <p:nvPr/>
        </p:nvSpPr>
        <p:spPr bwMode="auto">
          <a:xfrm>
            <a:off x="320675" y="9009062"/>
            <a:ext cx="1136651" cy="0"/>
          </a:xfrm>
          <a:prstGeom prst="line">
            <a:avLst/>
          </a:prstGeom>
          <a:noFill/>
          <a:ln w="12700">
            <a:solidFill>
              <a:srgbClr val="FFFFFF"/>
            </a:solidFill>
            <a:round/>
            <a:headEnd/>
            <a:tailEnd/>
          </a:ln>
        </p:spPr>
        <p:txBody>
          <a:bodyPr lIns="0" tIns="0" rIns="0" bIns="0"/>
          <a:lstStyle/>
          <a:p>
            <a:pPr>
              <a:defRPr/>
            </a:pPr>
            <a:endParaRPr lang="lv-LV"/>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hf hdr="0" ftr="0" dt="0"/>
  <p:txStyles>
    <p:titleStyle>
      <a:lvl1pPr algn="ctr" rtl="0" eaLnBrk="0" fontAlgn="base" hangingPunct="0">
        <a:spcBef>
          <a:spcPct val="0"/>
        </a:spcBef>
        <a:spcAft>
          <a:spcPct val="0"/>
        </a:spcAft>
        <a:defRPr sz="7100" b="1">
          <a:solidFill>
            <a:srgbClr val="8C8D8C"/>
          </a:solidFill>
          <a:latin typeface="+mj-lt"/>
          <a:ea typeface="ヒラギノ明朝 ProN W6" charset="0"/>
          <a:cs typeface="+mj-cs"/>
          <a:sym typeface="Times" charset="0"/>
        </a:defRPr>
      </a:lvl1pPr>
      <a:lvl2pPr algn="ctr" rtl="0" eaLnBrk="0" fontAlgn="base" hangingPunct="0">
        <a:spcBef>
          <a:spcPct val="0"/>
        </a:spcBef>
        <a:spcAft>
          <a:spcPct val="0"/>
        </a:spcAft>
        <a:defRPr sz="7100" b="1">
          <a:solidFill>
            <a:srgbClr val="8C8D8C"/>
          </a:solidFill>
          <a:latin typeface="Times" charset="0"/>
          <a:ea typeface="ヒラギノ明朝 ProN W6" charset="0"/>
          <a:cs typeface="ヒラギノ明朝 ProN W6" charset="0"/>
          <a:sym typeface="Times" charset="0"/>
        </a:defRPr>
      </a:lvl2pPr>
      <a:lvl3pPr algn="ctr" rtl="0" eaLnBrk="0" fontAlgn="base" hangingPunct="0">
        <a:spcBef>
          <a:spcPct val="0"/>
        </a:spcBef>
        <a:spcAft>
          <a:spcPct val="0"/>
        </a:spcAft>
        <a:defRPr sz="7100" b="1">
          <a:solidFill>
            <a:srgbClr val="8C8D8C"/>
          </a:solidFill>
          <a:latin typeface="Times" charset="0"/>
          <a:ea typeface="ヒラギノ明朝 ProN W6" charset="0"/>
          <a:cs typeface="ヒラギノ明朝 ProN W6" charset="0"/>
          <a:sym typeface="Times" charset="0"/>
        </a:defRPr>
      </a:lvl3pPr>
      <a:lvl4pPr algn="ctr" rtl="0" eaLnBrk="0" fontAlgn="base" hangingPunct="0">
        <a:spcBef>
          <a:spcPct val="0"/>
        </a:spcBef>
        <a:spcAft>
          <a:spcPct val="0"/>
        </a:spcAft>
        <a:defRPr sz="7100" b="1">
          <a:solidFill>
            <a:srgbClr val="8C8D8C"/>
          </a:solidFill>
          <a:latin typeface="Times" charset="0"/>
          <a:ea typeface="ヒラギノ明朝 ProN W6" charset="0"/>
          <a:cs typeface="ヒラギノ明朝 ProN W6" charset="0"/>
          <a:sym typeface="Times" charset="0"/>
        </a:defRPr>
      </a:lvl4pPr>
      <a:lvl5pPr algn="ctr" rtl="0" eaLnBrk="0" fontAlgn="base" hangingPunct="0">
        <a:spcBef>
          <a:spcPct val="0"/>
        </a:spcBef>
        <a:spcAft>
          <a:spcPct val="0"/>
        </a:spcAft>
        <a:defRPr sz="7100" b="1">
          <a:solidFill>
            <a:srgbClr val="8C8D8C"/>
          </a:solidFill>
          <a:latin typeface="Times" charset="0"/>
          <a:ea typeface="ヒラギノ明朝 ProN W6" charset="0"/>
          <a:cs typeface="ヒラギノ明朝 ProN W6" charset="0"/>
          <a:sym typeface="Times" charset="0"/>
        </a:defRPr>
      </a:lvl5pPr>
      <a:lvl6pPr marL="457171" algn="ctr" rtl="0" fontAlgn="base">
        <a:spcBef>
          <a:spcPct val="0"/>
        </a:spcBef>
        <a:spcAft>
          <a:spcPct val="0"/>
        </a:spcAft>
        <a:defRPr sz="7100" b="1">
          <a:solidFill>
            <a:srgbClr val="8C8D8C"/>
          </a:solidFill>
          <a:latin typeface="Times" charset="0"/>
          <a:cs typeface="ヒラギノ明朝 ProN W6" charset="0"/>
          <a:sym typeface="Times" charset="0"/>
        </a:defRPr>
      </a:lvl6pPr>
      <a:lvl7pPr marL="914340" algn="ctr" rtl="0" fontAlgn="base">
        <a:spcBef>
          <a:spcPct val="0"/>
        </a:spcBef>
        <a:spcAft>
          <a:spcPct val="0"/>
        </a:spcAft>
        <a:defRPr sz="7100" b="1">
          <a:solidFill>
            <a:srgbClr val="8C8D8C"/>
          </a:solidFill>
          <a:latin typeface="Times" charset="0"/>
          <a:cs typeface="ヒラギノ明朝 ProN W6" charset="0"/>
          <a:sym typeface="Times" charset="0"/>
        </a:defRPr>
      </a:lvl7pPr>
      <a:lvl8pPr marL="1371511" algn="ctr" rtl="0" fontAlgn="base">
        <a:spcBef>
          <a:spcPct val="0"/>
        </a:spcBef>
        <a:spcAft>
          <a:spcPct val="0"/>
        </a:spcAft>
        <a:defRPr sz="7100" b="1">
          <a:solidFill>
            <a:srgbClr val="8C8D8C"/>
          </a:solidFill>
          <a:latin typeface="Times" charset="0"/>
          <a:cs typeface="ヒラギノ明朝 ProN W6" charset="0"/>
          <a:sym typeface="Times" charset="0"/>
        </a:defRPr>
      </a:lvl8pPr>
      <a:lvl9pPr marL="1828680" algn="ctr" rtl="0" fontAlgn="base">
        <a:spcBef>
          <a:spcPct val="0"/>
        </a:spcBef>
        <a:spcAft>
          <a:spcPct val="0"/>
        </a:spcAft>
        <a:defRPr sz="7100" b="1">
          <a:solidFill>
            <a:srgbClr val="8C8D8C"/>
          </a:solidFill>
          <a:latin typeface="Times" charset="0"/>
          <a:cs typeface="ヒラギノ明朝 ProN W6" charset="0"/>
          <a:sym typeface="Times" charset="0"/>
        </a:defRPr>
      </a:lvl9pPr>
    </p:titleStyle>
    <p:bodyStyle>
      <a:lvl1pPr marL="342877" indent="-342877"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1pPr>
      <a:lvl2pPr marL="742901" indent="-285731"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2pPr>
      <a:lvl3pPr marL="114292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3pPr>
      <a:lvl4pPr marL="160009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4pPr>
      <a:lvl5pPr marL="2057265" indent="-228585" algn="ctr" rtl="0" eaLnBrk="0" fontAlgn="base" hangingPunct="0">
        <a:spcBef>
          <a:spcPct val="0"/>
        </a:spcBef>
        <a:spcAft>
          <a:spcPct val="0"/>
        </a:spcAft>
        <a:defRPr sz="3700">
          <a:solidFill>
            <a:schemeClr val="tx1"/>
          </a:solidFill>
          <a:latin typeface="+mn-lt"/>
          <a:ea typeface="ヒラギノ角ゴ ProN W3" charset="0"/>
          <a:cs typeface="+mn-cs"/>
          <a:sym typeface="Gill Sans" charset="0"/>
        </a:defRPr>
      </a:lvl5pPr>
      <a:lvl6pPr marL="457171" algn="ctr" rtl="0" fontAlgn="base">
        <a:spcBef>
          <a:spcPct val="0"/>
        </a:spcBef>
        <a:spcAft>
          <a:spcPct val="0"/>
        </a:spcAft>
        <a:defRPr sz="3700">
          <a:solidFill>
            <a:schemeClr val="tx1"/>
          </a:solidFill>
          <a:latin typeface="+mn-lt"/>
          <a:cs typeface="+mn-cs"/>
          <a:sym typeface="Gill Sans" charset="0"/>
        </a:defRPr>
      </a:lvl6pPr>
      <a:lvl7pPr marL="914340" algn="ctr" rtl="0" fontAlgn="base">
        <a:spcBef>
          <a:spcPct val="0"/>
        </a:spcBef>
        <a:spcAft>
          <a:spcPct val="0"/>
        </a:spcAft>
        <a:defRPr sz="3700">
          <a:solidFill>
            <a:schemeClr val="tx1"/>
          </a:solidFill>
          <a:latin typeface="+mn-lt"/>
          <a:cs typeface="+mn-cs"/>
          <a:sym typeface="Gill Sans" charset="0"/>
        </a:defRPr>
      </a:lvl7pPr>
      <a:lvl8pPr marL="1371511" algn="ctr" rtl="0" fontAlgn="base">
        <a:spcBef>
          <a:spcPct val="0"/>
        </a:spcBef>
        <a:spcAft>
          <a:spcPct val="0"/>
        </a:spcAft>
        <a:defRPr sz="3700">
          <a:solidFill>
            <a:schemeClr val="tx1"/>
          </a:solidFill>
          <a:latin typeface="+mn-lt"/>
          <a:cs typeface="+mn-cs"/>
          <a:sym typeface="Gill Sans" charset="0"/>
        </a:defRPr>
      </a:lvl8pPr>
      <a:lvl9pPr marL="1828680" algn="ctr" rtl="0" fontAlgn="base">
        <a:spcBef>
          <a:spcPct val="0"/>
        </a:spcBef>
        <a:spcAft>
          <a:spcPct val="0"/>
        </a:spcAft>
        <a:defRPr sz="3700">
          <a:solidFill>
            <a:schemeClr val="tx1"/>
          </a:solidFill>
          <a:latin typeface="+mn-lt"/>
          <a:cs typeface="+mn-cs"/>
          <a:sym typeface="Gill Sans" charset="0"/>
        </a:defRPr>
      </a:lvl9pPr>
    </p:bodyStyle>
    <p:otherStyle>
      <a:defPPr>
        <a:defRPr lang="lv-LV"/>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0" algn="l" defTabSz="914340" rtl="0" eaLnBrk="1" latinLnBrk="0" hangingPunct="1">
        <a:defRPr sz="1800" kern="1200">
          <a:solidFill>
            <a:schemeClr val="tx1"/>
          </a:solidFill>
          <a:latin typeface="+mn-lt"/>
          <a:ea typeface="+mn-ea"/>
          <a:cs typeface="+mn-cs"/>
        </a:defRPr>
      </a:lvl5pPr>
      <a:lvl6pPr marL="2285851"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1"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p:cNvSpPr>
          <p:nvPr/>
        </p:nvSpPr>
        <p:spPr bwMode="auto">
          <a:xfrm>
            <a:off x="184150" y="1370013"/>
            <a:ext cx="1435101" cy="8216900"/>
          </a:xfrm>
          <a:prstGeom prst="rect">
            <a:avLst/>
          </a:prstGeom>
          <a:solidFill>
            <a:schemeClr val="accent1"/>
          </a:solidFill>
          <a:ln w="25400">
            <a:noFill/>
            <a:miter lim="800000"/>
            <a:headEnd/>
            <a:tailEnd/>
          </a:ln>
        </p:spPr>
        <p:txBody>
          <a:bodyPr lIns="0" tIns="0" rIns="40637" bIns="0" anchor="ctr"/>
          <a:lstStyle/>
          <a:p>
            <a:pPr marL="39685" algn="l">
              <a:defRPr/>
            </a:pPr>
            <a:endParaRPr lang="en-US" sz="1200" dirty="0">
              <a:solidFill>
                <a:schemeClr val="tx1"/>
              </a:solidFill>
              <a:cs typeface="Gill Sans" charset="0"/>
            </a:endParaRPr>
          </a:p>
          <a:p>
            <a:pPr marL="39685" algn="l">
              <a:defRPr/>
            </a:pPr>
            <a:endParaRPr lang="en-US" sz="1200" dirty="0">
              <a:solidFill>
                <a:schemeClr val="tx1"/>
              </a:solidFill>
              <a:cs typeface="Gill Sans" charset="0"/>
            </a:endParaRPr>
          </a:p>
        </p:txBody>
      </p:sp>
      <p:sp>
        <p:nvSpPr>
          <p:cNvPr id="8194" name="Text Box 2"/>
          <p:cNvSpPr txBox="1">
            <a:spLocks noGrp="1" noChangeArrowheads="1"/>
          </p:cNvSpPr>
          <p:nvPr>
            <p:ph type="sldNum" sz="quarter" idx="4"/>
          </p:nvPr>
        </p:nvSpPr>
        <p:spPr bwMode="auto">
          <a:xfrm>
            <a:off x="673100" y="8494713"/>
            <a:ext cx="419100" cy="469899"/>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2400" b="1">
                <a:solidFill>
                  <a:srgbClr val="FFFFFF"/>
                </a:solidFill>
                <a:latin typeface="Times" charset="0"/>
                <a:ea typeface="Times" charset="0"/>
                <a:cs typeface="Times" charset="0"/>
                <a:sym typeface="Times" charset="0"/>
              </a:defRPr>
            </a:lvl1pPr>
          </a:lstStyle>
          <a:p>
            <a:pPr>
              <a:defRPr/>
            </a:pPr>
            <a:fld id="{79E8526E-3A7E-43EB-AF1F-5593AE93971E}" type="slidenum">
              <a:rPr lang="en-US"/>
              <a:pPr>
                <a:defRPr/>
              </a:pPr>
              <a:t>‹#›</a:t>
            </a:fld>
            <a:endParaRPr lang="en-US"/>
          </a:p>
        </p:txBody>
      </p:sp>
      <p:pic>
        <p:nvPicPr>
          <p:cNvPr id="7172" name="Picture 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5738" y="165100"/>
            <a:ext cx="1435101" cy="1093788"/>
          </a:xfrm>
          <a:prstGeom prst="rect">
            <a:avLst/>
          </a:prstGeom>
          <a:noFill/>
          <a:ln w="12700">
            <a:noFill/>
            <a:miter lim="800000"/>
            <a:headEnd/>
            <a:tailEnd/>
          </a:ln>
        </p:spPr>
      </p:pic>
      <p:sp>
        <p:nvSpPr>
          <p:cNvPr id="7173" name="Rectangle 4"/>
          <p:cNvSpPr>
            <a:spLocks/>
          </p:cNvSpPr>
          <p:nvPr/>
        </p:nvSpPr>
        <p:spPr bwMode="auto">
          <a:xfrm>
            <a:off x="190500" y="9029700"/>
            <a:ext cx="1435101" cy="406400"/>
          </a:xfrm>
          <a:prstGeom prst="rect">
            <a:avLst/>
          </a:prstGeom>
          <a:noFill/>
          <a:ln w="12700">
            <a:noFill/>
            <a:miter lim="800000"/>
            <a:headEnd/>
            <a:tailEnd/>
          </a:ln>
        </p:spPr>
        <p:txBody>
          <a:bodyPr lIns="0" tIns="0" rIns="0" bIns="0" anchor="ctr"/>
          <a:lstStyle/>
          <a:p>
            <a:pPr>
              <a:defRPr/>
            </a:pPr>
            <a:r>
              <a:rPr lang="en-US" sz="1400" dirty="0" err="1">
                <a:solidFill>
                  <a:srgbClr val="FFFFFF"/>
                </a:solidFill>
                <a:latin typeface="Times" charset="0"/>
                <a:sym typeface="Times" charset="0"/>
              </a:rPr>
              <a:t>Rīgas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pilsētas</a:t>
            </a:r>
            <a:r>
              <a:rPr lang="en-US" sz="1400" dirty="0">
                <a:solidFill>
                  <a:srgbClr val="FFFFFF"/>
                </a:solidFill>
                <a:latin typeface="Times" charset="0"/>
                <a:sym typeface="Times" charset="0"/>
              </a:rPr>
              <a:t> </a:t>
            </a:r>
            <a:r>
              <a:rPr lang="en-US" sz="1400" dirty="0" err="1">
                <a:solidFill>
                  <a:srgbClr val="FFFFFF"/>
                </a:solidFill>
                <a:latin typeface="Times" charset="0"/>
                <a:sym typeface="Times" charset="0"/>
              </a:rPr>
              <a:t>pašvaldība</a:t>
            </a:r>
            <a:r>
              <a:rPr lang="en-US" sz="1400" dirty="0">
                <a:solidFill>
                  <a:srgbClr val="FFFFFF"/>
                </a:solidFill>
                <a:latin typeface="Times" charset="0"/>
                <a:sym typeface="Times" charset="0"/>
              </a:rPr>
              <a:t> © </a:t>
            </a:r>
          </a:p>
        </p:txBody>
      </p:sp>
      <p:sp>
        <p:nvSpPr>
          <p:cNvPr id="7174" name="Line 5"/>
          <p:cNvSpPr>
            <a:spLocks noChangeShapeType="1"/>
          </p:cNvSpPr>
          <p:nvPr/>
        </p:nvSpPr>
        <p:spPr bwMode="auto">
          <a:xfrm>
            <a:off x="320675" y="9009062"/>
            <a:ext cx="1136651" cy="0"/>
          </a:xfrm>
          <a:prstGeom prst="line">
            <a:avLst/>
          </a:prstGeom>
          <a:noFill/>
          <a:ln w="12700">
            <a:solidFill>
              <a:srgbClr val="FFFFFF"/>
            </a:solidFill>
            <a:round/>
            <a:headEnd/>
            <a:tailEnd/>
          </a:ln>
        </p:spPr>
        <p:txBody>
          <a:bodyPr lIns="0" tIns="0" rIns="0" bIns="0"/>
          <a:lstStyle/>
          <a:p>
            <a:pPr>
              <a:defRPr/>
            </a:pPr>
            <a:endParaRPr lang="lv-LV"/>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hf hdr="0" ftr="0" dt="0"/>
  <p:txStyles>
    <p:titleStyle>
      <a:lvl1pPr algn="ctr" rtl="0" eaLnBrk="0" fontAlgn="base" hangingPunct="0">
        <a:spcBef>
          <a:spcPct val="0"/>
        </a:spcBef>
        <a:spcAft>
          <a:spcPct val="0"/>
        </a:spcAft>
        <a:defRPr sz="8400">
          <a:solidFill>
            <a:schemeClr val="tx1"/>
          </a:solidFill>
          <a:latin typeface="+mj-lt"/>
          <a:ea typeface="ヒラギノ角ゴ ProN W3"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171" algn="ctr" rtl="0" fontAlgn="base">
        <a:spcBef>
          <a:spcPct val="0"/>
        </a:spcBef>
        <a:spcAft>
          <a:spcPct val="0"/>
        </a:spcAft>
        <a:defRPr sz="8400">
          <a:solidFill>
            <a:schemeClr val="tx1"/>
          </a:solidFill>
          <a:latin typeface="Gill Sans" charset="0"/>
          <a:cs typeface="ヒラギノ角ゴ ProN W3" charset="0"/>
          <a:sym typeface="Gill Sans" charset="0"/>
        </a:defRPr>
      </a:lvl6pPr>
      <a:lvl7pPr marL="914340" algn="ctr" rtl="0" fontAlgn="base">
        <a:spcBef>
          <a:spcPct val="0"/>
        </a:spcBef>
        <a:spcAft>
          <a:spcPct val="0"/>
        </a:spcAft>
        <a:defRPr sz="8400">
          <a:solidFill>
            <a:schemeClr val="tx1"/>
          </a:solidFill>
          <a:latin typeface="Gill Sans" charset="0"/>
          <a:cs typeface="ヒラギノ角ゴ ProN W3" charset="0"/>
          <a:sym typeface="Gill Sans" charset="0"/>
        </a:defRPr>
      </a:lvl7pPr>
      <a:lvl8pPr marL="1371511" algn="ctr" rtl="0" fontAlgn="base">
        <a:spcBef>
          <a:spcPct val="0"/>
        </a:spcBef>
        <a:spcAft>
          <a:spcPct val="0"/>
        </a:spcAft>
        <a:defRPr sz="8400">
          <a:solidFill>
            <a:schemeClr val="tx1"/>
          </a:solidFill>
          <a:latin typeface="Gill Sans" charset="0"/>
          <a:cs typeface="ヒラギノ角ゴ ProN W3" charset="0"/>
          <a:sym typeface="Gill Sans" charset="0"/>
        </a:defRPr>
      </a:lvl8pPr>
      <a:lvl9pPr marL="1828680" algn="ctr" rtl="0" fontAlgn="base">
        <a:spcBef>
          <a:spcPct val="0"/>
        </a:spcBef>
        <a:spcAft>
          <a:spcPct val="0"/>
        </a:spcAft>
        <a:defRPr sz="8400">
          <a:solidFill>
            <a:schemeClr val="tx1"/>
          </a:solidFill>
          <a:latin typeface="Gill Sans" charset="0"/>
          <a:cs typeface="ヒラギノ角ゴ ProN W3" charset="0"/>
          <a:sym typeface="Gill Sans" charset="0"/>
        </a:defRPr>
      </a:lvl9pPr>
    </p:titleStyle>
    <p:bodyStyle>
      <a:lvl1pPr marL="888941"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1pPr>
      <a:lvl2pPr marL="1333413"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2pPr>
      <a:lvl3pPr marL="1777884"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3pPr>
      <a:lvl4pPr marL="2222355"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4pPr>
      <a:lvl5pPr marL="2666825"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5pPr>
      <a:lvl6pPr marL="3123996" indent="-571463" algn="l" rtl="0" fontAlgn="base">
        <a:spcBef>
          <a:spcPts val="2400"/>
        </a:spcBef>
        <a:spcAft>
          <a:spcPct val="0"/>
        </a:spcAft>
        <a:buSzPct val="171000"/>
        <a:buFont typeface="Gill Sans" charset="0"/>
        <a:buChar char="•"/>
        <a:defRPr sz="4200">
          <a:solidFill>
            <a:schemeClr val="tx1"/>
          </a:solidFill>
          <a:latin typeface="+mn-lt"/>
          <a:cs typeface="+mn-cs"/>
          <a:sym typeface="Gill Sans" charset="0"/>
        </a:defRPr>
      </a:lvl6pPr>
      <a:lvl7pPr marL="3581165" indent="-571463" algn="l" rtl="0" fontAlgn="base">
        <a:spcBef>
          <a:spcPts val="2400"/>
        </a:spcBef>
        <a:spcAft>
          <a:spcPct val="0"/>
        </a:spcAft>
        <a:buSzPct val="171000"/>
        <a:buFont typeface="Gill Sans" charset="0"/>
        <a:buChar char="•"/>
        <a:defRPr sz="4200">
          <a:solidFill>
            <a:schemeClr val="tx1"/>
          </a:solidFill>
          <a:latin typeface="+mn-lt"/>
          <a:cs typeface="+mn-cs"/>
          <a:sym typeface="Gill Sans" charset="0"/>
        </a:defRPr>
      </a:lvl7pPr>
      <a:lvl8pPr marL="4038336" indent="-571463" algn="l" rtl="0" fontAlgn="base">
        <a:spcBef>
          <a:spcPts val="2400"/>
        </a:spcBef>
        <a:spcAft>
          <a:spcPct val="0"/>
        </a:spcAft>
        <a:buSzPct val="171000"/>
        <a:buFont typeface="Gill Sans" charset="0"/>
        <a:buChar char="•"/>
        <a:defRPr sz="4200">
          <a:solidFill>
            <a:schemeClr val="tx1"/>
          </a:solidFill>
          <a:latin typeface="+mn-lt"/>
          <a:cs typeface="+mn-cs"/>
          <a:sym typeface="Gill Sans" charset="0"/>
        </a:defRPr>
      </a:lvl8pPr>
      <a:lvl9pPr marL="4495505" indent="-571463" algn="l" rtl="0" fontAlgn="base">
        <a:spcBef>
          <a:spcPts val="2400"/>
        </a:spcBef>
        <a:spcAft>
          <a:spcPct val="0"/>
        </a:spcAft>
        <a:buSzPct val="171000"/>
        <a:buFont typeface="Gill Sans" charset="0"/>
        <a:buChar char="•"/>
        <a:defRPr sz="4200">
          <a:solidFill>
            <a:schemeClr val="tx1"/>
          </a:solidFill>
          <a:latin typeface="+mn-lt"/>
          <a:cs typeface="+mn-cs"/>
          <a:sym typeface="Gill Sans" charset="0"/>
        </a:defRPr>
      </a:lvl9pPr>
    </p:bodyStyle>
    <p:otherStyle>
      <a:defPPr>
        <a:defRPr lang="lv-LV"/>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0" algn="l" defTabSz="914340" rtl="0" eaLnBrk="1" latinLnBrk="0" hangingPunct="1">
        <a:defRPr sz="1800" kern="1200">
          <a:solidFill>
            <a:schemeClr val="tx1"/>
          </a:solidFill>
          <a:latin typeface="+mn-lt"/>
          <a:ea typeface="+mn-ea"/>
          <a:cs typeface="+mn-cs"/>
        </a:defRPr>
      </a:lvl5pPr>
      <a:lvl6pPr marL="2285851"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1"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673100" y="8639175"/>
            <a:ext cx="419100" cy="469899"/>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2400" b="1">
                <a:solidFill>
                  <a:srgbClr val="FFFFFF"/>
                </a:solidFill>
                <a:latin typeface="Times" charset="0"/>
                <a:ea typeface="Times" charset="0"/>
                <a:cs typeface="Times" charset="0"/>
                <a:sym typeface="Times" charset="0"/>
              </a:defRPr>
            </a:lvl1pPr>
          </a:lstStyle>
          <a:p>
            <a:pPr>
              <a:defRPr/>
            </a:pPr>
            <a:fld id="{0558D455-C69A-4A85-AB04-7117DB4BFA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hf hdr="0" ftr="0" dt="0"/>
  <p:txStyles>
    <p:titleStyle>
      <a:lvl1pPr algn="ctr" rtl="0" eaLnBrk="0" fontAlgn="base" hangingPunct="0">
        <a:spcBef>
          <a:spcPct val="0"/>
        </a:spcBef>
        <a:spcAft>
          <a:spcPct val="0"/>
        </a:spcAft>
        <a:defRPr sz="8400">
          <a:solidFill>
            <a:schemeClr val="tx1"/>
          </a:solidFill>
          <a:latin typeface="+mj-lt"/>
          <a:ea typeface="ヒラギノ角ゴ ProN W3"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171" algn="ctr" rtl="0" fontAlgn="base">
        <a:spcBef>
          <a:spcPct val="0"/>
        </a:spcBef>
        <a:spcAft>
          <a:spcPct val="0"/>
        </a:spcAft>
        <a:defRPr sz="8400">
          <a:solidFill>
            <a:schemeClr val="tx1"/>
          </a:solidFill>
          <a:latin typeface="Gill Sans" charset="0"/>
          <a:cs typeface="ヒラギノ角ゴ ProN W3" charset="0"/>
          <a:sym typeface="Gill Sans" charset="0"/>
        </a:defRPr>
      </a:lvl6pPr>
      <a:lvl7pPr marL="914340" algn="ctr" rtl="0" fontAlgn="base">
        <a:spcBef>
          <a:spcPct val="0"/>
        </a:spcBef>
        <a:spcAft>
          <a:spcPct val="0"/>
        </a:spcAft>
        <a:defRPr sz="8400">
          <a:solidFill>
            <a:schemeClr val="tx1"/>
          </a:solidFill>
          <a:latin typeface="Gill Sans" charset="0"/>
          <a:cs typeface="ヒラギノ角ゴ ProN W3" charset="0"/>
          <a:sym typeface="Gill Sans" charset="0"/>
        </a:defRPr>
      </a:lvl7pPr>
      <a:lvl8pPr marL="1371511" algn="ctr" rtl="0" fontAlgn="base">
        <a:spcBef>
          <a:spcPct val="0"/>
        </a:spcBef>
        <a:spcAft>
          <a:spcPct val="0"/>
        </a:spcAft>
        <a:defRPr sz="8400">
          <a:solidFill>
            <a:schemeClr val="tx1"/>
          </a:solidFill>
          <a:latin typeface="Gill Sans" charset="0"/>
          <a:cs typeface="ヒラギノ角ゴ ProN W3" charset="0"/>
          <a:sym typeface="Gill Sans" charset="0"/>
        </a:defRPr>
      </a:lvl8pPr>
      <a:lvl9pPr marL="1828680" algn="ctr" rtl="0" fontAlgn="base">
        <a:spcBef>
          <a:spcPct val="0"/>
        </a:spcBef>
        <a:spcAft>
          <a:spcPct val="0"/>
        </a:spcAft>
        <a:defRPr sz="8400">
          <a:solidFill>
            <a:schemeClr val="tx1"/>
          </a:solidFill>
          <a:latin typeface="Gill Sans" charset="0"/>
          <a:cs typeface="ヒラギノ角ゴ ProN W3" charset="0"/>
          <a:sym typeface="Gill Sans" charset="0"/>
        </a:defRPr>
      </a:lvl9pPr>
    </p:titleStyle>
    <p:bodyStyle>
      <a:lvl1pPr marL="888941"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1pPr>
      <a:lvl2pPr marL="1333413"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2pPr>
      <a:lvl3pPr marL="1777884"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3pPr>
      <a:lvl4pPr marL="2222355"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4pPr>
      <a:lvl5pPr marL="2666825" indent="-571463" algn="l" rtl="0" eaLnBrk="0" fontAlgn="base" hangingPunct="0">
        <a:spcBef>
          <a:spcPts val="2400"/>
        </a:spcBef>
        <a:spcAft>
          <a:spcPct val="0"/>
        </a:spcAft>
        <a:buSzPct val="171000"/>
        <a:buFont typeface="Gill Sans" charset="0"/>
        <a:buChar char="•"/>
        <a:defRPr sz="4200">
          <a:solidFill>
            <a:schemeClr val="tx1"/>
          </a:solidFill>
          <a:latin typeface="+mn-lt"/>
          <a:ea typeface="ヒラギノ角ゴ ProN W3" charset="0"/>
          <a:cs typeface="+mn-cs"/>
          <a:sym typeface="Gill Sans" charset="0"/>
        </a:defRPr>
      </a:lvl5pPr>
      <a:lvl6pPr marL="3123996" indent="-571463" algn="l" rtl="0" fontAlgn="base">
        <a:spcBef>
          <a:spcPts val="2400"/>
        </a:spcBef>
        <a:spcAft>
          <a:spcPct val="0"/>
        </a:spcAft>
        <a:buSzPct val="171000"/>
        <a:buFont typeface="Gill Sans" charset="0"/>
        <a:buChar char="•"/>
        <a:defRPr sz="4200">
          <a:solidFill>
            <a:schemeClr val="tx1"/>
          </a:solidFill>
          <a:latin typeface="+mn-lt"/>
          <a:cs typeface="+mn-cs"/>
          <a:sym typeface="Gill Sans" charset="0"/>
        </a:defRPr>
      </a:lvl6pPr>
      <a:lvl7pPr marL="3581165" indent="-571463" algn="l" rtl="0" fontAlgn="base">
        <a:spcBef>
          <a:spcPts val="2400"/>
        </a:spcBef>
        <a:spcAft>
          <a:spcPct val="0"/>
        </a:spcAft>
        <a:buSzPct val="171000"/>
        <a:buFont typeface="Gill Sans" charset="0"/>
        <a:buChar char="•"/>
        <a:defRPr sz="4200">
          <a:solidFill>
            <a:schemeClr val="tx1"/>
          </a:solidFill>
          <a:latin typeface="+mn-lt"/>
          <a:cs typeface="+mn-cs"/>
          <a:sym typeface="Gill Sans" charset="0"/>
        </a:defRPr>
      </a:lvl7pPr>
      <a:lvl8pPr marL="4038336" indent="-571463" algn="l" rtl="0" fontAlgn="base">
        <a:spcBef>
          <a:spcPts val="2400"/>
        </a:spcBef>
        <a:spcAft>
          <a:spcPct val="0"/>
        </a:spcAft>
        <a:buSzPct val="171000"/>
        <a:buFont typeface="Gill Sans" charset="0"/>
        <a:buChar char="•"/>
        <a:defRPr sz="4200">
          <a:solidFill>
            <a:schemeClr val="tx1"/>
          </a:solidFill>
          <a:latin typeface="+mn-lt"/>
          <a:cs typeface="+mn-cs"/>
          <a:sym typeface="Gill Sans" charset="0"/>
        </a:defRPr>
      </a:lvl8pPr>
      <a:lvl9pPr marL="4495505" indent="-571463" algn="l" rtl="0" fontAlgn="base">
        <a:spcBef>
          <a:spcPts val="2400"/>
        </a:spcBef>
        <a:spcAft>
          <a:spcPct val="0"/>
        </a:spcAft>
        <a:buSzPct val="171000"/>
        <a:buFont typeface="Gill Sans" charset="0"/>
        <a:buChar char="•"/>
        <a:defRPr sz="4200">
          <a:solidFill>
            <a:schemeClr val="tx1"/>
          </a:solidFill>
          <a:latin typeface="+mn-lt"/>
          <a:cs typeface="+mn-cs"/>
          <a:sym typeface="Gill Sans" charset="0"/>
        </a:defRPr>
      </a:lvl9pPr>
    </p:bodyStyle>
    <p:otherStyle>
      <a:defPPr>
        <a:defRPr lang="lv-LV"/>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0" algn="l" defTabSz="914340" rtl="0" eaLnBrk="1" latinLnBrk="0" hangingPunct="1">
        <a:defRPr sz="1800" kern="1200">
          <a:solidFill>
            <a:schemeClr val="tx1"/>
          </a:solidFill>
          <a:latin typeface="+mn-lt"/>
          <a:ea typeface="+mn-ea"/>
          <a:cs typeface="+mn-cs"/>
        </a:defRPr>
      </a:lvl5pPr>
      <a:lvl6pPr marL="2285851" algn="l" defTabSz="914340" rtl="0" eaLnBrk="1" latinLnBrk="0" hangingPunct="1">
        <a:defRPr sz="1800" kern="1200">
          <a:solidFill>
            <a:schemeClr val="tx1"/>
          </a:solidFill>
          <a:latin typeface="+mn-lt"/>
          <a:ea typeface="+mn-ea"/>
          <a:cs typeface="+mn-cs"/>
        </a:defRPr>
      </a:lvl6pPr>
      <a:lvl7pPr marL="2743020" algn="l" defTabSz="914340" rtl="0" eaLnBrk="1" latinLnBrk="0" hangingPunct="1">
        <a:defRPr sz="1800" kern="1200">
          <a:solidFill>
            <a:schemeClr val="tx1"/>
          </a:solidFill>
          <a:latin typeface="+mn-lt"/>
          <a:ea typeface="+mn-ea"/>
          <a:cs typeface="+mn-cs"/>
        </a:defRPr>
      </a:lvl7pPr>
      <a:lvl8pPr marL="3200191" algn="l" defTabSz="914340" rtl="0" eaLnBrk="1" latinLnBrk="0" hangingPunct="1">
        <a:defRPr sz="1800" kern="1200">
          <a:solidFill>
            <a:schemeClr val="tx1"/>
          </a:solidFill>
          <a:latin typeface="+mn-lt"/>
          <a:ea typeface="+mn-ea"/>
          <a:cs typeface="+mn-cs"/>
        </a:defRPr>
      </a:lvl8pPr>
      <a:lvl9pPr marL="3657360" algn="l" defTabSz="9143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10.xml"/></Relationships>
</file>

<file path=ppt/slides/_rels/slide1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chart" Target="../charts/char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slideLayout" Target="../slideLayouts/slideLayout12.xml"/><Relationship Id="rId1" Type="http://schemas.openxmlformats.org/officeDocument/2006/relationships/themeOverride" Target="../theme/themeOverride2.xml"/><Relationship Id="rId5" Type="http://schemas.openxmlformats.org/officeDocument/2006/relationships/image" Target="../media/image10.png"/><Relationship Id="rId4" Type="http://schemas.microsoft.com/office/2014/relationships/chartEx" Target="../charts/chartEx1.xml"/></Relationships>
</file>

<file path=ppt/slides/_rels/slide1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12.xml"/><Relationship Id="rId5" Type="http://schemas.openxmlformats.org/officeDocument/2006/relationships/chart" Target="../charts/chart27.xml"/><Relationship Id="rId4" Type="http://schemas.openxmlformats.org/officeDocument/2006/relationships/chart" Target="../charts/char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hart" Target="../charts/chart3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chart" Target="../charts/chart33.xml"/><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image" Target="../media/image30.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 Id="rId9" Type="http://schemas.openxmlformats.org/officeDocument/2006/relationships/image" Target="../media/image43.jpg"/></Relationships>
</file>

<file path=ppt/slides/_rels/slide38.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5100" y="1420813"/>
            <a:ext cx="12601575" cy="3384550"/>
          </a:xfrm>
        </p:spPr>
        <p:txBody>
          <a:bodyPr/>
          <a:lstStyle/>
          <a:p>
            <a:pPr eaLnBrk="1" hangingPunct="1"/>
            <a:r>
              <a:rPr lang="lv-LV" dirty="0">
                <a:latin typeface="Times New Roman" pitchFamily="18" charset="0"/>
                <a:cs typeface="Times New Roman" pitchFamily="18" charset="0"/>
              </a:rPr>
              <a:t>RĪGAS PAŠVALDĪBAS POLICIJAS </a:t>
            </a:r>
            <a:br>
              <a:rPr lang="lv-LV" dirty="0">
                <a:latin typeface="Times New Roman" pitchFamily="18" charset="0"/>
                <a:cs typeface="Times New Roman" pitchFamily="18" charset="0"/>
              </a:rPr>
            </a:br>
            <a:r>
              <a:rPr lang="lv-LV" dirty="0">
                <a:latin typeface="Times New Roman" pitchFamily="18" charset="0"/>
                <a:cs typeface="Times New Roman" pitchFamily="18" charset="0"/>
              </a:rPr>
              <a:t>2021.gada </a:t>
            </a:r>
            <a:br>
              <a:rPr lang="en-US" dirty="0">
                <a:latin typeface="Times New Roman" pitchFamily="18" charset="0"/>
                <a:cs typeface="Times New Roman" pitchFamily="18" charset="0"/>
              </a:rPr>
            </a:br>
            <a:r>
              <a:rPr lang="lv-LV" dirty="0">
                <a:latin typeface="Times New Roman" pitchFamily="18" charset="0"/>
                <a:cs typeface="Times New Roman" pitchFamily="18" charset="0"/>
              </a:rPr>
              <a:t>darba rezultātu pārskats</a:t>
            </a:r>
            <a:endParaRPr lang="en-US" sz="4300" dirty="0">
              <a:latin typeface="Times New Roman" pitchFamily="18" charset="0"/>
              <a:cs typeface="Times New Roman" pitchFamily="18" charset="0"/>
            </a:endParaRPr>
          </a:p>
        </p:txBody>
      </p:sp>
      <p:sp>
        <p:nvSpPr>
          <p:cNvPr id="9219" name="Rectangle 1"/>
          <p:cNvSpPr>
            <a:spLocks noGrp="1" noChangeArrowheads="1"/>
          </p:cNvSpPr>
          <p:nvPr>
            <p:ph idx="1"/>
          </p:nvPr>
        </p:nvSpPr>
        <p:spPr/>
        <p:txBody>
          <a:bodyPr/>
          <a:lstStyle/>
          <a:p>
            <a:pPr marL="0" indent="0" eaLnBrk="1" hangingPunct="1"/>
            <a:r>
              <a:rPr lang="lv-LV" dirty="0"/>
              <a:t>RPP AP PKSN</a:t>
            </a:r>
          </a:p>
          <a:p>
            <a:pPr marL="0" indent="0" eaLnBrk="1" hangingPunct="1"/>
            <a:r>
              <a:rPr lang="lv-LV" dirty="0"/>
              <a:t>2022.g.</a:t>
            </a:r>
            <a:endParaRPr lang="en-US" dirty="0"/>
          </a:p>
        </p:txBody>
      </p:sp>
      <p:sp>
        <p:nvSpPr>
          <p:cNvPr id="4" name="Номер слайда 3"/>
          <p:cNvSpPr>
            <a:spLocks noGrp="1"/>
          </p:cNvSpPr>
          <p:nvPr>
            <p:ph type="sldNum" sz="quarter" idx="10"/>
          </p:nvPr>
        </p:nvSpPr>
        <p:spPr/>
        <p:txBody>
          <a:bodyPr/>
          <a:lstStyle/>
          <a:p>
            <a:pPr>
              <a:defRPr/>
            </a:pPr>
            <a:fld id="{A407FAFF-526C-481D-962C-866F2FB4EC41}" type="slidenum">
              <a:rPr lang="en-US"/>
              <a:pPr>
                <a:defRPr/>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0E1A3B3E-0937-464E-AE2A-5E4F2023CDA7}" type="slidenum">
              <a:rPr lang="en-US"/>
              <a:pPr>
                <a:defRPr/>
              </a:pPr>
              <a:t>10</a:t>
            </a:fld>
            <a:endParaRPr lang="en-US" dirty="0"/>
          </a:p>
        </p:txBody>
      </p:sp>
      <p:sp>
        <p:nvSpPr>
          <p:cNvPr id="15364" name="Заголовок 1"/>
          <p:cNvSpPr>
            <a:spLocks noGrp="1"/>
          </p:cNvSpPr>
          <p:nvPr>
            <p:ph type="ctrTitle"/>
          </p:nvPr>
        </p:nvSpPr>
        <p:spPr>
          <a:xfrm>
            <a:off x="0" y="448"/>
            <a:ext cx="13004800" cy="987920"/>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Policijas dežūrdaļu darbs</a:t>
            </a:r>
          </a:p>
        </p:txBody>
      </p:sp>
      <p:sp>
        <p:nvSpPr>
          <p:cNvPr id="9" name="TextBox 8"/>
          <p:cNvSpPr txBox="1"/>
          <p:nvPr/>
        </p:nvSpPr>
        <p:spPr>
          <a:xfrm>
            <a:off x="1677865" y="1132384"/>
            <a:ext cx="10801199" cy="1077212"/>
          </a:xfrm>
          <a:prstGeom prst="rect">
            <a:avLst/>
          </a:prstGeom>
          <a:noFill/>
        </p:spPr>
        <p:txBody>
          <a:bodyPr wrap="square" lIns="91434" tIns="45717" rIns="91434" bIns="45717">
            <a:spAutoFit/>
          </a:bodyPr>
          <a:lstStyle/>
          <a:p>
            <a:pPr algn="just" defTabSz="359976">
              <a:spcBef>
                <a:spcPts val="0"/>
              </a:spcBef>
              <a:spcAft>
                <a:spcPts val="0"/>
              </a:spcAft>
              <a:buClr>
                <a:schemeClr val="accent1"/>
              </a:buClr>
              <a:buSzPct val="80000"/>
              <a:defRPr/>
            </a:pPr>
            <a:r>
              <a:rPr lang="lv-LV" sz="3200" dirty="0">
                <a:solidFill>
                  <a:schemeClr val="tx1"/>
                </a:solidFill>
                <a:cs typeface="Times New Roman" pitchFamily="18" charset="0"/>
                <a:sym typeface="Times" charset="0"/>
              </a:rPr>
              <a:t>Reģistrēti</a:t>
            </a:r>
            <a:r>
              <a:rPr lang="lv-LV" sz="2800" dirty="0">
                <a:solidFill>
                  <a:schemeClr val="tx1"/>
                </a:solidFill>
                <a:ea typeface="ヒラギノ明朝 ProN W3" charset="0"/>
                <a:cs typeface="Times New Roman" pitchFamily="18" charset="0"/>
                <a:sym typeface="Times" charset="0"/>
              </a:rPr>
              <a:t> </a:t>
            </a:r>
            <a:r>
              <a:rPr lang="lv-LV" sz="3200" b="1" dirty="0">
                <a:effectLst>
                  <a:outerShdw blurRad="38100" dist="38100" dir="2700000" algn="tl">
                    <a:srgbClr val="000000">
                      <a:alpha val="43137"/>
                    </a:srgbClr>
                  </a:outerShdw>
                </a:effectLst>
                <a:sym typeface="Times" charset="0"/>
              </a:rPr>
              <a:t>211 762 </a:t>
            </a:r>
            <a:r>
              <a:rPr lang="lv-LV" sz="18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(+0.48%)</a:t>
            </a:r>
            <a:r>
              <a:rPr lang="lv-LV" sz="1800" dirty="0">
                <a:solidFill>
                  <a:schemeClr val="tx1"/>
                </a:solidFill>
                <a:latin typeface="Times New Roman" pitchFamily="18" charset="0"/>
                <a:cs typeface="Times New Roman" pitchFamily="18" charset="0"/>
              </a:rPr>
              <a:t> </a:t>
            </a:r>
            <a:r>
              <a:rPr lang="lv-LV" sz="3200" dirty="0">
                <a:solidFill>
                  <a:schemeClr val="tx1"/>
                </a:solidFill>
                <a:cs typeface="Times New Roman" pitchFamily="18" charset="0"/>
                <a:sym typeface="Times" charset="0"/>
              </a:rPr>
              <a:t>notikumi, tai skaitā saņemti</a:t>
            </a:r>
            <a:r>
              <a:rPr lang="lv-LV" sz="2800" dirty="0">
                <a:solidFill>
                  <a:schemeClr val="tx1"/>
                </a:solidFill>
                <a:ea typeface="ヒラギノ明朝 ProN W3" charset="0"/>
                <a:cs typeface="Times New Roman" pitchFamily="18" charset="0"/>
                <a:sym typeface="Times" charset="0"/>
              </a:rPr>
              <a:t>	</a:t>
            </a:r>
            <a:r>
              <a:rPr lang="lv-LV" sz="3200" b="1" dirty="0">
                <a:effectLst>
                  <a:outerShdw blurRad="38100" dist="38100" dir="2700000" algn="tl">
                    <a:srgbClr val="000000">
                      <a:alpha val="43137"/>
                    </a:srgbClr>
                  </a:outerShdw>
                </a:effectLst>
                <a:sym typeface="Times" charset="0"/>
              </a:rPr>
              <a:t>110 265 </a:t>
            </a:r>
            <a:r>
              <a:rPr lang="lv-LV" sz="18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(-7%)</a:t>
            </a:r>
            <a:r>
              <a:rPr lang="lv-LV" sz="1800" dirty="0">
                <a:solidFill>
                  <a:schemeClr val="tx1"/>
                </a:solidFill>
                <a:latin typeface="Times New Roman" pitchFamily="18" charset="0"/>
                <a:cs typeface="Times New Roman" pitchFamily="18" charset="0"/>
              </a:rPr>
              <a:t> </a:t>
            </a:r>
            <a:r>
              <a:rPr lang="lv-LV" sz="3200" dirty="0">
                <a:solidFill>
                  <a:schemeClr val="tx1"/>
                </a:solidFill>
                <a:cs typeface="Times New Roman" pitchFamily="18" charset="0"/>
              </a:rPr>
              <a:t>policijas </a:t>
            </a:r>
            <a:r>
              <a:rPr lang="lv-LV" sz="3200" dirty="0">
                <a:solidFill>
                  <a:schemeClr val="tx1"/>
                </a:solidFill>
                <a:cs typeface="Times New Roman" pitchFamily="18" charset="0"/>
                <a:sym typeface="Times" charset="0"/>
              </a:rPr>
              <a:t>izsaukumi.</a:t>
            </a:r>
          </a:p>
        </p:txBody>
      </p:sp>
      <p:graphicFrame>
        <p:nvGraphicFramePr>
          <p:cNvPr id="11" name="Object 11"/>
          <p:cNvGraphicFramePr>
            <a:graphicFrameLocks noChangeAspect="1"/>
          </p:cNvGraphicFramePr>
          <p:nvPr>
            <p:extLst>
              <p:ext uri="{D42A27DB-BD31-4B8C-83A1-F6EECF244321}">
                <p14:modId xmlns:p14="http://schemas.microsoft.com/office/powerpoint/2010/main" val="1565834947"/>
              </p:ext>
            </p:extLst>
          </p:nvPr>
        </p:nvGraphicFramePr>
        <p:xfrm>
          <a:off x="7726536" y="4458983"/>
          <a:ext cx="5184576" cy="511255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77864" y="2068488"/>
            <a:ext cx="11233248" cy="2354491"/>
          </a:xfrm>
          <a:prstGeom prst="rect">
            <a:avLst/>
          </a:prstGeom>
          <a:noFill/>
        </p:spPr>
        <p:txBody>
          <a:bodyPr wrap="square" rtlCol="0">
            <a:spAutoFit/>
          </a:bodyPr>
          <a:lstStyle/>
          <a:p>
            <a:pPr algn="l">
              <a:spcBef>
                <a:spcPts val="600"/>
              </a:spcBef>
              <a:buNone/>
            </a:pPr>
            <a:r>
              <a:rPr lang="lv-LV" sz="3200" dirty="0">
                <a:solidFill>
                  <a:schemeClr val="tx1"/>
                </a:solidFill>
                <a:cs typeface="Times New Roman" pitchFamily="18" charset="0"/>
              </a:rPr>
              <a:t>Vidējais policijas reaģēšanas laiks (ierašanās notikuma vietā):</a:t>
            </a:r>
          </a:p>
          <a:p>
            <a:pPr algn="l">
              <a:spcBef>
                <a:spcPts val="600"/>
              </a:spcBef>
              <a:buNone/>
            </a:pPr>
            <a:endParaRPr lang="lv-LV" sz="1000" dirty="0">
              <a:solidFill>
                <a:schemeClr val="tx1"/>
              </a:solidFill>
              <a:cs typeface="Times New Roman" pitchFamily="18" charset="0"/>
            </a:endParaRPr>
          </a:p>
          <a:p>
            <a:pPr marL="623888" indent="-280988" algn="l">
              <a:spcBef>
                <a:spcPts val="600"/>
              </a:spcBef>
              <a:buClr>
                <a:schemeClr val="bg1">
                  <a:lumMod val="65000"/>
                </a:schemeClr>
              </a:buClr>
              <a:buSzPct val="171000"/>
              <a:buFont typeface="Arial" panose="020B0604020202020204" pitchFamily="34" charset="0"/>
              <a:buChar char="•"/>
            </a:pPr>
            <a:r>
              <a:rPr lang="lv-LV" sz="2000" b="1" dirty="0">
                <a:solidFill>
                  <a:schemeClr val="tx1"/>
                </a:solidFill>
                <a:cs typeface="Times New Roman" pitchFamily="18" charset="0"/>
              </a:rPr>
              <a:t>Uz ārkārtas izsaukumiem					 		– </a:t>
            </a:r>
            <a:r>
              <a:rPr lang="lv-LV" sz="2000" b="1" dirty="0">
                <a:solidFill>
                  <a:schemeClr val="tx1"/>
                </a:solidFill>
                <a:effectLst>
                  <a:outerShdw blurRad="38100" dist="38100" dir="2700000" algn="tl">
                    <a:srgbClr val="000000">
                      <a:alpha val="43137"/>
                    </a:srgbClr>
                  </a:outerShdw>
                </a:effectLst>
                <a:cs typeface="Times New Roman" pitchFamily="18" charset="0"/>
              </a:rPr>
              <a:t>9.34 	min</a:t>
            </a:r>
          </a:p>
          <a:p>
            <a:pPr marL="623888" indent="-280988" algn="l">
              <a:spcBef>
                <a:spcPts val="600"/>
              </a:spcBef>
              <a:buClr>
                <a:schemeClr val="bg1">
                  <a:lumMod val="65000"/>
                </a:schemeClr>
              </a:buClr>
              <a:buSzPct val="171000"/>
              <a:buFont typeface="Arial" panose="020B0604020202020204" pitchFamily="34" charset="0"/>
              <a:buChar char="•"/>
            </a:pPr>
            <a:r>
              <a:rPr lang="lv-LV" sz="2000" b="1" dirty="0">
                <a:solidFill>
                  <a:schemeClr val="tx1"/>
                </a:solidFill>
                <a:cs typeface="Times New Roman" pitchFamily="18" charset="0"/>
              </a:rPr>
              <a:t>Uz ģimenes konfliktiem, vardarbību vai iesaistītas nepilngadīgas personas 	– </a:t>
            </a:r>
            <a:r>
              <a:rPr lang="lv-LV" sz="2000" b="1" dirty="0">
                <a:solidFill>
                  <a:schemeClr val="tx1"/>
                </a:solidFill>
                <a:effectLst>
                  <a:outerShdw blurRad="38100" dist="38100" dir="2700000" algn="tl">
                    <a:srgbClr val="000000">
                      <a:alpha val="43137"/>
                    </a:srgbClr>
                  </a:outerShdw>
                </a:effectLst>
                <a:cs typeface="Times New Roman" pitchFamily="18" charset="0"/>
              </a:rPr>
              <a:t>13.28 	min</a:t>
            </a:r>
          </a:p>
          <a:p>
            <a:pPr marL="623888" indent="-280988" algn="l">
              <a:spcBef>
                <a:spcPts val="600"/>
              </a:spcBef>
              <a:buClr>
                <a:schemeClr val="bg1">
                  <a:lumMod val="65000"/>
                </a:schemeClr>
              </a:buClr>
              <a:buSzPct val="171000"/>
              <a:buFont typeface="Arial" panose="020B0604020202020204" pitchFamily="34" charset="0"/>
              <a:buChar char="•"/>
            </a:pPr>
            <a:r>
              <a:rPr lang="lv-LV" sz="2000" b="1" dirty="0">
                <a:solidFill>
                  <a:schemeClr val="tx1"/>
                </a:solidFill>
                <a:cs typeface="Times New Roman" pitchFamily="18" charset="0"/>
              </a:rPr>
              <a:t>Uz citiem pārkāpumiem 							– </a:t>
            </a:r>
            <a:r>
              <a:rPr lang="lv-LV" sz="2000" b="1" dirty="0">
                <a:solidFill>
                  <a:schemeClr val="tx1"/>
                </a:solidFill>
                <a:effectLst>
                  <a:outerShdw blurRad="38100" dist="38100" dir="2700000" algn="tl">
                    <a:srgbClr val="000000">
                      <a:alpha val="43137"/>
                    </a:srgbClr>
                  </a:outerShdw>
                </a:effectLst>
                <a:cs typeface="Times New Roman" pitchFamily="18" charset="0"/>
              </a:rPr>
              <a:t>23.57 	min</a:t>
            </a:r>
          </a:p>
          <a:p>
            <a:pPr marL="623888" indent="-280988" algn="l">
              <a:spcBef>
                <a:spcPts val="600"/>
              </a:spcBef>
              <a:buClr>
                <a:schemeClr val="bg1">
                  <a:lumMod val="65000"/>
                </a:schemeClr>
              </a:buClr>
              <a:buSzPct val="171000"/>
              <a:buFont typeface="Arial" panose="020B0604020202020204" pitchFamily="34" charset="0"/>
              <a:buChar char="•"/>
            </a:pPr>
            <a:r>
              <a:rPr lang="lv-LV" sz="2000" b="1" dirty="0">
                <a:solidFill>
                  <a:schemeClr val="tx1"/>
                </a:solidFill>
                <a:cs typeface="Times New Roman" pitchFamily="18" charset="0"/>
              </a:rPr>
              <a:t>Saistībā ar CSN pārkāpumiem						– </a:t>
            </a:r>
            <a:r>
              <a:rPr lang="lv-LV" sz="2000" b="1" dirty="0">
                <a:solidFill>
                  <a:schemeClr val="tx1"/>
                </a:solidFill>
                <a:effectLst>
                  <a:outerShdw blurRad="38100" dist="38100" dir="2700000" algn="tl">
                    <a:srgbClr val="000000">
                      <a:alpha val="43137"/>
                    </a:srgbClr>
                  </a:outerShdw>
                </a:effectLst>
                <a:cs typeface="Times New Roman" pitchFamily="18" charset="0"/>
              </a:rPr>
              <a:t>45.16 	min</a:t>
            </a:r>
          </a:p>
        </p:txBody>
      </p:sp>
      <p:graphicFrame>
        <p:nvGraphicFramePr>
          <p:cNvPr id="12" name="Диаграмма 5">
            <a:extLst>
              <a:ext uri="{FF2B5EF4-FFF2-40B4-BE49-F238E27FC236}">
                <a16:creationId xmlns:a16="http://schemas.microsoft.com/office/drawing/2014/main" id="{B9AE2B33-7457-4F8A-9AA8-488779779DDE}"/>
              </a:ext>
            </a:extLst>
          </p:cNvPr>
          <p:cNvGraphicFramePr/>
          <p:nvPr>
            <p:extLst>
              <p:ext uri="{D42A27DB-BD31-4B8C-83A1-F6EECF244321}">
                <p14:modId xmlns:p14="http://schemas.microsoft.com/office/powerpoint/2010/main" val="2713501004"/>
              </p:ext>
            </p:extLst>
          </p:nvPr>
        </p:nvGraphicFramePr>
        <p:xfrm>
          <a:off x="1603399" y="4458983"/>
          <a:ext cx="6051129" cy="51125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5177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fade">
                                      <p:cBhvr>
                                        <p:cTn id="31" dur="500"/>
                                        <p:tgtEl>
                                          <p:spTgt spid="12">
                                            <p:graphicEl>
                                              <a:chart seriesIdx="-3" categoryIdx="-3" bldStep="gridLegend"/>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fade">
                                      <p:cBhvr>
                                        <p:cTn id="34" dur="500"/>
                                        <p:tgtEl>
                                          <p:spTgt spid="11">
                                            <p:graphicEl>
                                              <a:chart seriesIdx="-3" categoryIdx="-3" bldStep="gridLegend"/>
                                            </p:graphic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2">
                                            <p:graphicEl>
                                              <a:chart seriesIdx="0" categoryIdx="0" bldStep="ptInSeries"/>
                                            </p:graphicEl>
                                          </p:spTgt>
                                        </p:tgtEl>
                                        <p:attrNameLst>
                                          <p:attrName>style.visibility</p:attrName>
                                        </p:attrNameLst>
                                      </p:cBhvr>
                                      <p:to>
                                        <p:strVal val="visible"/>
                                      </p:to>
                                    </p:set>
                                    <p:animEffect transition="in" filter="fade">
                                      <p:cBhvr>
                                        <p:cTn id="38" dur="500"/>
                                        <p:tgtEl>
                                          <p:spTgt spid="12">
                                            <p:graphicEl>
                                              <a:chart seriesIdx="0" categoryIdx="0" bldStep="ptInSeries"/>
                                            </p:graphic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2">
                                            <p:graphicEl>
                                              <a:chart seriesIdx="1" categoryIdx="0" bldStep="ptInSeries"/>
                                            </p:graphicEl>
                                          </p:spTgt>
                                        </p:tgtEl>
                                        <p:attrNameLst>
                                          <p:attrName>style.visibility</p:attrName>
                                        </p:attrNameLst>
                                      </p:cBhvr>
                                      <p:to>
                                        <p:strVal val="visible"/>
                                      </p:to>
                                    </p:set>
                                    <p:animEffect transition="in" filter="fade">
                                      <p:cBhvr>
                                        <p:cTn id="42" dur="500"/>
                                        <p:tgtEl>
                                          <p:spTgt spid="12">
                                            <p:graphicEl>
                                              <a:chart seriesIdx="1" categoryIdx="0" bldStep="ptInSeries"/>
                                            </p:graphicEl>
                                          </p:spTgt>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1">
                                            <p:graphicEl>
                                              <a:chart seriesIdx="-4" categoryIdx="0" bldStep="category"/>
                                            </p:graphicEl>
                                          </p:spTgt>
                                        </p:tgtEl>
                                        <p:attrNameLst>
                                          <p:attrName>style.visibility</p:attrName>
                                        </p:attrNameLst>
                                      </p:cBhvr>
                                      <p:to>
                                        <p:strVal val="visible"/>
                                      </p:to>
                                    </p:set>
                                    <p:animEffect transition="in" filter="fade">
                                      <p:cBhvr>
                                        <p:cTn id="46" dur="500"/>
                                        <p:tgtEl>
                                          <p:spTgt spid="11">
                                            <p:graphicEl>
                                              <a:chart seriesIdx="-4" categoryIdx="0" bldStep="category"/>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graphicEl>
                                              <a:chart seriesIdx="2" categoryIdx="0" bldStep="ptInSeries"/>
                                            </p:graphicEl>
                                          </p:spTgt>
                                        </p:tgtEl>
                                        <p:attrNameLst>
                                          <p:attrName>style.visibility</p:attrName>
                                        </p:attrNameLst>
                                      </p:cBhvr>
                                      <p:to>
                                        <p:strVal val="visible"/>
                                      </p:to>
                                    </p:set>
                                    <p:animEffect transition="in" filter="fade">
                                      <p:cBhvr>
                                        <p:cTn id="49" dur="500"/>
                                        <p:tgtEl>
                                          <p:spTgt spid="12">
                                            <p:graphicEl>
                                              <a:chart seriesIdx="2" categoryIdx="0" bldStep="ptInSeries"/>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graphicEl>
                                              <a:chart seriesIdx="3" categoryIdx="0" bldStep="ptInSeries"/>
                                            </p:graphicEl>
                                          </p:spTgt>
                                        </p:tgtEl>
                                        <p:attrNameLst>
                                          <p:attrName>style.visibility</p:attrName>
                                        </p:attrNameLst>
                                      </p:cBhvr>
                                      <p:to>
                                        <p:strVal val="visible"/>
                                      </p:to>
                                    </p:set>
                                    <p:animEffect transition="in" filter="fade">
                                      <p:cBhvr>
                                        <p:cTn id="52" dur="500"/>
                                        <p:tgtEl>
                                          <p:spTgt spid="12">
                                            <p:graphicEl>
                                              <a:chart seriesIdx="3" categoryIdx="0" bldStep="ptInSeries"/>
                                            </p:graphic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
                                            <p:graphicEl>
                                              <a:chart seriesIdx="-4" categoryIdx="1" bldStep="category"/>
                                            </p:graphicEl>
                                          </p:spTgt>
                                        </p:tgtEl>
                                        <p:attrNameLst>
                                          <p:attrName>style.visibility</p:attrName>
                                        </p:attrNameLst>
                                      </p:cBhvr>
                                      <p:to>
                                        <p:strVal val="visible"/>
                                      </p:to>
                                    </p:set>
                                    <p:animEffect transition="in" filter="fade">
                                      <p:cBhvr>
                                        <p:cTn id="56" dur="500"/>
                                        <p:tgtEl>
                                          <p:spTgt spid="11">
                                            <p:graphicEl>
                                              <a:chart seriesIdx="-4" categoryIdx="1" bldStep="category"/>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graphicEl>
                                              <a:chart seriesIdx="4" categoryIdx="0" bldStep="ptInSeries"/>
                                            </p:graphicEl>
                                          </p:spTgt>
                                        </p:tgtEl>
                                        <p:attrNameLst>
                                          <p:attrName>style.visibility</p:attrName>
                                        </p:attrNameLst>
                                      </p:cBhvr>
                                      <p:to>
                                        <p:strVal val="visible"/>
                                      </p:to>
                                    </p:set>
                                    <p:animEffect transition="in" filter="fade">
                                      <p:cBhvr>
                                        <p:cTn id="59" dur="500"/>
                                        <p:tgtEl>
                                          <p:spTgt spid="12">
                                            <p:graphicEl>
                                              <a:chart seriesIdx="4" categoryIdx="0" bldStep="ptInSeries"/>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graphicEl>
                                              <a:chart seriesIdx="5" categoryIdx="0" bldStep="ptInSeries"/>
                                            </p:graphicEl>
                                          </p:spTgt>
                                        </p:tgtEl>
                                        <p:attrNameLst>
                                          <p:attrName>style.visibility</p:attrName>
                                        </p:attrNameLst>
                                      </p:cBhvr>
                                      <p:to>
                                        <p:strVal val="visible"/>
                                      </p:to>
                                    </p:set>
                                    <p:animEffect transition="in" filter="fade">
                                      <p:cBhvr>
                                        <p:cTn id="62" dur="500"/>
                                        <p:tgtEl>
                                          <p:spTgt spid="12">
                                            <p:graphicEl>
                                              <a:chart seriesIdx="5" categoryIdx="0" bldStep="ptInSeries"/>
                                            </p:graphicEl>
                                          </p:spTgt>
                                        </p:tgtEl>
                                      </p:cBhvr>
                                    </p:animEffect>
                                  </p:childTnLst>
                                </p:cTn>
                              </p:par>
                            </p:childTnLst>
                          </p:cTn>
                        </p:par>
                        <p:par>
                          <p:cTn id="63" fill="hold">
                            <p:stCondLst>
                              <p:cond delay="5500"/>
                            </p:stCondLst>
                            <p:childTnLst>
                              <p:par>
                                <p:cTn id="64" presetID="10" presetClass="entr" presetSubtype="0" fill="hold" grpId="0" nodeType="afterEffect">
                                  <p:stCondLst>
                                    <p:cond delay="0"/>
                                  </p:stCondLst>
                                  <p:childTnLst>
                                    <p:set>
                                      <p:cBhvr>
                                        <p:cTn id="65" dur="1" fill="hold">
                                          <p:stCondLst>
                                            <p:cond delay="0"/>
                                          </p:stCondLst>
                                        </p:cTn>
                                        <p:tgtEl>
                                          <p:spTgt spid="11">
                                            <p:graphicEl>
                                              <a:chart seriesIdx="-4" categoryIdx="2" bldStep="category"/>
                                            </p:graphicEl>
                                          </p:spTgt>
                                        </p:tgtEl>
                                        <p:attrNameLst>
                                          <p:attrName>style.visibility</p:attrName>
                                        </p:attrNameLst>
                                      </p:cBhvr>
                                      <p:to>
                                        <p:strVal val="visible"/>
                                      </p:to>
                                    </p:set>
                                    <p:animEffect transition="in" filter="fade">
                                      <p:cBhvr>
                                        <p:cTn id="66" dur="500"/>
                                        <p:tgtEl>
                                          <p:spTgt spid="11">
                                            <p:graphicEl>
                                              <a:chart seriesIdx="-4" categoryIdx="2" bldStep="category"/>
                                            </p:graphic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
                                            <p:graphicEl>
                                              <a:chart seriesIdx="6" categoryIdx="0" bldStep="ptInSeries"/>
                                            </p:graphicEl>
                                          </p:spTgt>
                                        </p:tgtEl>
                                        <p:attrNameLst>
                                          <p:attrName>style.visibility</p:attrName>
                                        </p:attrNameLst>
                                      </p:cBhvr>
                                      <p:to>
                                        <p:strVal val="visible"/>
                                      </p:to>
                                    </p:set>
                                    <p:animEffect transition="in" filter="fade">
                                      <p:cBhvr>
                                        <p:cTn id="69" dur="500"/>
                                        <p:tgtEl>
                                          <p:spTgt spid="12">
                                            <p:graphicEl>
                                              <a:chart seriesIdx="6" categoryIdx="0" bldStep="ptInSeries"/>
                                            </p:graphic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graphicEl>
                                              <a:chart seriesIdx="7" categoryIdx="0" bldStep="ptInSeries"/>
                                            </p:graphicEl>
                                          </p:spTgt>
                                        </p:tgtEl>
                                        <p:attrNameLst>
                                          <p:attrName>style.visibility</p:attrName>
                                        </p:attrNameLst>
                                      </p:cBhvr>
                                      <p:to>
                                        <p:strVal val="visible"/>
                                      </p:to>
                                    </p:set>
                                    <p:animEffect transition="in" filter="fade">
                                      <p:cBhvr>
                                        <p:cTn id="72" dur="500"/>
                                        <p:tgtEl>
                                          <p:spTgt spid="12">
                                            <p:graphicEl>
                                              <a:chart seriesIdx="7" categoryIdx="0" bldStep="ptInSeries"/>
                                            </p:graphicEl>
                                          </p:spTgt>
                                        </p:tgtEl>
                                      </p:cBhvr>
                                    </p:animEffect>
                                  </p:childTnLst>
                                </p:cTn>
                              </p:par>
                            </p:childTnLst>
                          </p:cTn>
                        </p:par>
                        <p:par>
                          <p:cTn id="73" fill="hold">
                            <p:stCondLst>
                              <p:cond delay="6000"/>
                            </p:stCondLst>
                            <p:childTnLst>
                              <p:par>
                                <p:cTn id="74" presetID="10" presetClass="entr" presetSubtype="0" fill="hold" grpId="0" nodeType="afterEffect">
                                  <p:stCondLst>
                                    <p:cond delay="0"/>
                                  </p:stCondLst>
                                  <p:childTnLst>
                                    <p:set>
                                      <p:cBhvr>
                                        <p:cTn id="75" dur="1" fill="hold">
                                          <p:stCondLst>
                                            <p:cond delay="0"/>
                                          </p:stCondLst>
                                        </p:cTn>
                                        <p:tgtEl>
                                          <p:spTgt spid="11">
                                            <p:graphicEl>
                                              <a:chart seriesIdx="-4" categoryIdx="3" bldStep="category"/>
                                            </p:graphicEl>
                                          </p:spTgt>
                                        </p:tgtEl>
                                        <p:attrNameLst>
                                          <p:attrName>style.visibility</p:attrName>
                                        </p:attrNameLst>
                                      </p:cBhvr>
                                      <p:to>
                                        <p:strVal val="visible"/>
                                      </p:to>
                                    </p:set>
                                    <p:animEffect transition="in" filter="fade">
                                      <p:cBhvr>
                                        <p:cTn id="76" dur="500"/>
                                        <p:tgtEl>
                                          <p:spTgt spid="11">
                                            <p:graphicEl>
                                              <a:chart seriesIdx="-4" categoryIdx="3" bldStep="category"/>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
                                            <p:graphicEl>
                                              <a:chart seriesIdx="8" categoryIdx="0" bldStep="ptInSeries"/>
                                            </p:graphicEl>
                                          </p:spTgt>
                                        </p:tgtEl>
                                        <p:attrNameLst>
                                          <p:attrName>style.visibility</p:attrName>
                                        </p:attrNameLst>
                                      </p:cBhvr>
                                      <p:to>
                                        <p:strVal val="visible"/>
                                      </p:to>
                                    </p:set>
                                    <p:animEffect transition="in" filter="fade">
                                      <p:cBhvr>
                                        <p:cTn id="79" dur="500"/>
                                        <p:tgtEl>
                                          <p:spTgt spid="12">
                                            <p:graphicEl>
                                              <a:chart seriesIdx="8" categoryIdx="0" bldStep="ptInSeries"/>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1">
                                            <p:graphicEl>
                                              <a:chart seriesIdx="-4" categoryIdx="4" bldStep="category"/>
                                            </p:graphicEl>
                                          </p:spTgt>
                                        </p:tgtEl>
                                        <p:attrNameLst>
                                          <p:attrName>style.visibility</p:attrName>
                                        </p:attrNameLst>
                                      </p:cBhvr>
                                      <p:to>
                                        <p:strVal val="visible"/>
                                      </p:to>
                                    </p:set>
                                    <p:animEffect transition="in" filter="fade">
                                      <p:cBhvr>
                                        <p:cTn id="82" dur="500"/>
                                        <p:tgtEl>
                                          <p:spTgt spid="11">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1" grpId="0" uiExpand="1">
        <p:bldSub>
          <a:bldChart bld="category"/>
        </p:bldSub>
      </p:bldGraphic>
      <p:bldP spid="5" grpId="0" uiExpand="1" build="p"/>
      <p:bldGraphic spid="12" grpId="0" uiExpand="1">
        <p:bldSub>
          <a:bldChart bld="seriesEl"/>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Заголовок 1"/>
          <p:cNvSpPr>
            <a:spLocks noGrp="1"/>
          </p:cNvSpPr>
          <p:nvPr>
            <p:ph type="ctrTitle"/>
          </p:nvPr>
        </p:nvSpPr>
        <p:spPr>
          <a:xfrm>
            <a:off x="0" y="-1942"/>
            <a:ext cx="13004800" cy="1082725"/>
          </a:xfrm>
        </p:spPr>
        <p:txBody>
          <a:bodyPr/>
          <a:lstStyle/>
          <a:p>
            <a:pPr algn="ctr" eaLnBrk="1" hangingPunct="1"/>
            <a:r>
              <a:rPr lang="lv-LV" dirty="0">
                <a:solidFill>
                  <a:srgbClr val="FF0000"/>
                </a:solidFill>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 Policijas dežūrdaļu darbs</a:t>
            </a:r>
          </a:p>
        </p:txBody>
      </p:sp>
      <p:sp>
        <p:nvSpPr>
          <p:cNvPr id="4" name="Номер слайда 3"/>
          <p:cNvSpPr>
            <a:spLocks noGrp="1"/>
          </p:cNvSpPr>
          <p:nvPr>
            <p:ph type="sldNum" sz="quarter" idx="10"/>
          </p:nvPr>
        </p:nvSpPr>
        <p:spPr/>
        <p:txBody>
          <a:bodyPr/>
          <a:lstStyle/>
          <a:p>
            <a:pPr>
              <a:defRPr/>
            </a:pPr>
            <a:fld id="{61FF1A46-AE03-49B2-B286-83EC63E0D6D7}" type="slidenum">
              <a:rPr lang="en-US"/>
              <a:pPr>
                <a:defRPr/>
              </a:pPr>
              <a:t>11</a:t>
            </a:fld>
            <a:endParaRPr lang="en-US"/>
          </a:p>
        </p:txBody>
      </p:sp>
      <p:sp>
        <p:nvSpPr>
          <p:cNvPr id="5" name="Rectangle 2"/>
          <p:cNvSpPr txBox="1">
            <a:spLocks/>
          </p:cNvSpPr>
          <p:nvPr/>
        </p:nvSpPr>
        <p:spPr bwMode="auto">
          <a:xfrm>
            <a:off x="1671318" y="5596880"/>
            <a:ext cx="11095778" cy="4032448"/>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359976" fontAlgn="auto">
              <a:spcBef>
                <a:spcPts val="600"/>
              </a:spcBef>
              <a:spcAft>
                <a:spcPts val="0"/>
              </a:spcAft>
              <a:buClr>
                <a:srgbClr val="8C8D8C"/>
              </a:buClr>
              <a:buSzPct val="171000"/>
              <a:defRPr/>
            </a:pPr>
            <a:r>
              <a:rPr lang="lv-LV" sz="2800" dirty="0">
                <a:solidFill>
                  <a:schemeClr val="tx1"/>
                </a:solidFill>
                <a:ea typeface="ヒラギノ明朝 ProN W3" charset="0"/>
                <a:cs typeface="Times New Roman" pitchFamily="18" charset="0"/>
                <a:sym typeface="Times" charset="0"/>
              </a:rPr>
              <a:t>Policijas darbinieki, veicot darba pienākumus, ik dienu sastopas ar noziedzīgiem nodarījumiem, kas ir Valsts policijas kompetencē – vidēji </a:t>
            </a:r>
            <a:r>
              <a:rPr lang="lv-LV" sz="2800" b="1" dirty="0">
                <a:solidFill>
                  <a:schemeClr val="tx1"/>
                </a:solidFill>
                <a:effectLst>
                  <a:outerShdw blurRad="38100" dist="38100" dir="2700000" algn="tl">
                    <a:srgbClr val="C0C0C0"/>
                  </a:outerShdw>
                </a:effectLst>
                <a:cs typeface="Times New Roman" pitchFamily="18" charset="0"/>
                <a:sym typeface="Times" charset="0"/>
              </a:rPr>
              <a:t>2 - 3</a:t>
            </a:r>
            <a:r>
              <a:rPr lang="lv-LV" sz="2800" dirty="0">
                <a:solidFill>
                  <a:schemeClr val="tx1"/>
                </a:solidFill>
                <a:ea typeface="ヒラギノ明朝 ProN W3" charset="0"/>
                <a:cs typeface="Times New Roman" pitchFamily="18" charset="0"/>
                <a:sym typeface="Times" charset="0"/>
              </a:rPr>
              <a:t> nodarījumi dienā:</a:t>
            </a:r>
          </a:p>
          <a:p>
            <a:pPr marL="360363" indent="-360363" algn="just" defTabSz="359976" fontAlgn="auto">
              <a:spcBef>
                <a:spcPts val="60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C0C0C0"/>
                  </a:outerShdw>
                </a:effectLst>
                <a:cs typeface="Times New Roman" pitchFamily="18" charset="0"/>
                <a:sym typeface="Times" charset="0"/>
              </a:rPr>
              <a:t>Aizturētas </a:t>
            </a:r>
            <a:r>
              <a:rPr lang="lv-LV" sz="3200" b="1" dirty="0">
                <a:solidFill>
                  <a:schemeClr val="tx1"/>
                </a:solidFill>
                <a:effectLst>
                  <a:outerShdw blurRad="38100" dist="38100" dir="2700000" algn="tl">
                    <a:srgbClr val="C0C0C0"/>
                  </a:outerShdw>
                </a:effectLst>
                <a:cs typeface="Times New Roman" pitchFamily="18" charset="0"/>
                <a:sym typeface="Times" charset="0"/>
              </a:rPr>
              <a:t>911	</a:t>
            </a:r>
            <a:r>
              <a:rPr lang="lv-LV" sz="2000" dirty="0">
                <a:solidFill>
                  <a:schemeClr val="tx1"/>
                </a:solidFill>
                <a:effectLst>
                  <a:outerShdw blurRad="38100" dist="38100" dir="2700000" algn="tl">
                    <a:srgbClr val="C0C0C0"/>
                  </a:outerShdw>
                </a:effectLst>
                <a:cs typeface="Times New Roman" pitchFamily="18" charset="0"/>
                <a:sym typeface="Times" charset="0"/>
              </a:rPr>
              <a:t>(-35%) </a:t>
            </a:r>
            <a:r>
              <a:rPr lang="lv-LV" sz="2000" b="1" dirty="0">
                <a:solidFill>
                  <a:schemeClr val="tx1"/>
                </a:solidFill>
                <a:effectLst>
                  <a:outerShdw blurRad="38100" dist="38100" dir="2700000" algn="tl">
                    <a:srgbClr val="C0C0C0"/>
                  </a:outerShdw>
                </a:effectLst>
                <a:cs typeface="Times New Roman" pitchFamily="18" charset="0"/>
                <a:sym typeface="Times" charset="0"/>
              </a:rPr>
              <a:t>personas Likuma «Par policiju» 19.panta 4.daļas kārtībā	</a:t>
            </a:r>
            <a:r>
              <a:rPr lang="lv-LV" sz="2000" i="1" dirty="0">
                <a:solidFill>
                  <a:schemeClr val="tx1"/>
                </a:solidFill>
                <a:effectLst>
                  <a:outerShdw blurRad="38100" dist="38100" dir="2700000" algn="tl">
                    <a:srgbClr val="000000">
                      <a:alpha val="43137"/>
                    </a:srgbClr>
                  </a:outerShdw>
                </a:effectLst>
                <a:cs typeface="Times New Roman" pitchFamily="18" charset="0"/>
                <a:sym typeface="Times" charset="0"/>
              </a:rPr>
              <a:t>«tiek gatavots vai ir izdarīts likumpārkāpums, kura izskatīšana ir Valsts policijas kompetencē»;</a:t>
            </a:r>
          </a:p>
          <a:p>
            <a:pPr marL="360363" indent="-360363" algn="just" defTabSz="359976" fontAlgn="auto">
              <a:spcBef>
                <a:spcPts val="60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C0C0C0"/>
                  </a:outerShdw>
                </a:effectLst>
                <a:cs typeface="Times New Roman" pitchFamily="18" charset="0"/>
                <a:sym typeface="Times" charset="0"/>
              </a:rPr>
              <a:t>Konstatēti </a:t>
            </a:r>
            <a:r>
              <a:rPr lang="lv-LV" sz="3200" b="1" dirty="0">
                <a:solidFill>
                  <a:schemeClr val="tx1"/>
                </a:solidFill>
                <a:effectLst>
                  <a:outerShdw blurRad="38100" dist="38100" dir="2700000" algn="tl">
                    <a:srgbClr val="C0C0C0"/>
                  </a:outerShdw>
                </a:effectLst>
                <a:cs typeface="Times New Roman" pitchFamily="18" charset="0"/>
                <a:sym typeface="Times" charset="0"/>
              </a:rPr>
              <a:t>1 035</a:t>
            </a:r>
            <a:r>
              <a:rPr lang="lv-LV" sz="2000" b="1" dirty="0">
                <a:solidFill>
                  <a:schemeClr val="tx1"/>
                </a:solidFill>
                <a:effectLst>
                  <a:outerShdw blurRad="38100" dist="38100" dir="2700000" algn="tl">
                    <a:srgbClr val="C0C0C0"/>
                  </a:outerShdw>
                </a:effectLst>
                <a:cs typeface="Times New Roman" pitchFamily="18" charset="0"/>
                <a:sym typeface="Times" charset="0"/>
              </a:rPr>
              <a:t> 	</a:t>
            </a:r>
            <a:r>
              <a:rPr lang="lv-LV" sz="2000" dirty="0">
                <a:solidFill>
                  <a:schemeClr val="tx1"/>
                </a:solidFill>
                <a:effectLst>
                  <a:outerShdw blurRad="38100" dist="38100" dir="2700000" algn="tl">
                    <a:srgbClr val="000000">
                      <a:alpha val="43137"/>
                    </a:srgbClr>
                  </a:outerShdw>
                </a:effectLst>
                <a:cs typeface="Times New Roman" pitchFamily="18" charset="0"/>
                <a:sym typeface="Times" charset="0"/>
              </a:rPr>
              <a:t>(-5.2%) </a:t>
            </a:r>
            <a:r>
              <a:rPr lang="lv-LV" sz="2000" b="1" dirty="0">
                <a:solidFill>
                  <a:schemeClr val="tx1"/>
                </a:solidFill>
                <a:effectLst>
                  <a:outerShdw blurRad="38100" dist="38100" dir="2700000" algn="tl">
                    <a:srgbClr val="C0C0C0"/>
                  </a:outerShdw>
                </a:effectLst>
                <a:cs typeface="Times New Roman" pitchFamily="18" charset="0"/>
                <a:sym typeface="Times" charset="0"/>
              </a:rPr>
              <a:t>gadījumi, kuriem ir noziedzīgā nodarījuma pazīmes; </a:t>
            </a:r>
          </a:p>
          <a:p>
            <a:pPr marL="360363" indent="-360363" algn="just" defTabSz="359976" fontAlgn="auto">
              <a:spcBef>
                <a:spcPts val="60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C0C0C0"/>
                  </a:outerShdw>
                </a:effectLst>
                <a:cs typeface="Times New Roman" pitchFamily="18" charset="0"/>
                <a:sym typeface="Times" charset="0"/>
              </a:rPr>
              <a:t>Aizturētas </a:t>
            </a:r>
            <a:r>
              <a:rPr lang="lv-LV" sz="3200" b="1" dirty="0">
                <a:solidFill>
                  <a:schemeClr val="tx1"/>
                </a:solidFill>
                <a:effectLst>
                  <a:outerShdw blurRad="38100" dist="38100" dir="2700000" algn="tl">
                    <a:srgbClr val="C0C0C0"/>
                  </a:outerShdw>
                </a:effectLst>
                <a:cs typeface="Times New Roman" pitchFamily="18" charset="0"/>
                <a:sym typeface="Times" charset="0"/>
              </a:rPr>
              <a:t>129</a:t>
            </a:r>
            <a:r>
              <a:rPr lang="lv-LV" sz="2000" b="1" dirty="0">
                <a:solidFill>
                  <a:schemeClr val="tx1"/>
                </a:solidFill>
                <a:effectLst>
                  <a:outerShdw blurRad="38100" dist="38100" dir="2700000" algn="tl">
                    <a:srgbClr val="C0C0C0"/>
                  </a:outerShdw>
                </a:effectLst>
                <a:cs typeface="Times New Roman" pitchFamily="18" charset="0"/>
                <a:sym typeface="Times" charset="0"/>
              </a:rPr>
              <a:t>	</a:t>
            </a:r>
            <a:r>
              <a:rPr lang="lv-LV" sz="2000" dirty="0">
                <a:solidFill>
                  <a:schemeClr val="tx1"/>
                </a:solidFill>
                <a:effectLst>
                  <a:outerShdw blurRad="38100" dist="38100" dir="2700000" algn="tl">
                    <a:srgbClr val="C0C0C0"/>
                  </a:outerShdw>
                </a:effectLst>
                <a:cs typeface="Times New Roman" pitchFamily="18" charset="0"/>
                <a:sym typeface="Times" charset="0"/>
              </a:rPr>
              <a:t>(-17%) </a:t>
            </a:r>
            <a:r>
              <a:rPr lang="lv-LV" sz="2000" b="1" dirty="0">
                <a:solidFill>
                  <a:schemeClr val="tx1"/>
                </a:solidFill>
                <a:effectLst>
                  <a:outerShdw blurRad="38100" dist="38100" dir="2700000" algn="tl">
                    <a:srgbClr val="C0C0C0"/>
                  </a:outerShdw>
                </a:effectLst>
                <a:cs typeface="Times New Roman" pitchFamily="18" charset="0"/>
                <a:sym typeface="Times" charset="0"/>
              </a:rPr>
              <a:t>personas Likuma «Par policiju» 12.panta 1.daļas 6.apakšpunkta kārtībā </a:t>
            </a:r>
            <a:r>
              <a:rPr lang="lv-LV" sz="2000" i="1" dirty="0">
                <a:solidFill>
                  <a:schemeClr val="tx1"/>
                </a:solidFill>
                <a:effectLst>
                  <a:outerShdw blurRad="38100" dist="38100" dir="2700000" algn="tl">
                    <a:srgbClr val="000000">
                      <a:alpha val="43137"/>
                    </a:srgbClr>
                  </a:outerShdw>
                </a:effectLst>
                <a:cs typeface="Times New Roman" pitchFamily="18" charset="0"/>
                <a:sym typeface="Times" charset="0"/>
              </a:rPr>
              <a:t>«aizturēt un līdz nodošanai kompetentām iestādēm turēt speciāli iekārtotās telpās personas, kuras izvairās no kriminālsoda izciešanas, administratīvā aresta, apcietinājuma».</a:t>
            </a:r>
          </a:p>
        </p:txBody>
      </p:sp>
      <p:graphicFrame>
        <p:nvGraphicFramePr>
          <p:cNvPr id="6" name="Diagramma 5">
            <a:extLst>
              <a:ext uri="{FF2B5EF4-FFF2-40B4-BE49-F238E27FC236}">
                <a16:creationId xmlns:a16="http://schemas.microsoft.com/office/drawing/2014/main" id="{91E8CF84-4874-4633-9A58-1BD6804CD1FD}"/>
              </a:ext>
            </a:extLst>
          </p:cNvPr>
          <p:cNvGraphicFramePr/>
          <p:nvPr>
            <p:extLst>
              <p:ext uri="{D42A27DB-BD31-4B8C-83A1-F6EECF244321}">
                <p14:modId xmlns:p14="http://schemas.microsoft.com/office/powerpoint/2010/main" val="4198263514"/>
              </p:ext>
            </p:extLst>
          </p:nvPr>
        </p:nvGraphicFramePr>
        <p:xfrm>
          <a:off x="1749872" y="988368"/>
          <a:ext cx="10945216"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956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11" dur="500"/>
                                        <p:tgtEl>
                                          <p:spTgt spid="6">
                                            <p:graphicEl>
                                              <a:chart seriesIdx="-4" categoryIdx="0"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15" dur="500"/>
                                        <p:tgtEl>
                                          <p:spTgt spid="6">
                                            <p:graphicEl>
                                              <a:chart seriesIdx="-4" categoryIdx="1"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19" dur="500"/>
                                        <p:tgtEl>
                                          <p:spTgt spid="6">
                                            <p:graphicEl>
                                              <a:chart seriesIdx="-4" categoryIdx="2"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fade">
                                      <p:cBhvr>
                                        <p:cTn id="23" dur="500"/>
                                        <p:tgtEl>
                                          <p:spTgt spid="6">
                                            <p:graphicEl>
                                              <a:chart seriesIdx="-4" categoryIdx="3" bldStep="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fade">
                                      <p:cBhvr>
                                        <p:cTn id="27" dur="500"/>
                                        <p:tgtEl>
                                          <p:spTgt spid="6">
                                            <p:graphicEl>
                                              <a:chart seriesIdx="-4" categoryIdx="4" bldStep="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fade">
                                      <p:cBhvr>
                                        <p:cTn id="31" dur="500"/>
                                        <p:tgtEl>
                                          <p:spTgt spid="6">
                                            <p:graphicEl>
                                              <a:chart seriesIdx="-4" categoryIdx="5" bldStep="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fade">
                                      <p:cBhvr>
                                        <p:cTn id="35" dur="500"/>
                                        <p:tgtEl>
                                          <p:spTgt spid="6">
                                            <p:graphicEl>
                                              <a:chart seriesIdx="-4" categoryIdx="6" bldStep="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fade">
                                      <p:cBhvr>
                                        <p:cTn id="39" dur="500"/>
                                        <p:tgtEl>
                                          <p:spTgt spid="6">
                                            <p:graphicEl>
                                              <a:chart seriesIdx="-4" categoryIdx="7" bldStep="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fade">
                                      <p:cBhvr>
                                        <p:cTn id="43" dur="500"/>
                                        <p:tgtEl>
                                          <p:spTgt spid="6">
                                            <p:graphicEl>
                                              <a:chart seriesIdx="-4" categoryIdx="8" bldStep="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fade">
                                      <p:cBhvr>
                                        <p:cTn id="47" dur="500"/>
                                        <p:tgtEl>
                                          <p:spTgt spid="6">
                                            <p:graphicEl>
                                              <a:chart seriesIdx="-4" categoryIdx="9" bldStep="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fade">
                                      <p:cBhvr>
                                        <p:cTn id="51" dur="500"/>
                                        <p:tgtEl>
                                          <p:spTgt spid="5">
                                            <p:txEl>
                                              <p:pRg st="0" end="0"/>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Effect transition="in" filter="fade">
                                      <p:cBhvr>
                                        <p:cTn id="55" dur="500"/>
                                        <p:tgtEl>
                                          <p:spTgt spid="5">
                                            <p:txEl>
                                              <p:pRg st="1" end="1"/>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fade">
                                      <p:cBhvr>
                                        <p:cTn id="59" dur="500"/>
                                        <p:tgtEl>
                                          <p:spTgt spid="5">
                                            <p:txEl>
                                              <p:pRg st="2" end="2"/>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animEffect transition="in" filter="fade">
                                      <p:cBhvr>
                                        <p:cTn id="6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Graphic spid="6" grpId="0" uiExpand="1">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Заголовок 1"/>
          <p:cNvSpPr>
            <a:spLocks noGrp="1"/>
          </p:cNvSpPr>
          <p:nvPr>
            <p:ph type="ctrTitle"/>
          </p:nvPr>
        </p:nvSpPr>
        <p:spPr>
          <a:xfrm>
            <a:off x="1" y="-19744"/>
            <a:ext cx="12983120" cy="1082725"/>
          </a:xfrm>
        </p:spPr>
        <p:txBody>
          <a:bodyPr/>
          <a:lstStyle/>
          <a:p>
            <a:pPr algn="ctr" eaLnBrk="1" hangingPunct="1"/>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Ģimenes konflikti</a:t>
            </a:r>
          </a:p>
        </p:txBody>
      </p:sp>
      <p:sp>
        <p:nvSpPr>
          <p:cNvPr id="4" name="Номер слайда 3"/>
          <p:cNvSpPr>
            <a:spLocks noGrp="1"/>
          </p:cNvSpPr>
          <p:nvPr>
            <p:ph type="sldNum" sz="quarter" idx="10"/>
          </p:nvPr>
        </p:nvSpPr>
        <p:spPr/>
        <p:txBody>
          <a:bodyPr/>
          <a:lstStyle/>
          <a:p>
            <a:pPr>
              <a:defRPr/>
            </a:pPr>
            <a:fld id="{61FF1A46-AE03-49B2-B286-83EC63E0D6D7}" type="slidenum">
              <a:rPr lang="en-US"/>
              <a:pPr>
                <a:defRPr/>
              </a:pPr>
              <a:t>12</a:t>
            </a:fld>
            <a:endParaRPr lang="en-US"/>
          </a:p>
        </p:txBody>
      </p:sp>
      <p:sp>
        <p:nvSpPr>
          <p:cNvPr id="5" name="Rectangle 2"/>
          <p:cNvSpPr txBox="1">
            <a:spLocks/>
          </p:cNvSpPr>
          <p:nvPr/>
        </p:nvSpPr>
        <p:spPr bwMode="auto">
          <a:xfrm>
            <a:off x="1677864" y="1132384"/>
            <a:ext cx="11161239" cy="6192688"/>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Policijas darbinieki apkalpoja </a:t>
            </a:r>
            <a:r>
              <a:rPr lang="lv-LV" sz="3200" b="1" dirty="0">
                <a:solidFill>
                  <a:schemeClr val="tx1"/>
                </a:solidFill>
                <a:effectLst>
                  <a:outerShdw blurRad="38100" dist="38100" dir="2700000" algn="tl">
                    <a:srgbClr val="C0C0C0"/>
                  </a:outerShdw>
                </a:effectLst>
                <a:cs typeface="Times New Roman" pitchFamily="18" charset="0"/>
                <a:sym typeface="Times" charset="0"/>
              </a:rPr>
              <a:t>1 334 </a:t>
            </a:r>
            <a:r>
              <a:rPr lang="lv-LV" sz="2000" dirty="0">
                <a:solidFill>
                  <a:schemeClr val="tx1"/>
                </a:solidFill>
                <a:effectLst>
                  <a:outerShdw blurRad="38100" dist="38100" dir="2700000" algn="tl">
                    <a:srgbClr val="C0C0C0"/>
                  </a:outerShdw>
                </a:effectLst>
                <a:cs typeface="Times New Roman" pitchFamily="18" charset="0"/>
                <a:sym typeface="Times" charset="0"/>
              </a:rPr>
              <a:t>(-21%) </a:t>
            </a:r>
            <a:r>
              <a:rPr lang="lv-LV" sz="3200" dirty="0">
                <a:solidFill>
                  <a:schemeClr val="tx1"/>
                </a:solidFill>
                <a:ea typeface="ヒラギノ明朝 ProN W3" charset="0"/>
                <a:cs typeface="Times New Roman" pitchFamily="18" charset="0"/>
                <a:sym typeface="Times" charset="0"/>
              </a:rPr>
              <a:t>izsaukumus par ģimenes konfliktiem:</a:t>
            </a:r>
          </a:p>
          <a:p>
            <a:pPr marL="1893798" lvl="3" indent="-457200" algn="just" defTabSz="359976" fontAlgn="auto">
              <a:spcBef>
                <a:spcPts val="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851 	</a:t>
            </a:r>
            <a:r>
              <a:rPr lang="lv-LV" sz="2000" b="1" dirty="0">
                <a:solidFill>
                  <a:schemeClr val="tx1"/>
                </a:solidFill>
                <a:ea typeface="ヒラギノ明朝 ProN W3" charset="0"/>
                <a:cs typeface="Times New Roman" pitchFamily="18" charset="0"/>
                <a:sym typeface="Times" charset="0"/>
              </a:rPr>
              <a:t>gadījumā aizpildīts ziņojums par apdraudējuma izvērtējumu:</a:t>
            </a:r>
          </a:p>
          <a:p>
            <a:pPr marL="2350967" lvl="4" indent="-457200" algn="just" defTabSz="359976" fontAlgn="auto">
              <a:spcBef>
                <a:spcPts val="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757</a:t>
            </a:r>
            <a:r>
              <a:rPr lang="lv-LV" sz="2000" dirty="0">
                <a:solidFill>
                  <a:schemeClr val="tx1"/>
                </a:solidFill>
                <a:ea typeface="ヒラギノ明朝 ProN W3" charset="0"/>
                <a:cs typeface="Times New Roman" pitchFamily="18" charset="0"/>
                <a:sym typeface="Times" charset="0"/>
              </a:rPr>
              <a:t> 	gadījumos </a:t>
            </a:r>
            <a:r>
              <a:rPr lang="lv-LV" sz="2000" b="1" dirty="0">
                <a:solidFill>
                  <a:schemeClr val="tx1"/>
                </a:solidFill>
                <a:ea typeface="ヒラギノ明朝 ProN W3" charset="0"/>
                <a:cs typeface="Times New Roman" pitchFamily="18" charset="0"/>
                <a:sym typeface="Times" charset="0"/>
              </a:rPr>
              <a:t>(89%) </a:t>
            </a:r>
            <a:r>
              <a:rPr lang="lv-LV" sz="2000" dirty="0">
                <a:solidFill>
                  <a:schemeClr val="tx1"/>
                </a:solidFill>
                <a:ea typeface="ヒラギノ明朝 ProN W3" charset="0"/>
                <a:cs typeface="Times New Roman" pitchFamily="18" charset="0"/>
                <a:sym typeface="Times" charset="0"/>
              </a:rPr>
              <a:t>aizsargājamā persona sieviete;</a:t>
            </a:r>
          </a:p>
          <a:p>
            <a:pPr marL="2350967" lvl="4" indent="-457200" algn="just" defTabSz="359976" fontAlgn="auto">
              <a:spcBef>
                <a:spcPts val="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94</a:t>
            </a:r>
            <a:r>
              <a:rPr lang="lv-LV" sz="2000" dirty="0">
                <a:solidFill>
                  <a:schemeClr val="tx1"/>
                </a:solidFill>
                <a:cs typeface="Times New Roman" pitchFamily="18" charset="0"/>
                <a:sym typeface="Times" charset="0"/>
              </a:rPr>
              <a:t> 	gadījumos </a:t>
            </a:r>
            <a:r>
              <a:rPr lang="lv-LV" sz="2000" b="1" dirty="0">
                <a:solidFill>
                  <a:schemeClr val="tx1"/>
                </a:solidFill>
                <a:ea typeface="ヒラギノ明朝 ProN W3" charset="0"/>
                <a:cs typeface="Times New Roman" pitchFamily="18" charset="0"/>
                <a:sym typeface="Times" charset="0"/>
              </a:rPr>
              <a:t>(11%) </a:t>
            </a:r>
            <a:r>
              <a:rPr lang="lv-LV" sz="2000" dirty="0">
                <a:solidFill>
                  <a:schemeClr val="tx1"/>
                </a:solidFill>
                <a:ea typeface="ヒラギノ明朝 ProN W3" charset="0"/>
                <a:cs typeface="Times New Roman" pitchFamily="18" charset="0"/>
                <a:sym typeface="Times" charset="0"/>
              </a:rPr>
              <a:t>aizsargājamā persona</a:t>
            </a:r>
            <a:r>
              <a:rPr lang="lv-LV" sz="2000" dirty="0">
                <a:solidFill>
                  <a:schemeClr val="tx1"/>
                </a:solidFill>
                <a:cs typeface="Times New Roman" pitchFamily="18" charset="0"/>
                <a:sym typeface="Times" charset="0"/>
              </a:rPr>
              <a:t> vīrietis.</a:t>
            </a:r>
          </a:p>
          <a:p>
            <a:pPr marL="1893798" lvl="3" indent="-457200" algn="just" defTabSz="359976" fontAlgn="auto">
              <a:spcBef>
                <a:spcPts val="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166</a:t>
            </a:r>
            <a:r>
              <a:rPr lang="lv-LV" sz="2000" b="1" dirty="0">
                <a:solidFill>
                  <a:schemeClr val="tx1"/>
                </a:solidFill>
                <a:ea typeface="ヒラギノ明朝 ProN W3" charset="0"/>
                <a:cs typeface="Times New Roman" pitchFamily="18" charset="0"/>
                <a:sym typeface="Times" charset="0"/>
              </a:rPr>
              <a:t> 	(19%) gadījumos vardarbība notika bērna klātbūtnē;</a:t>
            </a:r>
          </a:p>
          <a:p>
            <a:pPr marL="1893798" lvl="3" indent="-457200" algn="just" defTabSz="359976" fontAlgn="auto">
              <a:spcBef>
                <a:spcPts val="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115 	</a:t>
            </a:r>
            <a:r>
              <a:rPr lang="lv-LV" sz="2000" b="1" dirty="0">
                <a:solidFill>
                  <a:schemeClr val="tx1"/>
                </a:solidFill>
                <a:ea typeface="ヒラギノ明朝 ProN W3" charset="0"/>
                <a:cs typeface="Times New Roman" pitchFamily="18" charset="0"/>
                <a:sym typeface="Times" charset="0"/>
              </a:rPr>
              <a:t>(13%) gadījumos cietušajai personai bija miesas bojājumi;</a:t>
            </a:r>
          </a:p>
          <a:p>
            <a:pPr marL="1893798" lvl="3" indent="-457200" algn="just" defTabSz="359976" fontAlgn="auto">
              <a:spcBef>
                <a:spcPts val="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28</a:t>
            </a:r>
            <a:r>
              <a:rPr lang="lv-LV" sz="2000" b="1" dirty="0">
                <a:solidFill>
                  <a:schemeClr val="tx1"/>
                </a:solidFill>
                <a:ea typeface="ヒラギノ明朝 ProN W3" charset="0"/>
                <a:cs typeface="Times New Roman" pitchFamily="18" charset="0"/>
                <a:sym typeface="Times" charset="0"/>
              </a:rPr>
              <a:t> 	gadījumos persona, kas rada draudus iepriekš nošķirta ar policijas lēmumu;</a:t>
            </a:r>
          </a:p>
          <a:p>
            <a:pPr marL="1893798" lvl="3" indent="-457200" algn="just" defTabSz="359976" fontAlgn="auto">
              <a:spcBef>
                <a:spcPts val="0"/>
              </a:spcBef>
              <a:spcAft>
                <a:spcPts val="0"/>
              </a:spcAft>
              <a:buClr>
                <a:srgbClr val="8C8D8C"/>
              </a:buClr>
              <a:buSzPct val="171000"/>
              <a:buFont typeface="Arial" panose="020B0604020202020204" pitchFamily="34" charset="0"/>
              <a:buChar char="•"/>
              <a:defRPr/>
            </a:pPr>
            <a:r>
              <a:rPr lang="lv-LV" sz="20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16</a:t>
            </a:r>
            <a:r>
              <a:rPr lang="lv-LV" sz="2000" b="1" dirty="0">
                <a:solidFill>
                  <a:schemeClr val="tx1"/>
                </a:solidFill>
                <a:ea typeface="ヒラギノ明朝 ProN W3" charset="0"/>
                <a:cs typeface="Times New Roman" pitchFamily="18" charset="0"/>
                <a:sym typeface="Times" charset="0"/>
              </a:rPr>
              <a:t>		gadījumos persona, kas rada draudus iepriekš nošķirta ar tiesas lēmumu.</a:t>
            </a:r>
          </a:p>
          <a:p>
            <a:pPr algn="just" defTabSz="359976" fontAlgn="auto">
              <a:spcBef>
                <a:spcPts val="600"/>
              </a:spcBef>
              <a:spcAft>
                <a:spcPts val="0"/>
              </a:spcAft>
              <a:buClr>
                <a:srgbClr val="8C8D8C"/>
              </a:buClr>
              <a:buSzPct val="171000"/>
              <a:defRPr/>
            </a:pPr>
            <a:r>
              <a:rPr lang="lv-LV" sz="2800" dirty="0">
                <a:solidFill>
                  <a:schemeClr val="tx1"/>
                </a:solidFill>
                <a:cs typeface="Times New Roman" pitchFamily="18" charset="0"/>
              </a:rPr>
              <a:t>Saņemti </a:t>
            </a:r>
            <a:r>
              <a:rPr lang="lv-LV" sz="3200" b="1" dirty="0">
                <a:solidFill>
                  <a:schemeClr val="tx1"/>
                </a:solidFill>
                <a:effectLst>
                  <a:outerShdw blurRad="38100" dist="38100" dir="2700000" algn="tl">
                    <a:srgbClr val="C0C0C0"/>
                  </a:outerShdw>
                </a:effectLst>
                <a:cs typeface="Times New Roman" pitchFamily="18" charset="0"/>
              </a:rPr>
              <a:t>120</a:t>
            </a:r>
            <a:r>
              <a:rPr lang="lv-LV" sz="2800" b="1" dirty="0">
                <a:solidFill>
                  <a:schemeClr val="tx1"/>
                </a:solidFill>
                <a:effectLst>
                  <a:outerShdw blurRad="38100" dist="38100" dir="2700000" algn="tl">
                    <a:srgbClr val="C0C0C0"/>
                  </a:outerShdw>
                </a:effectLst>
                <a:cs typeface="Times New Roman" pitchFamily="18" charset="0"/>
              </a:rPr>
              <a:t> </a:t>
            </a:r>
            <a:r>
              <a:rPr lang="lv-LV" sz="2000" dirty="0">
                <a:solidFill>
                  <a:schemeClr val="tx1"/>
                </a:solidFill>
                <a:effectLst>
                  <a:outerShdw blurRad="38100" dist="38100" dir="2700000" algn="tl">
                    <a:srgbClr val="C0C0C0"/>
                  </a:outerShdw>
                </a:effectLst>
                <a:cs typeface="Times New Roman" pitchFamily="18" charset="0"/>
              </a:rPr>
              <a:t>(+0.8%) </a:t>
            </a:r>
            <a:r>
              <a:rPr lang="lv-LV" sz="2800" dirty="0">
                <a:solidFill>
                  <a:schemeClr val="tx1"/>
                </a:solidFill>
                <a:cs typeface="Times New Roman" pitchFamily="18" charset="0"/>
              </a:rPr>
              <a:t>personu iesniegumi par konfliktiem starp ģimenes locekļiem, t.sk. </a:t>
            </a:r>
            <a:r>
              <a:rPr lang="lv-LV" sz="3200" b="1" dirty="0">
                <a:solidFill>
                  <a:schemeClr val="tx1"/>
                </a:solidFill>
                <a:effectLst>
                  <a:outerShdw blurRad="38100" dist="38100" dir="2700000" algn="tl">
                    <a:srgbClr val="C0C0C0"/>
                  </a:outerShdw>
                </a:effectLst>
                <a:cs typeface="Times New Roman" pitchFamily="18" charset="0"/>
              </a:rPr>
              <a:t>102</a:t>
            </a:r>
            <a:r>
              <a:rPr lang="lv-LV" sz="2800" dirty="0">
                <a:solidFill>
                  <a:schemeClr val="tx1"/>
                </a:solidFill>
                <a:cs typeface="Times New Roman" pitchFamily="18" charset="0"/>
              </a:rPr>
              <a:t> </a:t>
            </a:r>
            <a:r>
              <a:rPr lang="lv-LV" sz="2000" dirty="0">
                <a:solidFill>
                  <a:schemeClr val="tx1"/>
                </a:solidFill>
                <a:effectLst>
                  <a:outerShdw blurRad="38100" dist="38100" dir="2700000" algn="tl">
                    <a:srgbClr val="C0C0C0"/>
                  </a:outerShdw>
                </a:effectLst>
                <a:cs typeface="Times New Roman" pitchFamily="18" charset="0"/>
              </a:rPr>
              <a:t>(-2%) </a:t>
            </a:r>
            <a:r>
              <a:rPr lang="lv-LV" sz="2800" dirty="0">
                <a:solidFill>
                  <a:schemeClr val="tx1"/>
                </a:solidFill>
                <a:cs typeface="Times New Roman" pitchFamily="18" charset="0"/>
              </a:rPr>
              <a:t>iesniedza sievietes.</a:t>
            </a:r>
            <a:endParaRPr lang="lv-LV" sz="2800" dirty="0">
              <a:solidFill>
                <a:schemeClr val="tx1"/>
              </a:solidFill>
              <a:cs typeface="Times New Roman" pitchFamily="18" charset="0"/>
              <a:sym typeface="Times" charset="0"/>
            </a:endParaRPr>
          </a:p>
          <a:p>
            <a:pPr algn="just" defTabSz="359976" fontAlgn="auto">
              <a:spcBef>
                <a:spcPts val="600"/>
              </a:spcBef>
              <a:spcAft>
                <a:spcPts val="0"/>
              </a:spcAft>
              <a:buClr>
                <a:srgbClr val="8C8D8C"/>
              </a:buClr>
              <a:buSzPct val="171000"/>
              <a:defRPr/>
            </a:pPr>
            <a:r>
              <a:rPr lang="lv-LV" sz="2800" dirty="0">
                <a:solidFill>
                  <a:schemeClr val="tx1"/>
                </a:solidFill>
                <a:ea typeface="ヒラギノ明朝 ProN W3" charset="0"/>
                <a:cs typeface="Times New Roman" pitchFamily="18" charset="0"/>
                <a:sym typeface="Times" charset="0"/>
              </a:rPr>
              <a:t>Policijas darbinieki </a:t>
            </a:r>
            <a:r>
              <a:rPr lang="lv-LV" sz="3200" b="1" dirty="0">
                <a:solidFill>
                  <a:schemeClr val="tx1"/>
                </a:solidFill>
                <a:effectLst>
                  <a:outerShdw blurRad="38100" dist="38100" dir="2700000" algn="tl">
                    <a:srgbClr val="C0C0C0"/>
                  </a:outerShdw>
                </a:effectLst>
                <a:cs typeface="Times New Roman" pitchFamily="18" charset="0"/>
                <a:sym typeface="Times" charset="0"/>
              </a:rPr>
              <a:t>11</a:t>
            </a:r>
            <a:r>
              <a:rPr lang="lv-LV" sz="28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C0C0C0"/>
                  </a:outerShdw>
                </a:effectLst>
                <a:cs typeface="Times New Roman" pitchFamily="18" charset="0"/>
                <a:sym typeface="Times" charset="0"/>
              </a:rPr>
              <a:t>(+1) </a:t>
            </a:r>
            <a:r>
              <a:rPr lang="lv-LV" sz="2800" dirty="0">
                <a:solidFill>
                  <a:schemeClr val="tx1"/>
                </a:solidFill>
                <a:ea typeface="ヒラギノ明朝 ProN W3" charset="0"/>
                <a:cs typeface="Times New Roman" pitchFamily="18" charset="0"/>
                <a:sym typeface="Times" charset="0"/>
              </a:rPr>
              <a:t>gadījumos uz pieteikuma pamata pieņēma lēmumu par varmākas nošķiršanu, </a:t>
            </a:r>
            <a:r>
              <a:rPr lang="lv-LV" sz="3200" b="1" dirty="0">
                <a:solidFill>
                  <a:schemeClr val="tx1"/>
                </a:solidFill>
                <a:effectLst>
                  <a:outerShdw blurRad="38100" dist="38100" dir="2700000" algn="tl">
                    <a:srgbClr val="C0C0C0"/>
                  </a:outerShdw>
                </a:effectLst>
                <a:cs typeface="Times New Roman" pitchFamily="18" charset="0"/>
                <a:sym typeface="Times" charset="0"/>
              </a:rPr>
              <a:t>14</a:t>
            </a:r>
            <a:r>
              <a:rPr lang="lv-LV" sz="2800" dirty="0">
                <a:solidFill>
                  <a:schemeClr val="tx1"/>
                </a:solidFill>
                <a:ea typeface="ヒラギノ明朝 ProN W3" charset="0"/>
                <a:cs typeface="Times New Roman" pitchFamily="18" charset="0"/>
                <a:sym typeface="Times" charset="0"/>
              </a:rPr>
              <a:t> gadījumos aizsargājamā persona vēlējās, lai tiktu pieņemts tiesas lēmums par pagaidu aizsardzību pret vardarbību.</a:t>
            </a:r>
            <a:endParaRPr lang="lv-LV" sz="2800" dirty="0">
              <a:solidFill>
                <a:schemeClr val="tx1"/>
              </a:solidFill>
              <a:latin typeface="+mj-lt"/>
              <a:ea typeface="ヒラギノ明朝 ProN W3" charset="0"/>
              <a:cs typeface="Times New Roman" pitchFamily="18" charset="0"/>
              <a:sym typeface="Times" charset="0"/>
            </a:endParaRPr>
          </a:p>
        </p:txBody>
      </p:sp>
      <p:graphicFrame>
        <p:nvGraphicFramePr>
          <p:cNvPr id="10" name="Diagramma 9">
            <a:extLst>
              <a:ext uri="{FF2B5EF4-FFF2-40B4-BE49-F238E27FC236}">
                <a16:creationId xmlns:a16="http://schemas.microsoft.com/office/drawing/2014/main" id="{5BD7C5E3-4D20-4006-8F2D-1045A57F6F22}"/>
              </a:ext>
            </a:extLst>
          </p:cNvPr>
          <p:cNvGraphicFramePr/>
          <p:nvPr>
            <p:extLst>
              <p:ext uri="{D42A27DB-BD31-4B8C-83A1-F6EECF244321}">
                <p14:modId xmlns:p14="http://schemas.microsoft.com/office/powerpoint/2010/main" val="1216546905"/>
              </p:ext>
            </p:extLst>
          </p:nvPr>
        </p:nvGraphicFramePr>
        <p:xfrm>
          <a:off x="1677864" y="6965032"/>
          <a:ext cx="11161239" cy="2736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528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500"/>
                                        <p:tgtEl>
                                          <p:spTgt spid="5">
                                            <p:txEl>
                                              <p:pRg st="7" end="7"/>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500"/>
                                        <p:tgtEl>
                                          <p:spTgt spid="5">
                                            <p:txEl>
                                              <p:pRg st="9" end="9"/>
                                            </p:txEl>
                                          </p:spTgt>
                                        </p:tgtEl>
                                      </p:cBhvr>
                                    </p:animEffect>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7" name="Заголовок 1"/>
          <p:cNvSpPr>
            <a:spLocks noGrp="1"/>
          </p:cNvSpPr>
          <p:nvPr>
            <p:ph type="ctrTitle"/>
          </p:nvPr>
        </p:nvSpPr>
        <p:spPr>
          <a:xfrm>
            <a:off x="0" y="-19744"/>
            <a:ext cx="13004800" cy="1010716"/>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Saskarsme ar personām</a:t>
            </a:r>
          </a:p>
        </p:txBody>
      </p:sp>
      <p:sp>
        <p:nvSpPr>
          <p:cNvPr id="4" name="Номер слайда 3"/>
          <p:cNvSpPr>
            <a:spLocks noGrp="1"/>
          </p:cNvSpPr>
          <p:nvPr>
            <p:ph type="sldNum" sz="quarter" idx="10"/>
          </p:nvPr>
        </p:nvSpPr>
        <p:spPr/>
        <p:txBody>
          <a:bodyPr/>
          <a:lstStyle/>
          <a:p>
            <a:pPr>
              <a:defRPr/>
            </a:pPr>
            <a:fld id="{61FF1A46-AE03-49B2-B286-83EC63E0D6D7}" type="slidenum">
              <a:rPr lang="en-US"/>
              <a:pPr>
                <a:defRPr/>
              </a:pPr>
              <a:t>13</a:t>
            </a:fld>
            <a:endParaRPr lang="en-US"/>
          </a:p>
        </p:txBody>
      </p:sp>
      <p:sp>
        <p:nvSpPr>
          <p:cNvPr id="5" name="Rectangle 15"/>
          <p:cNvSpPr txBox="1">
            <a:spLocks/>
          </p:cNvSpPr>
          <p:nvPr/>
        </p:nvSpPr>
        <p:spPr bwMode="auto">
          <a:xfrm>
            <a:off x="1677864" y="1204392"/>
            <a:ext cx="11233248" cy="3384376"/>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914340"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Policijas redzeslokā nonāca </a:t>
            </a:r>
            <a:r>
              <a:rPr lang="lv-LV" sz="3200" b="1" dirty="0">
                <a:solidFill>
                  <a:schemeClr val="tx1"/>
                </a:solidFill>
                <a:ea typeface="ヒラギノ明朝 ProN W3" charset="0"/>
                <a:cs typeface="Times New Roman" pitchFamily="18" charset="0"/>
                <a:sym typeface="Times" charset="0"/>
              </a:rPr>
              <a:t>122 024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(+14%)</a:t>
            </a:r>
            <a:r>
              <a:rPr lang="lv-LV" sz="2000" b="1" dirty="0">
                <a:solidFill>
                  <a:schemeClr val="tx1"/>
                </a:solidFill>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personas, no tām:</a:t>
            </a:r>
          </a:p>
          <a:p>
            <a:pPr algn="just" defTabSz="914340" fontAlgn="auto">
              <a:spcBef>
                <a:spcPts val="600"/>
              </a:spcBef>
              <a:spcAft>
                <a:spcPts val="0"/>
              </a:spcAft>
              <a:buClr>
                <a:srgbClr val="8C8D8C"/>
              </a:buClr>
              <a:buSzPct val="171000"/>
              <a:defRPr/>
            </a:pPr>
            <a:r>
              <a:rPr lang="lv-LV" sz="3200" b="1" dirty="0">
                <a:solidFill>
                  <a:schemeClr val="tx1"/>
                </a:solidFill>
                <a:ea typeface="ヒラギノ明朝 ProN W3" charset="0"/>
                <a:cs typeface="Times New Roman" pitchFamily="18" charset="0"/>
                <a:sym typeface="Times" charset="0"/>
              </a:rPr>
              <a:t>16 510 </a:t>
            </a:r>
            <a:r>
              <a:rPr lang="lv-LV" sz="2000" dirty="0">
                <a:solidFill>
                  <a:schemeClr val="tx1"/>
                </a:solidFill>
                <a:effectLst>
                  <a:outerShdw blurRad="38100" dist="38100" dir="2700000" algn="tl">
                    <a:srgbClr val="000000">
                      <a:alpha val="43137"/>
                    </a:srgbClr>
                  </a:outerShdw>
                </a:effectLst>
                <a:cs typeface="Times New Roman" pitchFamily="18" charset="0"/>
                <a:sym typeface="Times" charset="0"/>
              </a:rPr>
              <a:t>(+12%) </a:t>
            </a:r>
            <a:r>
              <a:rPr lang="lv-LV" sz="3200" dirty="0">
                <a:solidFill>
                  <a:schemeClr val="tx1"/>
                </a:solidFill>
                <a:ea typeface="ヒラギノ明朝 ProN W3" charset="0"/>
                <a:cs typeface="Times New Roman" pitchFamily="18" charset="0"/>
                <a:sym typeface="Times" charset="0"/>
              </a:rPr>
              <a:t>par administratīvo pārkāpumu izdarīšanu vai uz aizdomu pamata par noziedzīgu nodarījumu izdarīšanu;</a:t>
            </a:r>
          </a:p>
          <a:p>
            <a:pPr algn="just" defTabSz="914340" fontAlgn="auto">
              <a:spcBef>
                <a:spcPts val="600"/>
              </a:spcBef>
              <a:spcAft>
                <a:spcPts val="0"/>
              </a:spcAft>
              <a:buClr>
                <a:srgbClr val="8C8D8C"/>
              </a:buClr>
              <a:buSzPct val="171000"/>
              <a:defRPr/>
            </a:pPr>
            <a:r>
              <a:rPr lang="lv-LV" sz="3200" b="1" dirty="0">
                <a:solidFill>
                  <a:schemeClr val="tx1"/>
                </a:solidFill>
                <a:cs typeface="Times New Roman" pitchFamily="18" charset="0"/>
                <a:sym typeface="Times" charset="0"/>
              </a:rPr>
              <a:t>9 267 </a:t>
            </a:r>
            <a:r>
              <a:rPr lang="lv-LV" sz="2000" dirty="0">
                <a:solidFill>
                  <a:schemeClr val="tx1"/>
                </a:solidFill>
                <a:effectLst>
                  <a:outerShdw blurRad="38100" dist="38100" dir="2700000" algn="tl">
                    <a:srgbClr val="000000">
                      <a:alpha val="43137"/>
                    </a:srgbClr>
                  </a:outerShdw>
                </a:effectLst>
                <a:cs typeface="Times New Roman" pitchFamily="18" charset="0"/>
                <a:sym typeface="Times" charset="0"/>
              </a:rPr>
              <a:t>(-3.2%) </a:t>
            </a:r>
            <a:r>
              <a:rPr lang="lv-LV" sz="3200" dirty="0">
                <a:solidFill>
                  <a:schemeClr val="tx1"/>
                </a:solidFill>
                <a:ea typeface="ヒラギノ明朝 ProN W3" charset="0"/>
                <a:cs typeface="Times New Roman" pitchFamily="18" charset="0"/>
                <a:sym typeface="Times" charset="0"/>
              </a:rPr>
              <a:t>aizturētas administratīvā kārtā.</a:t>
            </a:r>
          </a:p>
          <a:p>
            <a:pPr algn="just" defTabSz="914340" fontAlgn="auto">
              <a:spcBef>
                <a:spcPts val="600"/>
              </a:spcBef>
              <a:spcAft>
                <a:spcPts val="0"/>
              </a:spcAft>
              <a:buClr>
                <a:srgbClr val="8C8D8C"/>
              </a:buClr>
              <a:buSzPct val="171000"/>
              <a:defRPr/>
            </a:pPr>
            <a:r>
              <a:rPr lang="lv-LV" sz="3200" dirty="0">
                <a:solidFill>
                  <a:schemeClr val="tx1"/>
                </a:solidFill>
                <a:cs typeface="Times New Roman" pitchFamily="18" charset="0"/>
                <a:sym typeface="Times" charset="0"/>
              </a:rPr>
              <a:t>Atrastas </a:t>
            </a:r>
            <a:r>
              <a:rPr lang="lv-LV" sz="3200" b="1" dirty="0">
                <a:solidFill>
                  <a:schemeClr val="tx1"/>
                </a:solidFill>
                <a:ea typeface="ヒラギノ明朝 ProN W3" charset="0"/>
                <a:cs typeface="Times New Roman" pitchFamily="18" charset="0"/>
                <a:sym typeface="Times" charset="0"/>
              </a:rPr>
              <a:t>784</a:t>
            </a:r>
            <a:r>
              <a:rPr lang="lv-LV" sz="3200" dirty="0">
                <a:solidFill>
                  <a:schemeClr val="tx1"/>
                </a:solidFill>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000000">
                      <a:alpha val="43137"/>
                    </a:srgbClr>
                  </a:outerShdw>
                </a:effectLst>
                <a:cs typeface="Times New Roman" pitchFamily="18" charset="0"/>
                <a:sym typeface="Times" charset="0"/>
              </a:rPr>
              <a:t>(-102)  </a:t>
            </a:r>
            <a:r>
              <a:rPr lang="lv-LV" sz="3200" dirty="0">
                <a:solidFill>
                  <a:schemeClr val="tx1"/>
                </a:solidFill>
                <a:ea typeface="ヒラギノ明朝 ProN W3" charset="0"/>
                <a:cs typeface="Times New Roman" pitchFamily="18" charset="0"/>
                <a:sym typeface="Times" charset="0"/>
              </a:rPr>
              <a:t>meklēšanā izsludinātas personas, t.sk. </a:t>
            </a:r>
            <a:r>
              <a:rPr lang="lv-LV" sz="3200" b="1" dirty="0">
                <a:solidFill>
                  <a:schemeClr val="tx1"/>
                </a:solidFill>
                <a:ea typeface="ヒラギノ明朝 ProN W3" charset="0"/>
                <a:cs typeface="Times New Roman" pitchFamily="18" charset="0"/>
                <a:sym typeface="Times" charset="0"/>
              </a:rPr>
              <a:t>51 </a:t>
            </a:r>
            <a:r>
              <a:rPr lang="lv-LV" sz="2000" dirty="0">
                <a:solidFill>
                  <a:schemeClr val="tx1"/>
                </a:solidFill>
                <a:effectLst>
                  <a:outerShdw blurRad="38100" dist="38100" dir="2700000" algn="tl">
                    <a:srgbClr val="000000">
                      <a:alpha val="43137"/>
                    </a:srgbClr>
                  </a:outerShdw>
                </a:effectLst>
                <a:cs typeface="Times New Roman" pitchFamily="18" charset="0"/>
                <a:sym typeface="Times" charset="0"/>
              </a:rPr>
              <a:t>(-4) </a:t>
            </a:r>
            <a:r>
              <a:rPr lang="lv-LV" sz="3200" dirty="0">
                <a:solidFill>
                  <a:schemeClr val="tx1"/>
                </a:solidFill>
                <a:ea typeface="ヒラギノ明朝 ProN W3" charset="0"/>
                <a:cs typeface="Times New Roman" pitchFamily="18" charset="0"/>
                <a:sym typeface="Times" charset="0"/>
              </a:rPr>
              <a:t>nepilngadīga persona.</a:t>
            </a:r>
          </a:p>
        </p:txBody>
      </p:sp>
      <p:graphicFrame>
        <p:nvGraphicFramePr>
          <p:cNvPr id="8" name="Диаграмма 5"/>
          <p:cNvGraphicFramePr/>
          <p:nvPr>
            <p:extLst>
              <p:ext uri="{D42A27DB-BD31-4B8C-83A1-F6EECF244321}">
                <p14:modId xmlns:p14="http://schemas.microsoft.com/office/powerpoint/2010/main" val="725576592"/>
              </p:ext>
            </p:extLst>
          </p:nvPr>
        </p:nvGraphicFramePr>
        <p:xfrm>
          <a:off x="1821880" y="4588767"/>
          <a:ext cx="5472608" cy="50870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ma 6">
            <a:extLst>
              <a:ext uri="{FF2B5EF4-FFF2-40B4-BE49-F238E27FC236}">
                <a16:creationId xmlns:a16="http://schemas.microsoft.com/office/drawing/2014/main" id="{51CF8983-CB75-4EA4-8C60-9F40722FF4B2}"/>
              </a:ext>
            </a:extLst>
          </p:cNvPr>
          <p:cNvGraphicFramePr/>
          <p:nvPr>
            <p:extLst>
              <p:ext uri="{D42A27DB-BD31-4B8C-83A1-F6EECF244321}">
                <p14:modId xmlns:p14="http://schemas.microsoft.com/office/powerpoint/2010/main" val="1963171833"/>
              </p:ext>
            </p:extLst>
          </p:nvPr>
        </p:nvGraphicFramePr>
        <p:xfrm>
          <a:off x="6790432" y="4516760"/>
          <a:ext cx="5976664" cy="51590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0772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23" dur="500"/>
                                        <p:tgtEl>
                                          <p:spTgt spid="8">
                                            <p:graphicEl>
                                              <a:chart seriesIdx="-3" categoryIdx="-3" bldStep="gridLegend"/>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graphicEl>
                                              <a:chart seriesIdx="0" categoryIdx="0" bldStep="ptInSeries"/>
                                            </p:graphicEl>
                                          </p:spTgt>
                                        </p:tgtEl>
                                        <p:attrNameLst>
                                          <p:attrName>style.visibility</p:attrName>
                                        </p:attrNameLst>
                                      </p:cBhvr>
                                      <p:to>
                                        <p:strVal val="visible"/>
                                      </p:to>
                                    </p:set>
                                    <p:animEffect transition="in" filter="fade">
                                      <p:cBhvr>
                                        <p:cTn id="27" dur="500"/>
                                        <p:tgtEl>
                                          <p:spTgt spid="8">
                                            <p:graphicEl>
                                              <a:chart seriesIdx="0" categoryIdx="0" bldStep="ptInSeries"/>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graphicEl>
                                              <a:chart seriesIdx="0" categoryIdx="1" bldStep="ptInSeries"/>
                                            </p:graphicEl>
                                          </p:spTgt>
                                        </p:tgtEl>
                                        <p:attrNameLst>
                                          <p:attrName>style.visibility</p:attrName>
                                        </p:attrNameLst>
                                      </p:cBhvr>
                                      <p:to>
                                        <p:strVal val="visible"/>
                                      </p:to>
                                    </p:set>
                                    <p:animEffect transition="in" filter="fade">
                                      <p:cBhvr>
                                        <p:cTn id="30" dur="500"/>
                                        <p:tgtEl>
                                          <p:spTgt spid="8">
                                            <p:graphicEl>
                                              <a:chart seriesIdx="0" categoryIdx="1" bldStep="ptInSeries"/>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graphicEl>
                                              <a:chart seriesIdx="0" categoryIdx="2" bldStep="ptInSeries"/>
                                            </p:graphicEl>
                                          </p:spTgt>
                                        </p:tgtEl>
                                        <p:attrNameLst>
                                          <p:attrName>style.visibility</p:attrName>
                                        </p:attrNameLst>
                                      </p:cBhvr>
                                      <p:to>
                                        <p:strVal val="visible"/>
                                      </p:to>
                                    </p:set>
                                    <p:animEffect transition="in" filter="fade">
                                      <p:cBhvr>
                                        <p:cTn id="33" dur="500"/>
                                        <p:tgtEl>
                                          <p:spTgt spid="8">
                                            <p:graphicEl>
                                              <a:chart seriesIdx="0" categoryIdx="2" bldStep="ptInSeries"/>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graphicEl>
                                              <a:chart seriesIdx="0" categoryIdx="3" bldStep="ptInSeries"/>
                                            </p:graphicEl>
                                          </p:spTgt>
                                        </p:tgtEl>
                                        <p:attrNameLst>
                                          <p:attrName>style.visibility</p:attrName>
                                        </p:attrNameLst>
                                      </p:cBhvr>
                                      <p:to>
                                        <p:strVal val="visible"/>
                                      </p:to>
                                    </p:set>
                                    <p:animEffect transition="in" filter="fade">
                                      <p:cBhvr>
                                        <p:cTn id="36" dur="500"/>
                                        <p:tgtEl>
                                          <p:spTgt spid="8">
                                            <p:graphicEl>
                                              <a:chart seriesIdx="0" categoryIdx="3" bldStep="ptInSeries"/>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graphicEl>
                                              <a:chart seriesIdx="0" categoryIdx="4" bldStep="ptInSeries"/>
                                            </p:graphicEl>
                                          </p:spTgt>
                                        </p:tgtEl>
                                        <p:attrNameLst>
                                          <p:attrName>style.visibility</p:attrName>
                                        </p:attrNameLst>
                                      </p:cBhvr>
                                      <p:to>
                                        <p:strVal val="visible"/>
                                      </p:to>
                                    </p:set>
                                    <p:animEffect transition="in" filter="fade">
                                      <p:cBhvr>
                                        <p:cTn id="39" dur="500"/>
                                        <p:tgtEl>
                                          <p:spTgt spid="8">
                                            <p:graphicEl>
                                              <a:chart seriesIdx="0" categoryIdx="4" bldStep="ptInSeries"/>
                                            </p:graphicEl>
                                          </p:spTgt>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8">
                                            <p:graphicEl>
                                              <a:chart seriesIdx="1" categoryIdx="0" bldStep="ptInSeries"/>
                                            </p:graphicEl>
                                          </p:spTgt>
                                        </p:tgtEl>
                                        <p:attrNameLst>
                                          <p:attrName>style.visibility</p:attrName>
                                        </p:attrNameLst>
                                      </p:cBhvr>
                                      <p:to>
                                        <p:strVal val="visible"/>
                                      </p:to>
                                    </p:set>
                                    <p:animEffect transition="in" filter="fade">
                                      <p:cBhvr>
                                        <p:cTn id="43" dur="500"/>
                                        <p:tgtEl>
                                          <p:spTgt spid="8">
                                            <p:graphicEl>
                                              <a:chart seriesIdx="1" categoryIdx="0" bldStep="ptInSeries"/>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chart seriesIdx="1" categoryIdx="1" bldStep="ptInSeries"/>
                                            </p:graphicEl>
                                          </p:spTgt>
                                        </p:tgtEl>
                                        <p:attrNameLst>
                                          <p:attrName>style.visibility</p:attrName>
                                        </p:attrNameLst>
                                      </p:cBhvr>
                                      <p:to>
                                        <p:strVal val="visible"/>
                                      </p:to>
                                    </p:set>
                                    <p:animEffect transition="in" filter="fade">
                                      <p:cBhvr>
                                        <p:cTn id="46" dur="500"/>
                                        <p:tgtEl>
                                          <p:spTgt spid="8">
                                            <p:graphicEl>
                                              <a:chart seriesIdx="1" categoryIdx="1" bldStep="ptInSeries"/>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graphicEl>
                                              <a:chart seriesIdx="1" categoryIdx="2" bldStep="ptInSeries"/>
                                            </p:graphicEl>
                                          </p:spTgt>
                                        </p:tgtEl>
                                        <p:attrNameLst>
                                          <p:attrName>style.visibility</p:attrName>
                                        </p:attrNameLst>
                                      </p:cBhvr>
                                      <p:to>
                                        <p:strVal val="visible"/>
                                      </p:to>
                                    </p:set>
                                    <p:animEffect transition="in" filter="fade">
                                      <p:cBhvr>
                                        <p:cTn id="49" dur="500"/>
                                        <p:tgtEl>
                                          <p:spTgt spid="8">
                                            <p:graphicEl>
                                              <a:chart seriesIdx="1" categoryIdx="2" bldStep="ptInSeries"/>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graphicEl>
                                              <a:chart seriesIdx="1" categoryIdx="3" bldStep="ptInSeries"/>
                                            </p:graphicEl>
                                          </p:spTgt>
                                        </p:tgtEl>
                                        <p:attrNameLst>
                                          <p:attrName>style.visibility</p:attrName>
                                        </p:attrNameLst>
                                      </p:cBhvr>
                                      <p:to>
                                        <p:strVal val="visible"/>
                                      </p:to>
                                    </p:set>
                                    <p:animEffect transition="in" filter="fade">
                                      <p:cBhvr>
                                        <p:cTn id="52" dur="500"/>
                                        <p:tgtEl>
                                          <p:spTgt spid="8">
                                            <p:graphicEl>
                                              <a:chart seriesIdx="1" categoryIdx="3" bldStep="ptInSeries"/>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graphicEl>
                                              <a:chart seriesIdx="1" categoryIdx="4" bldStep="ptInSeries"/>
                                            </p:graphicEl>
                                          </p:spTgt>
                                        </p:tgtEl>
                                        <p:attrNameLst>
                                          <p:attrName>style.visibility</p:attrName>
                                        </p:attrNameLst>
                                      </p:cBhvr>
                                      <p:to>
                                        <p:strVal val="visible"/>
                                      </p:to>
                                    </p:set>
                                    <p:animEffect transition="in" filter="fade">
                                      <p:cBhvr>
                                        <p:cTn id="55" dur="500"/>
                                        <p:tgtEl>
                                          <p:spTgt spid="8">
                                            <p:graphicEl>
                                              <a:chart seriesIdx="1" categoryIdx="4" bldStep="ptInSeries"/>
                                            </p:graphicEl>
                                          </p:spTgt>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8">
                                            <p:graphicEl>
                                              <a:chart seriesIdx="2" categoryIdx="0" bldStep="ptInSeries"/>
                                            </p:graphicEl>
                                          </p:spTgt>
                                        </p:tgtEl>
                                        <p:attrNameLst>
                                          <p:attrName>style.visibility</p:attrName>
                                        </p:attrNameLst>
                                      </p:cBhvr>
                                      <p:to>
                                        <p:strVal val="visible"/>
                                      </p:to>
                                    </p:set>
                                    <p:animEffect transition="in" filter="fade">
                                      <p:cBhvr>
                                        <p:cTn id="59" dur="500"/>
                                        <p:tgtEl>
                                          <p:spTgt spid="8">
                                            <p:graphicEl>
                                              <a:chart seriesIdx="2" categoryIdx="0" bldStep="ptInSeries"/>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graphicEl>
                                              <a:chart seriesIdx="2" categoryIdx="1" bldStep="ptInSeries"/>
                                            </p:graphicEl>
                                          </p:spTgt>
                                        </p:tgtEl>
                                        <p:attrNameLst>
                                          <p:attrName>style.visibility</p:attrName>
                                        </p:attrNameLst>
                                      </p:cBhvr>
                                      <p:to>
                                        <p:strVal val="visible"/>
                                      </p:to>
                                    </p:set>
                                    <p:animEffect transition="in" filter="fade">
                                      <p:cBhvr>
                                        <p:cTn id="62" dur="500"/>
                                        <p:tgtEl>
                                          <p:spTgt spid="8">
                                            <p:graphicEl>
                                              <a:chart seriesIdx="2" categoryIdx="1" bldStep="ptInSeries"/>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graphicEl>
                                              <a:chart seriesIdx="2" categoryIdx="2" bldStep="ptInSeries"/>
                                            </p:graphicEl>
                                          </p:spTgt>
                                        </p:tgtEl>
                                        <p:attrNameLst>
                                          <p:attrName>style.visibility</p:attrName>
                                        </p:attrNameLst>
                                      </p:cBhvr>
                                      <p:to>
                                        <p:strVal val="visible"/>
                                      </p:to>
                                    </p:set>
                                    <p:animEffect transition="in" filter="fade">
                                      <p:cBhvr>
                                        <p:cTn id="65" dur="500"/>
                                        <p:tgtEl>
                                          <p:spTgt spid="8">
                                            <p:graphicEl>
                                              <a:chart seriesIdx="2" categoryIdx="2" bldStep="ptInSeries"/>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
                                            <p:graphicEl>
                                              <a:chart seriesIdx="2" categoryIdx="3" bldStep="ptInSeries"/>
                                            </p:graphicEl>
                                          </p:spTgt>
                                        </p:tgtEl>
                                        <p:attrNameLst>
                                          <p:attrName>style.visibility</p:attrName>
                                        </p:attrNameLst>
                                      </p:cBhvr>
                                      <p:to>
                                        <p:strVal val="visible"/>
                                      </p:to>
                                    </p:set>
                                    <p:animEffect transition="in" filter="fade">
                                      <p:cBhvr>
                                        <p:cTn id="68" dur="500"/>
                                        <p:tgtEl>
                                          <p:spTgt spid="8">
                                            <p:graphicEl>
                                              <a:chart seriesIdx="2" categoryIdx="3" bldStep="ptInSeries"/>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graphicEl>
                                              <a:chart seriesIdx="2" categoryIdx="4" bldStep="ptInSeries"/>
                                            </p:graphicEl>
                                          </p:spTgt>
                                        </p:tgtEl>
                                        <p:attrNameLst>
                                          <p:attrName>style.visibility</p:attrName>
                                        </p:attrNameLst>
                                      </p:cBhvr>
                                      <p:to>
                                        <p:strVal val="visible"/>
                                      </p:to>
                                    </p:set>
                                    <p:animEffect transition="in" filter="fade">
                                      <p:cBhvr>
                                        <p:cTn id="71" dur="500"/>
                                        <p:tgtEl>
                                          <p:spTgt spid="8">
                                            <p:graphicEl>
                                              <a:chart seriesIdx="2" categoryIdx="4" bldStep="ptInSeries"/>
                                            </p:graphicEl>
                                          </p:spTgt>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8">
                                            <p:graphicEl>
                                              <a:chart seriesIdx="3" categoryIdx="0" bldStep="ptInSeries"/>
                                            </p:graphicEl>
                                          </p:spTgt>
                                        </p:tgtEl>
                                        <p:attrNameLst>
                                          <p:attrName>style.visibility</p:attrName>
                                        </p:attrNameLst>
                                      </p:cBhvr>
                                      <p:to>
                                        <p:strVal val="visible"/>
                                      </p:to>
                                    </p:set>
                                    <p:animEffect transition="in" filter="fade">
                                      <p:cBhvr>
                                        <p:cTn id="75" dur="500"/>
                                        <p:tgtEl>
                                          <p:spTgt spid="8">
                                            <p:graphicEl>
                                              <a:chart seriesIdx="3" categoryIdx="0" bldStep="ptInSeries"/>
                                            </p:graphic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
                                            <p:graphicEl>
                                              <a:chart seriesIdx="3" categoryIdx="1" bldStep="ptInSeries"/>
                                            </p:graphicEl>
                                          </p:spTgt>
                                        </p:tgtEl>
                                        <p:attrNameLst>
                                          <p:attrName>style.visibility</p:attrName>
                                        </p:attrNameLst>
                                      </p:cBhvr>
                                      <p:to>
                                        <p:strVal val="visible"/>
                                      </p:to>
                                    </p:set>
                                    <p:animEffect transition="in" filter="fade">
                                      <p:cBhvr>
                                        <p:cTn id="78" dur="500"/>
                                        <p:tgtEl>
                                          <p:spTgt spid="8">
                                            <p:graphicEl>
                                              <a:chart seriesIdx="3" categoryIdx="1" bldStep="ptInSeries"/>
                                            </p:graphic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
                                            <p:graphicEl>
                                              <a:chart seriesIdx="3" categoryIdx="2" bldStep="ptInSeries"/>
                                            </p:graphicEl>
                                          </p:spTgt>
                                        </p:tgtEl>
                                        <p:attrNameLst>
                                          <p:attrName>style.visibility</p:attrName>
                                        </p:attrNameLst>
                                      </p:cBhvr>
                                      <p:to>
                                        <p:strVal val="visible"/>
                                      </p:to>
                                    </p:set>
                                    <p:animEffect transition="in" filter="fade">
                                      <p:cBhvr>
                                        <p:cTn id="81" dur="500"/>
                                        <p:tgtEl>
                                          <p:spTgt spid="8">
                                            <p:graphicEl>
                                              <a:chart seriesIdx="3" categoryIdx="2" bldStep="ptInSeries"/>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
                                            <p:graphicEl>
                                              <a:chart seriesIdx="3" categoryIdx="3" bldStep="ptInSeries"/>
                                            </p:graphicEl>
                                          </p:spTgt>
                                        </p:tgtEl>
                                        <p:attrNameLst>
                                          <p:attrName>style.visibility</p:attrName>
                                        </p:attrNameLst>
                                      </p:cBhvr>
                                      <p:to>
                                        <p:strVal val="visible"/>
                                      </p:to>
                                    </p:set>
                                    <p:animEffect transition="in" filter="fade">
                                      <p:cBhvr>
                                        <p:cTn id="84" dur="500"/>
                                        <p:tgtEl>
                                          <p:spTgt spid="8">
                                            <p:graphicEl>
                                              <a:chart seriesIdx="3" categoryIdx="3" bldStep="ptInSeries"/>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
                                            <p:graphicEl>
                                              <a:chart seriesIdx="3" categoryIdx="4" bldStep="ptInSeries"/>
                                            </p:graphicEl>
                                          </p:spTgt>
                                        </p:tgtEl>
                                        <p:attrNameLst>
                                          <p:attrName>style.visibility</p:attrName>
                                        </p:attrNameLst>
                                      </p:cBhvr>
                                      <p:to>
                                        <p:strVal val="visible"/>
                                      </p:to>
                                    </p:set>
                                    <p:animEffect transition="in" filter="fade">
                                      <p:cBhvr>
                                        <p:cTn id="87" dur="500"/>
                                        <p:tgtEl>
                                          <p:spTgt spid="8">
                                            <p:graphicEl>
                                              <a:chart seriesIdx="3" categoryIdx="4" bldStep="ptInSeries"/>
                                            </p:graphicEl>
                                          </p:spTgt>
                                        </p:tgtEl>
                                      </p:cBhvr>
                                    </p:animEffect>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8">
                                            <p:graphicEl>
                                              <a:chart seriesIdx="4" categoryIdx="0" bldStep="ptInSeries"/>
                                            </p:graphicEl>
                                          </p:spTgt>
                                        </p:tgtEl>
                                        <p:attrNameLst>
                                          <p:attrName>style.visibility</p:attrName>
                                        </p:attrNameLst>
                                      </p:cBhvr>
                                      <p:to>
                                        <p:strVal val="visible"/>
                                      </p:to>
                                    </p:set>
                                    <p:animEffect transition="in" filter="fade">
                                      <p:cBhvr>
                                        <p:cTn id="91" dur="500"/>
                                        <p:tgtEl>
                                          <p:spTgt spid="8">
                                            <p:graphicEl>
                                              <a:chart seriesIdx="4" categoryIdx="0" bldStep="ptInSeries"/>
                                            </p:graphic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
                                            <p:graphicEl>
                                              <a:chart seriesIdx="4" categoryIdx="1" bldStep="ptInSeries"/>
                                            </p:graphicEl>
                                          </p:spTgt>
                                        </p:tgtEl>
                                        <p:attrNameLst>
                                          <p:attrName>style.visibility</p:attrName>
                                        </p:attrNameLst>
                                      </p:cBhvr>
                                      <p:to>
                                        <p:strVal val="visible"/>
                                      </p:to>
                                    </p:set>
                                    <p:animEffect transition="in" filter="fade">
                                      <p:cBhvr>
                                        <p:cTn id="94" dur="500"/>
                                        <p:tgtEl>
                                          <p:spTgt spid="8">
                                            <p:graphicEl>
                                              <a:chart seriesIdx="4" categoryIdx="1" bldStep="ptInSeries"/>
                                            </p:graphic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
                                            <p:graphicEl>
                                              <a:chart seriesIdx="4" categoryIdx="2" bldStep="ptInSeries"/>
                                            </p:graphicEl>
                                          </p:spTgt>
                                        </p:tgtEl>
                                        <p:attrNameLst>
                                          <p:attrName>style.visibility</p:attrName>
                                        </p:attrNameLst>
                                      </p:cBhvr>
                                      <p:to>
                                        <p:strVal val="visible"/>
                                      </p:to>
                                    </p:set>
                                    <p:animEffect transition="in" filter="fade">
                                      <p:cBhvr>
                                        <p:cTn id="97" dur="500"/>
                                        <p:tgtEl>
                                          <p:spTgt spid="8">
                                            <p:graphicEl>
                                              <a:chart seriesIdx="4" categoryIdx="2" bldStep="ptInSeries"/>
                                            </p:graphic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
                                            <p:graphicEl>
                                              <a:chart seriesIdx="4" categoryIdx="3" bldStep="ptInSeries"/>
                                            </p:graphicEl>
                                          </p:spTgt>
                                        </p:tgtEl>
                                        <p:attrNameLst>
                                          <p:attrName>style.visibility</p:attrName>
                                        </p:attrNameLst>
                                      </p:cBhvr>
                                      <p:to>
                                        <p:strVal val="visible"/>
                                      </p:to>
                                    </p:set>
                                    <p:animEffect transition="in" filter="fade">
                                      <p:cBhvr>
                                        <p:cTn id="100" dur="500"/>
                                        <p:tgtEl>
                                          <p:spTgt spid="8">
                                            <p:graphicEl>
                                              <a:chart seriesIdx="4" categoryIdx="3" bldStep="ptInSeries"/>
                                            </p:graphic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8">
                                            <p:graphicEl>
                                              <a:chart seriesIdx="4" categoryIdx="4" bldStep="ptInSeries"/>
                                            </p:graphicEl>
                                          </p:spTgt>
                                        </p:tgtEl>
                                        <p:attrNameLst>
                                          <p:attrName>style.visibility</p:attrName>
                                        </p:attrNameLst>
                                      </p:cBhvr>
                                      <p:to>
                                        <p:strVal val="visible"/>
                                      </p:to>
                                    </p:set>
                                    <p:animEffect transition="in" filter="fade">
                                      <p:cBhvr>
                                        <p:cTn id="103" dur="500"/>
                                        <p:tgtEl>
                                          <p:spTgt spid="8">
                                            <p:graphicEl>
                                              <a:chart seriesIdx="4" categoryIdx="4" bldStep="ptInSeries"/>
                                            </p:graphicEl>
                                          </p:spTgt>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07" dur="500"/>
                                        <p:tgtEl>
                                          <p:spTgt spid="7">
                                            <p:graphicEl>
                                              <a:chart seriesIdx="-3" categoryIdx="-3" bldStep="gridLegend"/>
                                            </p:graphicEl>
                                          </p:spTgt>
                                        </p:tgtEl>
                                      </p:cBhvr>
                                    </p:animEffect>
                                  </p:childTnLst>
                                </p:cTn>
                              </p:par>
                            </p:childTnLst>
                          </p:cTn>
                        </p:par>
                        <p:par>
                          <p:cTn id="108" fill="hold">
                            <p:stCondLst>
                              <p:cond delay="5500"/>
                            </p:stCondLst>
                            <p:childTnLst>
                              <p:par>
                                <p:cTn id="109" presetID="10" presetClass="entr" presetSubtype="0" fill="hold" grpId="0" nodeType="afterEffect">
                                  <p:stCondLst>
                                    <p:cond delay="0"/>
                                  </p:stCondLst>
                                  <p:childTnLst>
                                    <p:set>
                                      <p:cBhvr>
                                        <p:cTn id="1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11" dur="500"/>
                                        <p:tgtEl>
                                          <p:spTgt spid="7">
                                            <p:graphicEl>
                                              <a:chart seriesIdx="-4" categoryIdx="0" bldStep="category"/>
                                            </p:graphicEl>
                                          </p:spTgt>
                                        </p:tgtEl>
                                      </p:cBhvr>
                                    </p:animEffect>
                                  </p:childTnLst>
                                </p:cTn>
                              </p:par>
                            </p:childTnLst>
                          </p:cTn>
                        </p:par>
                        <p:par>
                          <p:cTn id="112" fill="hold">
                            <p:stCondLst>
                              <p:cond delay="6000"/>
                            </p:stCondLst>
                            <p:childTnLst>
                              <p:par>
                                <p:cTn id="113" presetID="10" presetClass="entr" presetSubtype="0" fill="hold" grpId="0" nodeType="afterEffect">
                                  <p:stCondLst>
                                    <p:cond delay="0"/>
                                  </p:stCondLst>
                                  <p:childTnLst>
                                    <p:set>
                                      <p:cBhvr>
                                        <p:cTn id="1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15" dur="500"/>
                                        <p:tgtEl>
                                          <p:spTgt spid="7">
                                            <p:graphicEl>
                                              <a:chart seriesIdx="-4" categoryIdx="1" bldStep="category"/>
                                            </p:graphicEl>
                                          </p:spTgt>
                                        </p:tgtEl>
                                      </p:cBhvr>
                                    </p:animEffect>
                                  </p:childTnLst>
                                </p:cTn>
                              </p:par>
                            </p:childTnLst>
                          </p:cTn>
                        </p:par>
                        <p:par>
                          <p:cTn id="116" fill="hold">
                            <p:stCondLst>
                              <p:cond delay="6500"/>
                            </p:stCondLst>
                            <p:childTnLst>
                              <p:par>
                                <p:cTn id="117" presetID="10" presetClass="entr" presetSubtype="0" fill="hold" grpId="0" nodeType="afterEffect">
                                  <p:stCondLst>
                                    <p:cond delay="0"/>
                                  </p:stCondLst>
                                  <p:childTnLst>
                                    <p:set>
                                      <p:cBhvr>
                                        <p:cTn id="1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19" dur="500"/>
                                        <p:tgtEl>
                                          <p:spTgt spid="7">
                                            <p:graphicEl>
                                              <a:chart seriesIdx="-4" categoryIdx="2" bldStep="category"/>
                                            </p:graphicEl>
                                          </p:spTgt>
                                        </p:tgtEl>
                                      </p:cBhvr>
                                    </p:animEffect>
                                  </p:childTnLst>
                                </p:cTn>
                              </p:par>
                            </p:childTnLst>
                          </p:cTn>
                        </p:par>
                        <p:par>
                          <p:cTn id="120" fill="hold">
                            <p:stCondLst>
                              <p:cond delay="7000"/>
                            </p:stCondLst>
                            <p:childTnLst>
                              <p:par>
                                <p:cTn id="121" presetID="10" presetClass="entr" presetSubtype="0" fill="hold" grpId="0" nodeType="afterEffect">
                                  <p:stCondLst>
                                    <p:cond delay="0"/>
                                  </p:stCondLst>
                                  <p:childTnLst>
                                    <p:set>
                                      <p:cBhvr>
                                        <p:cTn id="1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123" dur="500"/>
                                        <p:tgtEl>
                                          <p:spTgt spid="7">
                                            <p:graphicEl>
                                              <a:chart seriesIdx="-4" categoryIdx="3" bldStep="category"/>
                                            </p:graphicEl>
                                          </p:spTgt>
                                        </p:tgtEl>
                                      </p:cBhvr>
                                    </p:animEffect>
                                  </p:childTnLst>
                                </p:cTn>
                              </p:par>
                            </p:childTnLst>
                          </p:cTn>
                        </p:par>
                        <p:par>
                          <p:cTn id="124" fill="hold">
                            <p:stCondLst>
                              <p:cond delay="7500"/>
                            </p:stCondLst>
                            <p:childTnLst>
                              <p:par>
                                <p:cTn id="125" presetID="10" presetClass="entr" presetSubtype="0" fill="hold" grpId="0" nodeType="afterEffect">
                                  <p:stCondLst>
                                    <p:cond delay="0"/>
                                  </p:stCondLst>
                                  <p:childTnLst>
                                    <p:set>
                                      <p:cBhvr>
                                        <p:cTn id="1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127" dur="500"/>
                                        <p:tgtEl>
                                          <p:spTgt spid="7">
                                            <p:graphicEl>
                                              <a:chart seriesIdx="-4" categoryIdx="4" bldStep="category"/>
                                            </p:graphicEl>
                                          </p:spTgt>
                                        </p:tgtEl>
                                      </p:cBhvr>
                                    </p:animEffect>
                                  </p:childTnLst>
                                </p:cTn>
                              </p:par>
                            </p:childTnLst>
                          </p:cTn>
                        </p:par>
                        <p:par>
                          <p:cTn id="128" fill="hold">
                            <p:stCondLst>
                              <p:cond delay="8000"/>
                            </p:stCondLst>
                            <p:childTnLst>
                              <p:par>
                                <p:cTn id="129" presetID="10" presetClass="entr" presetSubtype="0" fill="hold" grpId="0" nodeType="afterEffect">
                                  <p:stCondLst>
                                    <p:cond delay="0"/>
                                  </p:stCondLst>
                                  <p:childTnLst>
                                    <p:set>
                                      <p:cBhvr>
                                        <p:cTn id="1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fade">
                                      <p:cBhvr>
                                        <p:cTn id="131" dur="500"/>
                                        <p:tgtEl>
                                          <p:spTgt spid="7">
                                            <p:graphicEl>
                                              <a:chart seriesIdx="-4" categoryIdx="5" bldStep="category"/>
                                            </p:graphicEl>
                                          </p:spTgt>
                                        </p:tgtEl>
                                      </p:cBhvr>
                                    </p:animEffect>
                                  </p:childTnLst>
                                </p:cTn>
                              </p:par>
                            </p:childTnLst>
                          </p:cTn>
                        </p:par>
                        <p:par>
                          <p:cTn id="132" fill="hold">
                            <p:stCondLst>
                              <p:cond delay="8500"/>
                            </p:stCondLst>
                            <p:childTnLst>
                              <p:par>
                                <p:cTn id="133" presetID="10" presetClass="entr" presetSubtype="0" fill="hold" grpId="0" nodeType="afterEffect">
                                  <p:stCondLst>
                                    <p:cond delay="0"/>
                                  </p:stCondLst>
                                  <p:childTnLst>
                                    <p:set>
                                      <p:cBhvr>
                                        <p:cTn id="1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fade">
                                      <p:cBhvr>
                                        <p:cTn id="135" dur="500"/>
                                        <p:tgtEl>
                                          <p:spTgt spid="7">
                                            <p:graphicEl>
                                              <a:chart seriesIdx="-4" categoryIdx="6" bldStep="category"/>
                                            </p:graphicEl>
                                          </p:spTgt>
                                        </p:tgtEl>
                                      </p:cBhvr>
                                    </p:animEffect>
                                  </p:childTnLst>
                                </p:cTn>
                              </p:par>
                            </p:childTnLst>
                          </p:cTn>
                        </p:par>
                        <p:par>
                          <p:cTn id="136" fill="hold">
                            <p:stCondLst>
                              <p:cond delay="9000"/>
                            </p:stCondLst>
                            <p:childTnLst>
                              <p:par>
                                <p:cTn id="137" presetID="10" presetClass="entr" presetSubtype="0" fill="hold" grpId="0" nodeType="afterEffect">
                                  <p:stCondLst>
                                    <p:cond delay="0"/>
                                  </p:stCondLst>
                                  <p:childTnLst>
                                    <p:set>
                                      <p:cBhvr>
                                        <p:cTn id="1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fade">
                                      <p:cBhvr>
                                        <p:cTn id="139" dur="500"/>
                                        <p:tgtEl>
                                          <p:spTgt spid="7">
                                            <p:graphicEl>
                                              <a:chart seriesIdx="-4" categoryIdx="7" bldStep="category"/>
                                            </p:graphicEl>
                                          </p:spTgt>
                                        </p:tgtEl>
                                      </p:cBhvr>
                                    </p:animEffect>
                                  </p:childTnLst>
                                </p:cTn>
                              </p:par>
                            </p:childTnLst>
                          </p:cTn>
                        </p:par>
                        <p:par>
                          <p:cTn id="140" fill="hold">
                            <p:stCondLst>
                              <p:cond delay="9500"/>
                            </p:stCondLst>
                            <p:childTnLst>
                              <p:par>
                                <p:cTn id="141" presetID="10" presetClass="entr" presetSubtype="0" fill="hold" grpId="0" nodeType="afterEffect">
                                  <p:stCondLst>
                                    <p:cond delay="0"/>
                                  </p:stCondLst>
                                  <p:childTnLst>
                                    <p:set>
                                      <p:cBhvr>
                                        <p:cTn id="1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fade">
                                      <p:cBhvr>
                                        <p:cTn id="143" dur="500"/>
                                        <p:tgtEl>
                                          <p:spTgt spid="7">
                                            <p:graphicEl>
                                              <a:chart seriesIdx="-4" categoryIdx="8" bldStep="category"/>
                                            </p:graphicEl>
                                          </p:spTgt>
                                        </p:tgtEl>
                                      </p:cBhvr>
                                    </p:animEffect>
                                  </p:childTnLst>
                                </p:cTn>
                              </p:par>
                            </p:childTnLst>
                          </p:cTn>
                        </p:par>
                        <p:par>
                          <p:cTn id="144" fill="hold">
                            <p:stCondLst>
                              <p:cond delay="10000"/>
                            </p:stCondLst>
                            <p:childTnLst>
                              <p:par>
                                <p:cTn id="145" presetID="10" presetClass="entr" presetSubtype="0" fill="hold" grpId="0" nodeType="afterEffect">
                                  <p:stCondLst>
                                    <p:cond delay="0"/>
                                  </p:stCondLst>
                                  <p:childTnLst>
                                    <p:set>
                                      <p:cBhvr>
                                        <p:cTn id="1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fade">
                                      <p:cBhvr>
                                        <p:cTn id="147" dur="500"/>
                                        <p:tgtEl>
                                          <p:spTgt spid="7">
                                            <p:graphicEl>
                                              <a:chart seriesIdx="-4" categoryIdx="9"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Graphic spid="8" grpId="0" uiExpand="1">
        <p:bldSub>
          <a:bldChart bld="seriesEl"/>
        </p:bldSub>
      </p:bldGraphic>
      <p:bldGraphic spid="7" grpId="0" uiExpand="1">
        <p:bldSub>
          <a:bldChart bld="category"/>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61FF1A46-AE03-49B2-B286-83EC63E0D6D7}" type="slidenum">
              <a:rPr lang="en-US"/>
              <a:pPr>
                <a:defRPr/>
              </a:pPr>
              <a:t>14</a:t>
            </a:fld>
            <a:endParaRPr lang="en-US"/>
          </a:p>
        </p:txBody>
      </p:sp>
      <p:sp>
        <p:nvSpPr>
          <p:cNvPr id="16387" name="Заголовок 1"/>
          <p:cNvSpPr>
            <a:spLocks noGrp="1"/>
          </p:cNvSpPr>
          <p:nvPr>
            <p:ph type="ctrTitle"/>
          </p:nvPr>
        </p:nvSpPr>
        <p:spPr>
          <a:xfrm>
            <a:off x="0" y="-19744"/>
            <a:ext cx="13004800" cy="1010716"/>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Personu iesniegumi</a:t>
            </a:r>
          </a:p>
        </p:txBody>
      </p:sp>
      <p:graphicFrame>
        <p:nvGraphicFramePr>
          <p:cNvPr id="7" name="Диаграмма 5"/>
          <p:cNvGraphicFramePr/>
          <p:nvPr>
            <p:extLst>
              <p:ext uri="{D42A27DB-BD31-4B8C-83A1-F6EECF244321}">
                <p14:modId xmlns:p14="http://schemas.microsoft.com/office/powerpoint/2010/main" val="2980096724"/>
              </p:ext>
            </p:extLst>
          </p:nvPr>
        </p:nvGraphicFramePr>
        <p:xfrm>
          <a:off x="1443999" y="772344"/>
          <a:ext cx="11772986" cy="9196580"/>
        </p:xfrm>
        <a:graphic>
          <a:graphicData uri="http://schemas.openxmlformats.org/drawingml/2006/chart">
            <c:chart xmlns:c="http://schemas.openxmlformats.org/drawingml/2006/chart" xmlns:r="http://schemas.openxmlformats.org/officeDocument/2006/relationships" r:id="rId3"/>
          </a:graphicData>
        </a:graphic>
      </p:graphicFrame>
      <p:pic>
        <p:nvPicPr>
          <p:cNvPr id="2" name="Attēls 1">
            <a:extLst>
              <a:ext uri="{FF2B5EF4-FFF2-40B4-BE49-F238E27FC236}">
                <a16:creationId xmlns:a16="http://schemas.microsoft.com/office/drawing/2014/main" id="{C84AA00F-7B5E-4243-89C2-B0820D48DF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06116" y="2220562"/>
            <a:ext cx="4560979" cy="2544979"/>
          </a:xfrm>
          <a:prstGeom prst="rect">
            <a:avLst/>
          </a:prstGeom>
        </p:spPr>
      </p:pic>
      <p:sp>
        <p:nvSpPr>
          <p:cNvPr id="5" name="Rectangle 15"/>
          <p:cNvSpPr txBox="1">
            <a:spLocks/>
          </p:cNvSpPr>
          <p:nvPr/>
        </p:nvSpPr>
        <p:spPr bwMode="auto">
          <a:xfrm>
            <a:off x="1677864" y="916360"/>
            <a:ext cx="11305256" cy="1584176"/>
          </a:xfrm>
          <a:prstGeom prst="rect">
            <a:avLst/>
          </a:prstGeom>
          <a:noFill/>
          <a:ln w="12700">
            <a:noFill/>
            <a:miter lim="800000"/>
            <a:headEnd/>
            <a:tailEnd/>
          </a:ln>
          <a:effectLst/>
        </p:spPr>
        <p:txBody>
          <a:bodyPr vert="horz" wrap="square" lIns="50796" tIns="50796" rIns="50796" bIns="50796" numCol="1" rtlCol="0" anchor="ctr" anchorCtr="0" compatLnSpc="1">
            <a:prstTxWarp prst="textNoShape">
              <a:avLst/>
            </a:prstTxWarp>
            <a:normAutofit/>
          </a:bodyPr>
          <a:lstStyle/>
          <a:p>
            <a:pPr algn="just" defTabSz="914340" fontAlgn="auto">
              <a:lnSpc>
                <a:spcPct val="90000"/>
              </a:lnSpc>
              <a:spcBef>
                <a:spcPts val="600"/>
              </a:spcBef>
              <a:spcAft>
                <a:spcPts val="0"/>
              </a:spcAft>
              <a:buClr>
                <a:srgbClr val="8C8D8C"/>
              </a:buClr>
              <a:buSzPct val="171000"/>
              <a:defRPr/>
            </a:pPr>
            <a:r>
              <a:rPr lang="lv-LV" sz="3200" dirty="0">
                <a:sym typeface="Times" charset="0"/>
              </a:rPr>
              <a:t>Saņemti</a:t>
            </a:r>
            <a:r>
              <a:rPr lang="lv-LV" sz="3200" dirty="0">
                <a:solidFill>
                  <a:schemeClr val="tx1"/>
                </a:solidFill>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9 783 </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(-4.8%)  </a:t>
            </a:r>
            <a:r>
              <a:rPr lang="lv-LV" sz="3200" dirty="0">
                <a:sym typeface="Times" charset="0"/>
              </a:rPr>
              <a:t>personu pieteikumi un iesniegumi, no tiem:</a:t>
            </a:r>
          </a:p>
        </p:txBody>
      </p:sp>
    </p:spTree>
    <p:extLst>
      <p:ext uri="{BB962C8B-B14F-4D97-AF65-F5344CB8AC3E}">
        <p14:creationId xmlns:p14="http://schemas.microsoft.com/office/powerpoint/2010/main" val="292885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5" dur="500"/>
                                        <p:tgtEl>
                                          <p:spTgt spid="7">
                                            <p:graphicEl>
                                              <a:chart seriesIdx="-3" categoryIdx="-3" bldStep="gridLegend"/>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chart seriesIdx="0" categoryIdx="0" bldStep="ptInSeries"/>
                                            </p:graphicEl>
                                          </p:spTgt>
                                        </p:tgtEl>
                                        <p:attrNameLst>
                                          <p:attrName>style.visibility</p:attrName>
                                        </p:attrNameLst>
                                      </p:cBhvr>
                                      <p:to>
                                        <p:strVal val="visible"/>
                                      </p:to>
                                    </p:set>
                                    <p:animEffect transition="in" filter="fade">
                                      <p:cBhvr>
                                        <p:cTn id="19" dur="1000"/>
                                        <p:tgtEl>
                                          <p:spTgt spid="7">
                                            <p:graphicEl>
                                              <a:chart seriesIdx="0" categoryIdx="0" bldStep="ptInSeries"/>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graphicEl>
                                              <a:chart seriesIdx="0" categoryIdx="1" bldStep="ptInSeries"/>
                                            </p:graphicEl>
                                          </p:spTgt>
                                        </p:tgtEl>
                                        <p:attrNameLst>
                                          <p:attrName>style.visibility</p:attrName>
                                        </p:attrNameLst>
                                      </p:cBhvr>
                                      <p:to>
                                        <p:strVal val="visible"/>
                                      </p:to>
                                    </p:set>
                                    <p:animEffect transition="in" filter="fade">
                                      <p:cBhvr>
                                        <p:cTn id="22" dur="1000"/>
                                        <p:tgtEl>
                                          <p:spTgt spid="7">
                                            <p:graphicEl>
                                              <a:chart seriesIdx="0" categoryIdx="1" bldStep="ptInSeries"/>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graphicEl>
                                              <a:chart seriesIdx="0" categoryIdx="2" bldStep="ptInSeries"/>
                                            </p:graphicEl>
                                          </p:spTgt>
                                        </p:tgtEl>
                                        <p:attrNameLst>
                                          <p:attrName>style.visibility</p:attrName>
                                        </p:attrNameLst>
                                      </p:cBhvr>
                                      <p:to>
                                        <p:strVal val="visible"/>
                                      </p:to>
                                    </p:set>
                                    <p:animEffect transition="in" filter="fade">
                                      <p:cBhvr>
                                        <p:cTn id="25" dur="1000"/>
                                        <p:tgtEl>
                                          <p:spTgt spid="7">
                                            <p:graphicEl>
                                              <a:chart seriesIdx="0" categoryIdx="2" bldStep="ptInSeries"/>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graphicEl>
                                              <a:chart seriesIdx="0" categoryIdx="3" bldStep="ptInSeries"/>
                                            </p:graphicEl>
                                          </p:spTgt>
                                        </p:tgtEl>
                                        <p:attrNameLst>
                                          <p:attrName>style.visibility</p:attrName>
                                        </p:attrNameLst>
                                      </p:cBhvr>
                                      <p:to>
                                        <p:strVal val="visible"/>
                                      </p:to>
                                    </p:set>
                                    <p:animEffect transition="in" filter="fade">
                                      <p:cBhvr>
                                        <p:cTn id="28" dur="1000"/>
                                        <p:tgtEl>
                                          <p:spTgt spid="7">
                                            <p:graphicEl>
                                              <a:chart seriesIdx="0" categoryIdx="3" bldStep="ptInSeries"/>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chart seriesIdx="0" categoryIdx="4" bldStep="ptInSeries"/>
                                            </p:graphicEl>
                                          </p:spTgt>
                                        </p:tgtEl>
                                        <p:attrNameLst>
                                          <p:attrName>style.visibility</p:attrName>
                                        </p:attrNameLst>
                                      </p:cBhvr>
                                      <p:to>
                                        <p:strVal val="visible"/>
                                      </p:to>
                                    </p:set>
                                    <p:animEffect transition="in" filter="fade">
                                      <p:cBhvr>
                                        <p:cTn id="31" dur="1000"/>
                                        <p:tgtEl>
                                          <p:spTgt spid="7">
                                            <p:graphicEl>
                                              <a:chart seriesIdx="0" categoryIdx="4" bldStep="ptInSeries"/>
                                            </p:graphicEl>
                                          </p:spTgt>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
                                            <p:graphicEl>
                                              <a:chart seriesIdx="1" categoryIdx="0" bldStep="ptInSeries"/>
                                            </p:graphicEl>
                                          </p:spTgt>
                                        </p:tgtEl>
                                        <p:attrNameLst>
                                          <p:attrName>style.visibility</p:attrName>
                                        </p:attrNameLst>
                                      </p:cBhvr>
                                      <p:to>
                                        <p:strVal val="visible"/>
                                      </p:to>
                                    </p:set>
                                    <p:animEffect transition="in" filter="fade">
                                      <p:cBhvr>
                                        <p:cTn id="35" dur="1000"/>
                                        <p:tgtEl>
                                          <p:spTgt spid="7">
                                            <p:graphicEl>
                                              <a:chart seriesIdx="1" categoryIdx="0" bldStep="ptInSeries"/>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graphicEl>
                                              <a:chart seriesIdx="1" categoryIdx="1" bldStep="ptInSeries"/>
                                            </p:graphicEl>
                                          </p:spTgt>
                                        </p:tgtEl>
                                        <p:attrNameLst>
                                          <p:attrName>style.visibility</p:attrName>
                                        </p:attrNameLst>
                                      </p:cBhvr>
                                      <p:to>
                                        <p:strVal val="visible"/>
                                      </p:to>
                                    </p:set>
                                    <p:animEffect transition="in" filter="fade">
                                      <p:cBhvr>
                                        <p:cTn id="38" dur="1000"/>
                                        <p:tgtEl>
                                          <p:spTgt spid="7">
                                            <p:graphicEl>
                                              <a:chart seriesIdx="1" categoryIdx="1" bldStep="ptInSeries"/>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graphicEl>
                                              <a:chart seriesIdx="1" categoryIdx="2" bldStep="ptInSeries"/>
                                            </p:graphicEl>
                                          </p:spTgt>
                                        </p:tgtEl>
                                        <p:attrNameLst>
                                          <p:attrName>style.visibility</p:attrName>
                                        </p:attrNameLst>
                                      </p:cBhvr>
                                      <p:to>
                                        <p:strVal val="visible"/>
                                      </p:to>
                                    </p:set>
                                    <p:animEffect transition="in" filter="fade">
                                      <p:cBhvr>
                                        <p:cTn id="41" dur="1000"/>
                                        <p:tgtEl>
                                          <p:spTgt spid="7">
                                            <p:graphicEl>
                                              <a:chart seriesIdx="1" categoryIdx="2" bldStep="ptInSeries"/>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graphicEl>
                                              <a:chart seriesIdx="1" categoryIdx="3" bldStep="ptInSeries"/>
                                            </p:graphicEl>
                                          </p:spTgt>
                                        </p:tgtEl>
                                        <p:attrNameLst>
                                          <p:attrName>style.visibility</p:attrName>
                                        </p:attrNameLst>
                                      </p:cBhvr>
                                      <p:to>
                                        <p:strVal val="visible"/>
                                      </p:to>
                                    </p:set>
                                    <p:animEffect transition="in" filter="fade">
                                      <p:cBhvr>
                                        <p:cTn id="44" dur="1000"/>
                                        <p:tgtEl>
                                          <p:spTgt spid="7">
                                            <p:graphicEl>
                                              <a:chart seriesIdx="1" categoryIdx="3" bldStep="ptInSeries"/>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graphicEl>
                                              <a:chart seriesIdx="1" categoryIdx="4" bldStep="ptInSeries"/>
                                            </p:graphicEl>
                                          </p:spTgt>
                                        </p:tgtEl>
                                        <p:attrNameLst>
                                          <p:attrName>style.visibility</p:attrName>
                                        </p:attrNameLst>
                                      </p:cBhvr>
                                      <p:to>
                                        <p:strVal val="visible"/>
                                      </p:to>
                                    </p:set>
                                    <p:animEffect transition="in" filter="fade">
                                      <p:cBhvr>
                                        <p:cTn id="47" dur="1000"/>
                                        <p:tgtEl>
                                          <p:spTgt spid="7">
                                            <p:graphicEl>
                                              <a:chart seriesIdx="1" categoryIdx="4" bldStep="ptInSeries"/>
                                            </p:graphicEl>
                                          </p:spTgt>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7">
                                            <p:graphicEl>
                                              <a:chart seriesIdx="2" categoryIdx="0" bldStep="ptInSeries"/>
                                            </p:graphicEl>
                                          </p:spTgt>
                                        </p:tgtEl>
                                        <p:attrNameLst>
                                          <p:attrName>style.visibility</p:attrName>
                                        </p:attrNameLst>
                                      </p:cBhvr>
                                      <p:to>
                                        <p:strVal val="visible"/>
                                      </p:to>
                                    </p:set>
                                    <p:animEffect transition="in" filter="fade">
                                      <p:cBhvr>
                                        <p:cTn id="51" dur="1000"/>
                                        <p:tgtEl>
                                          <p:spTgt spid="7">
                                            <p:graphicEl>
                                              <a:chart seriesIdx="2" categoryIdx="0" bldStep="ptInSeries"/>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graphicEl>
                                              <a:chart seriesIdx="2" categoryIdx="1" bldStep="ptInSeries"/>
                                            </p:graphicEl>
                                          </p:spTgt>
                                        </p:tgtEl>
                                        <p:attrNameLst>
                                          <p:attrName>style.visibility</p:attrName>
                                        </p:attrNameLst>
                                      </p:cBhvr>
                                      <p:to>
                                        <p:strVal val="visible"/>
                                      </p:to>
                                    </p:set>
                                    <p:animEffect transition="in" filter="fade">
                                      <p:cBhvr>
                                        <p:cTn id="54" dur="1000"/>
                                        <p:tgtEl>
                                          <p:spTgt spid="7">
                                            <p:graphicEl>
                                              <a:chart seriesIdx="2" categoryIdx="1" bldStep="ptInSeries"/>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graphicEl>
                                              <a:chart seriesIdx="2" categoryIdx="2" bldStep="ptInSeries"/>
                                            </p:graphicEl>
                                          </p:spTgt>
                                        </p:tgtEl>
                                        <p:attrNameLst>
                                          <p:attrName>style.visibility</p:attrName>
                                        </p:attrNameLst>
                                      </p:cBhvr>
                                      <p:to>
                                        <p:strVal val="visible"/>
                                      </p:to>
                                    </p:set>
                                    <p:animEffect transition="in" filter="fade">
                                      <p:cBhvr>
                                        <p:cTn id="57" dur="1000"/>
                                        <p:tgtEl>
                                          <p:spTgt spid="7">
                                            <p:graphicEl>
                                              <a:chart seriesIdx="2" categoryIdx="2" bldStep="ptInSeries"/>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graphicEl>
                                              <a:chart seriesIdx="2" categoryIdx="3" bldStep="ptInSeries"/>
                                            </p:graphicEl>
                                          </p:spTgt>
                                        </p:tgtEl>
                                        <p:attrNameLst>
                                          <p:attrName>style.visibility</p:attrName>
                                        </p:attrNameLst>
                                      </p:cBhvr>
                                      <p:to>
                                        <p:strVal val="visible"/>
                                      </p:to>
                                    </p:set>
                                    <p:animEffect transition="in" filter="fade">
                                      <p:cBhvr>
                                        <p:cTn id="60" dur="1000"/>
                                        <p:tgtEl>
                                          <p:spTgt spid="7">
                                            <p:graphicEl>
                                              <a:chart seriesIdx="2" categoryIdx="3" bldStep="ptInSeries"/>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graphicEl>
                                              <a:chart seriesIdx="2" categoryIdx="4" bldStep="ptInSeries"/>
                                            </p:graphicEl>
                                          </p:spTgt>
                                        </p:tgtEl>
                                        <p:attrNameLst>
                                          <p:attrName>style.visibility</p:attrName>
                                        </p:attrNameLst>
                                      </p:cBhvr>
                                      <p:to>
                                        <p:strVal val="visible"/>
                                      </p:to>
                                    </p:set>
                                    <p:animEffect transition="in" filter="fade">
                                      <p:cBhvr>
                                        <p:cTn id="63" dur="1000"/>
                                        <p:tgtEl>
                                          <p:spTgt spid="7">
                                            <p:graphicEl>
                                              <a:chart seriesIdx="2" categoryIdx="4" bldStep="ptInSeries"/>
                                            </p:graphicEl>
                                          </p:spTgt>
                                        </p:tgtEl>
                                      </p:cBhvr>
                                    </p:animEffect>
                                  </p:childTnLst>
                                </p:cTn>
                              </p:par>
                            </p:childTnLst>
                          </p:cTn>
                        </p:par>
                        <p:par>
                          <p:cTn id="64" fill="hold">
                            <p:stCondLst>
                              <p:cond delay="4500"/>
                            </p:stCondLst>
                            <p:childTnLst>
                              <p:par>
                                <p:cTn id="65" presetID="10" presetClass="entr" presetSubtype="0" fill="hold" grpId="0" nodeType="afterEffect">
                                  <p:stCondLst>
                                    <p:cond delay="0"/>
                                  </p:stCondLst>
                                  <p:childTnLst>
                                    <p:set>
                                      <p:cBhvr>
                                        <p:cTn id="66" dur="1" fill="hold">
                                          <p:stCondLst>
                                            <p:cond delay="0"/>
                                          </p:stCondLst>
                                        </p:cTn>
                                        <p:tgtEl>
                                          <p:spTgt spid="7">
                                            <p:graphicEl>
                                              <a:chart seriesIdx="3" categoryIdx="0" bldStep="ptInSeries"/>
                                            </p:graphicEl>
                                          </p:spTgt>
                                        </p:tgtEl>
                                        <p:attrNameLst>
                                          <p:attrName>style.visibility</p:attrName>
                                        </p:attrNameLst>
                                      </p:cBhvr>
                                      <p:to>
                                        <p:strVal val="visible"/>
                                      </p:to>
                                    </p:set>
                                    <p:animEffect transition="in" filter="fade">
                                      <p:cBhvr>
                                        <p:cTn id="67" dur="1000"/>
                                        <p:tgtEl>
                                          <p:spTgt spid="7">
                                            <p:graphicEl>
                                              <a:chart seriesIdx="3" categoryIdx="0" bldStep="ptInSeries"/>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graphicEl>
                                              <a:chart seriesIdx="3" categoryIdx="1" bldStep="ptInSeries"/>
                                            </p:graphicEl>
                                          </p:spTgt>
                                        </p:tgtEl>
                                        <p:attrNameLst>
                                          <p:attrName>style.visibility</p:attrName>
                                        </p:attrNameLst>
                                      </p:cBhvr>
                                      <p:to>
                                        <p:strVal val="visible"/>
                                      </p:to>
                                    </p:set>
                                    <p:animEffect transition="in" filter="fade">
                                      <p:cBhvr>
                                        <p:cTn id="70" dur="1000"/>
                                        <p:tgtEl>
                                          <p:spTgt spid="7">
                                            <p:graphicEl>
                                              <a:chart seriesIdx="3" categoryIdx="1" bldStep="ptInSeries"/>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graphicEl>
                                              <a:chart seriesIdx="3" categoryIdx="2" bldStep="ptInSeries"/>
                                            </p:graphicEl>
                                          </p:spTgt>
                                        </p:tgtEl>
                                        <p:attrNameLst>
                                          <p:attrName>style.visibility</p:attrName>
                                        </p:attrNameLst>
                                      </p:cBhvr>
                                      <p:to>
                                        <p:strVal val="visible"/>
                                      </p:to>
                                    </p:set>
                                    <p:animEffect transition="in" filter="fade">
                                      <p:cBhvr>
                                        <p:cTn id="73" dur="1000"/>
                                        <p:tgtEl>
                                          <p:spTgt spid="7">
                                            <p:graphicEl>
                                              <a:chart seriesIdx="3" categoryIdx="2" bldStep="ptInSeries"/>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
                                            <p:graphicEl>
                                              <a:chart seriesIdx="3" categoryIdx="3" bldStep="ptInSeries"/>
                                            </p:graphicEl>
                                          </p:spTgt>
                                        </p:tgtEl>
                                        <p:attrNameLst>
                                          <p:attrName>style.visibility</p:attrName>
                                        </p:attrNameLst>
                                      </p:cBhvr>
                                      <p:to>
                                        <p:strVal val="visible"/>
                                      </p:to>
                                    </p:set>
                                    <p:animEffect transition="in" filter="fade">
                                      <p:cBhvr>
                                        <p:cTn id="76" dur="1000"/>
                                        <p:tgtEl>
                                          <p:spTgt spid="7">
                                            <p:graphicEl>
                                              <a:chart seriesIdx="3" categoryIdx="3" bldStep="ptInSeries"/>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
                                            <p:graphicEl>
                                              <a:chart seriesIdx="3" categoryIdx="4" bldStep="ptInSeries"/>
                                            </p:graphicEl>
                                          </p:spTgt>
                                        </p:tgtEl>
                                        <p:attrNameLst>
                                          <p:attrName>style.visibility</p:attrName>
                                        </p:attrNameLst>
                                      </p:cBhvr>
                                      <p:to>
                                        <p:strVal val="visible"/>
                                      </p:to>
                                    </p:set>
                                    <p:animEffect transition="in" filter="fade">
                                      <p:cBhvr>
                                        <p:cTn id="79" dur="1000"/>
                                        <p:tgtEl>
                                          <p:spTgt spid="7">
                                            <p:graphicEl>
                                              <a:chart seriesIdx="3" categoryIdx="4" bldStep="ptInSeries"/>
                                            </p:graphicEl>
                                          </p:spTgt>
                                        </p:tgtEl>
                                      </p:cBhvr>
                                    </p:animEffect>
                                  </p:childTnLst>
                                </p:cTn>
                              </p:par>
                            </p:childTnLst>
                          </p:cTn>
                        </p:par>
                        <p:par>
                          <p:cTn id="80" fill="hold">
                            <p:stCondLst>
                              <p:cond delay="5500"/>
                            </p:stCondLst>
                            <p:childTnLst>
                              <p:par>
                                <p:cTn id="81" presetID="10" presetClass="entr" presetSubtype="0" fill="hold" grpId="0" nodeType="afterEffect">
                                  <p:stCondLst>
                                    <p:cond delay="0"/>
                                  </p:stCondLst>
                                  <p:childTnLst>
                                    <p:set>
                                      <p:cBhvr>
                                        <p:cTn id="82" dur="1" fill="hold">
                                          <p:stCondLst>
                                            <p:cond delay="0"/>
                                          </p:stCondLst>
                                        </p:cTn>
                                        <p:tgtEl>
                                          <p:spTgt spid="7">
                                            <p:graphicEl>
                                              <a:chart seriesIdx="4" categoryIdx="0" bldStep="ptInSeries"/>
                                            </p:graphicEl>
                                          </p:spTgt>
                                        </p:tgtEl>
                                        <p:attrNameLst>
                                          <p:attrName>style.visibility</p:attrName>
                                        </p:attrNameLst>
                                      </p:cBhvr>
                                      <p:to>
                                        <p:strVal val="visible"/>
                                      </p:to>
                                    </p:set>
                                    <p:animEffect transition="in" filter="fade">
                                      <p:cBhvr>
                                        <p:cTn id="83" dur="1000"/>
                                        <p:tgtEl>
                                          <p:spTgt spid="7">
                                            <p:graphicEl>
                                              <a:chart seriesIdx="4" categoryIdx="0" bldStep="ptInSeries"/>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
                                            <p:graphicEl>
                                              <a:chart seriesIdx="4" categoryIdx="1" bldStep="ptInSeries"/>
                                            </p:graphicEl>
                                          </p:spTgt>
                                        </p:tgtEl>
                                        <p:attrNameLst>
                                          <p:attrName>style.visibility</p:attrName>
                                        </p:attrNameLst>
                                      </p:cBhvr>
                                      <p:to>
                                        <p:strVal val="visible"/>
                                      </p:to>
                                    </p:set>
                                    <p:animEffect transition="in" filter="fade">
                                      <p:cBhvr>
                                        <p:cTn id="86" dur="1000"/>
                                        <p:tgtEl>
                                          <p:spTgt spid="7">
                                            <p:graphicEl>
                                              <a:chart seriesIdx="4" categoryIdx="1" bldStep="ptInSeries"/>
                                            </p:graphic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
                                            <p:graphicEl>
                                              <a:chart seriesIdx="4" categoryIdx="2" bldStep="ptInSeries"/>
                                            </p:graphicEl>
                                          </p:spTgt>
                                        </p:tgtEl>
                                        <p:attrNameLst>
                                          <p:attrName>style.visibility</p:attrName>
                                        </p:attrNameLst>
                                      </p:cBhvr>
                                      <p:to>
                                        <p:strVal val="visible"/>
                                      </p:to>
                                    </p:set>
                                    <p:animEffect transition="in" filter="fade">
                                      <p:cBhvr>
                                        <p:cTn id="89" dur="1000"/>
                                        <p:tgtEl>
                                          <p:spTgt spid="7">
                                            <p:graphicEl>
                                              <a:chart seriesIdx="4" categoryIdx="2" bldStep="ptInSeries"/>
                                            </p:graphic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
                                            <p:graphicEl>
                                              <a:chart seriesIdx="4" categoryIdx="3" bldStep="ptInSeries"/>
                                            </p:graphicEl>
                                          </p:spTgt>
                                        </p:tgtEl>
                                        <p:attrNameLst>
                                          <p:attrName>style.visibility</p:attrName>
                                        </p:attrNameLst>
                                      </p:cBhvr>
                                      <p:to>
                                        <p:strVal val="visible"/>
                                      </p:to>
                                    </p:set>
                                    <p:animEffect transition="in" filter="fade">
                                      <p:cBhvr>
                                        <p:cTn id="92" dur="1000"/>
                                        <p:tgtEl>
                                          <p:spTgt spid="7">
                                            <p:graphicEl>
                                              <a:chart seriesIdx="4" categoryIdx="3" bldStep="ptInSeries"/>
                                            </p:graphic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
                                            <p:graphicEl>
                                              <a:chart seriesIdx="4" categoryIdx="4" bldStep="ptInSeries"/>
                                            </p:graphicEl>
                                          </p:spTgt>
                                        </p:tgtEl>
                                        <p:attrNameLst>
                                          <p:attrName>style.visibility</p:attrName>
                                        </p:attrNameLst>
                                      </p:cBhvr>
                                      <p:to>
                                        <p:strVal val="visible"/>
                                      </p:to>
                                    </p:set>
                                    <p:animEffect transition="in" filter="fade">
                                      <p:cBhvr>
                                        <p:cTn id="95" dur="1000"/>
                                        <p:tgtEl>
                                          <p:spTgt spid="7">
                                            <p:graphicEl>
                                              <a:chart seriesIdx="4" categoryIdx="4"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El"/>
        </p:bldSub>
      </p:bldGraphic>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7" name="Заголовок 1"/>
          <p:cNvSpPr>
            <a:spLocks noGrp="1"/>
          </p:cNvSpPr>
          <p:nvPr>
            <p:ph type="ctrTitle"/>
          </p:nvPr>
        </p:nvSpPr>
        <p:spPr>
          <a:xfrm>
            <a:off x="0" y="-1942"/>
            <a:ext cx="13004800" cy="1082725"/>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Fiksētie pārkāpumi</a:t>
            </a:r>
          </a:p>
        </p:txBody>
      </p:sp>
      <p:sp>
        <p:nvSpPr>
          <p:cNvPr id="4" name="Номер слайда 3"/>
          <p:cNvSpPr>
            <a:spLocks noGrp="1"/>
          </p:cNvSpPr>
          <p:nvPr>
            <p:ph type="sldNum" sz="quarter" idx="10"/>
          </p:nvPr>
        </p:nvSpPr>
        <p:spPr/>
        <p:txBody>
          <a:bodyPr/>
          <a:lstStyle/>
          <a:p>
            <a:pPr>
              <a:defRPr/>
            </a:pPr>
            <a:fld id="{61FF1A46-AE03-49B2-B286-83EC63E0D6D7}" type="slidenum">
              <a:rPr lang="en-US"/>
              <a:pPr>
                <a:defRPr/>
              </a:pPr>
              <a:t>15</a:t>
            </a:fld>
            <a:endParaRPr lang="en-US"/>
          </a:p>
        </p:txBody>
      </p:sp>
      <p:sp>
        <p:nvSpPr>
          <p:cNvPr id="5" name="Rectangle 2"/>
          <p:cNvSpPr txBox="1">
            <a:spLocks/>
          </p:cNvSpPr>
          <p:nvPr/>
        </p:nvSpPr>
        <p:spPr bwMode="auto">
          <a:xfrm>
            <a:off x="1677865" y="1276400"/>
            <a:ext cx="11121962" cy="1082725"/>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359976" fontAlgn="auto">
              <a:spcBef>
                <a:spcPts val="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Kopā uzsāktas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24 113 </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(+25%)</a:t>
            </a:r>
            <a:r>
              <a:rPr lang="lv-LV" sz="3200" dirty="0">
                <a:solidFill>
                  <a:schemeClr val="tx1"/>
                </a:solidFill>
                <a:ea typeface="ヒラギノ明朝 ProN W3" charset="0"/>
                <a:cs typeface="Times New Roman" pitchFamily="18" charset="0"/>
                <a:sym typeface="Times" charset="0"/>
              </a:rPr>
              <a:t> administratīvā pārkāpuma procesa lietas.</a:t>
            </a:r>
          </a:p>
        </p:txBody>
      </p:sp>
      <p:graphicFrame>
        <p:nvGraphicFramePr>
          <p:cNvPr id="6" name="Diagramma 5"/>
          <p:cNvGraphicFramePr/>
          <p:nvPr>
            <p:extLst>
              <p:ext uri="{D42A27DB-BD31-4B8C-83A1-F6EECF244321}">
                <p14:modId xmlns:p14="http://schemas.microsoft.com/office/powerpoint/2010/main" val="4164576036"/>
              </p:ext>
            </p:extLst>
          </p:nvPr>
        </p:nvGraphicFramePr>
        <p:xfrm>
          <a:off x="1638587" y="5236840"/>
          <a:ext cx="11161240"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a:extLst>
              <a:ext uri="{FF2B5EF4-FFF2-40B4-BE49-F238E27FC236}">
                <a16:creationId xmlns:a16="http://schemas.microsoft.com/office/drawing/2014/main" id="{A5AFC7FB-4303-4635-8629-74742E076BDB}"/>
              </a:ext>
            </a:extLst>
          </p:cNvPr>
          <p:cNvSpPr txBox="1">
            <a:spLocks/>
          </p:cNvSpPr>
          <p:nvPr/>
        </p:nvSpPr>
        <p:spPr bwMode="auto">
          <a:xfrm>
            <a:off x="1605856" y="4084712"/>
            <a:ext cx="11121962" cy="1082725"/>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359976" fontAlgn="auto">
              <a:spcBef>
                <a:spcPts val="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Bez transportlīdzekļa vadītāja klātbūtnes konstatēti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33 707 </a:t>
            </a:r>
            <a:r>
              <a:rPr lang="lv-LV" sz="2000" dirty="0">
                <a:solidFill>
                  <a:schemeClr val="tx1"/>
                </a:solidFill>
                <a:effectLst>
                  <a:outerShdw blurRad="38100" dist="38100" dir="2700000" algn="tl">
                    <a:srgbClr val="C0C0C0"/>
                  </a:outerShdw>
                </a:effectLst>
                <a:cs typeface="Times New Roman" pitchFamily="18" charset="0"/>
                <a:sym typeface="Times" charset="0"/>
              </a:rPr>
              <a:t>(-24%) </a:t>
            </a:r>
            <a:r>
              <a:rPr lang="lv-LV" sz="3200" dirty="0">
                <a:solidFill>
                  <a:schemeClr val="tx1"/>
                </a:solidFill>
                <a:ea typeface="ヒラギノ明朝 ProN W3" charset="0"/>
                <a:cs typeface="Times New Roman" pitchFamily="18" charset="0"/>
                <a:sym typeface="Times" charset="0"/>
              </a:rPr>
              <a:t>stāvēšanas un apstāšanās noteikumu pārkāpumi.</a:t>
            </a:r>
          </a:p>
        </p:txBody>
      </p:sp>
      <mc:AlternateContent xmlns:mc="http://schemas.openxmlformats.org/markup-compatibility/2006" xmlns:cx2="http://schemas.microsoft.com/office/drawing/2015/10/21/chartex">
        <mc:Choice Requires="cx2">
          <p:graphicFrame>
            <p:nvGraphicFramePr>
              <p:cNvPr id="8" name="Diagramma 7">
                <a:extLst>
                  <a:ext uri="{FF2B5EF4-FFF2-40B4-BE49-F238E27FC236}">
                    <a16:creationId xmlns:a16="http://schemas.microsoft.com/office/drawing/2014/main" id="{3CACF8F4-E4CC-427D-BD8C-AF2B3BCCBB90}"/>
                  </a:ext>
                </a:extLst>
              </p:cNvPr>
              <p:cNvGraphicFramePr/>
              <p:nvPr>
                <p:extLst>
                  <p:ext uri="{D42A27DB-BD31-4B8C-83A1-F6EECF244321}">
                    <p14:modId xmlns:p14="http://schemas.microsoft.com/office/powerpoint/2010/main" val="899157654"/>
                  </p:ext>
                </p:extLst>
              </p:nvPr>
            </p:nvGraphicFramePr>
            <p:xfrm>
              <a:off x="1618358" y="1934876"/>
              <a:ext cx="11181469" cy="2131634"/>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8" name="Diagramma 7">
                <a:extLst>
                  <a:ext uri="{FF2B5EF4-FFF2-40B4-BE49-F238E27FC236}">
                    <a16:creationId xmlns:a16="http://schemas.microsoft.com/office/drawing/2014/main" id="{3CACF8F4-E4CC-427D-BD8C-AF2B3BCCBB90}"/>
                  </a:ext>
                </a:extLst>
              </p:cNvPr>
              <p:cNvPicPr>
                <a:picLocks noGrp="1" noRot="1" noChangeAspect="1" noMove="1" noResize="1" noEditPoints="1" noAdjustHandles="1" noChangeArrowheads="1" noChangeShapeType="1"/>
              </p:cNvPicPr>
              <p:nvPr/>
            </p:nvPicPr>
            <p:blipFill>
              <a:blip r:embed="rId5"/>
              <a:stretch>
                <a:fillRect/>
              </a:stretch>
            </p:blipFill>
            <p:spPr>
              <a:xfrm>
                <a:off x="1618358" y="1934876"/>
                <a:ext cx="11181469" cy="2131634"/>
              </a:xfrm>
              <a:prstGeom prst="rect">
                <a:avLst/>
              </a:prstGeom>
            </p:spPr>
          </p:pic>
        </mc:Fallback>
      </mc:AlternateContent>
    </p:spTree>
    <p:extLst>
      <p:ext uri="{BB962C8B-B14F-4D97-AF65-F5344CB8AC3E}">
        <p14:creationId xmlns:p14="http://schemas.microsoft.com/office/powerpoint/2010/main" val="245705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9" dur="500"/>
                                        <p:tgtEl>
                                          <p:spTgt spid="6">
                                            <p:graphicEl>
                                              <a:chart seriesIdx="-3" categoryIdx="-3" bldStep="gridLegend"/>
                                            </p:graphic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23" dur="500"/>
                                        <p:tgtEl>
                                          <p:spTgt spid="6">
                                            <p:graphicEl>
                                              <a:chart seriesIdx="0" categoryIdx="0" bldStep="ptInCategory"/>
                                            </p:graphicEl>
                                          </p:spTgt>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fade">
                                      <p:cBhvr>
                                        <p:cTn id="27" dur="500"/>
                                        <p:tgtEl>
                                          <p:spTgt spid="6">
                                            <p:graphicEl>
                                              <a:chart seriesIdx="1" categoryIdx="0" bldStep="ptInCategory"/>
                                            </p:graphicEl>
                                          </p:spTgt>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31" dur="500"/>
                                        <p:tgtEl>
                                          <p:spTgt spid="6">
                                            <p:graphicEl>
                                              <a:chart seriesIdx="0" categoryIdx="1" bldStep="ptInCategory"/>
                                            </p:graphicEl>
                                          </p:spTgt>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6">
                                            <p:graphicEl>
                                              <a:chart seriesIdx="1" categoryIdx="1" bldStep="ptInCategory"/>
                                            </p:graphicEl>
                                          </p:spTgt>
                                        </p:tgtEl>
                                        <p:attrNameLst>
                                          <p:attrName>style.visibility</p:attrName>
                                        </p:attrNameLst>
                                      </p:cBhvr>
                                      <p:to>
                                        <p:strVal val="visible"/>
                                      </p:to>
                                    </p:set>
                                    <p:animEffect transition="in" filter="fade">
                                      <p:cBhvr>
                                        <p:cTn id="35" dur="500"/>
                                        <p:tgtEl>
                                          <p:spTgt spid="6">
                                            <p:graphicEl>
                                              <a:chart seriesIdx="1" categoryIdx="1" bldStep="ptInCategory"/>
                                            </p:graphic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39" dur="500"/>
                                        <p:tgtEl>
                                          <p:spTgt spid="6">
                                            <p:graphicEl>
                                              <a:chart seriesIdx="0" categoryIdx="2" bldStep="ptInCategory"/>
                                            </p:graphicEl>
                                          </p:spTgt>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
                                            <p:graphicEl>
                                              <a:chart seriesIdx="1" categoryIdx="2" bldStep="ptInCategory"/>
                                            </p:graphicEl>
                                          </p:spTgt>
                                        </p:tgtEl>
                                        <p:attrNameLst>
                                          <p:attrName>style.visibility</p:attrName>
                                        </p:attrNameLst>
                                      </p:cBhvr>
                                      <p:to>
                                        <p:strVal val="visible"/>
                                      </p:to>
                                    </p:set>
                                    <p:animEffect transition="in" filter="fade">
                                      <p:cBhvr>
                                        <p:cTn id="43" dur="500"/>
                                        <p:tgtEl>
                                          <p:spTgt spid="6">
                                            <p:graphicEl>
                                              <a:chart seriesIdx="1" categoryIdx="2" bldStep="ptInCategory"/>
                                            </p:graphicEl>
                                          </p:spTgt>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6">
                                            <p:graphicEl>
                                              <a:chart seriesIdx="0" categoryIdx="3" bldStep="ptInCategory"/>
                                            </p:graphicEl>
                                          </p:spTgt>
                                        </p:tgtEl>
                                        <p:attrNameLst>
                                          <p:attrName>style.visibility</p:attrName>
                                        </p:attrNameLst>
                                      </p:cBhvr>
                                      <p:to>
                                        <p:strVal val="visible"/>
                                      </p:to>
                                    </p:set>
                                    <p:animEffect transition="in" filter="fade">
                                      <p:cBhvr>
                                        <p:cTn id="47" dur="500"/>
                                        <p:tgtEl>
                                          <p:spTgt spid="6">
                                            <p:graphicEl>
                                              <a:chart seriesIdx="0" categoryIdx="3" bldStep="ptInCategory"/>
                                            </p:graphicEl>
                                          </p:spTgt>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6">
                                            <p:graphicEl>
                                              <a:chart seriesIdx="1" categoryIdx="3" bldStep="ptInCategory"/>
                                            </p:graphicEl>
                                          </p:spTgt>
                                        </p:tgtEl>
                                        <p:attrNameLst>
                                          <p:attrName>style.visibility</p:attrName>
                                        </p:attrNameLst>
                                      </p:cBhvr>
                                      <p:to>
                                        <p:strVal val="visible"/>
                                      </p:to>
                                    </p:set>
                                    <p:animEffect transition="in" filter="fade">
                                      <p:cBhvr>
                                        <p:cTn id="51" dur="500"/>
                                        <p:tgtEl>
                                          <p:spTgt spid="6">
                                            <p:graphicEl>
                                              <a:chart seriesIdx="1" categoryIdx="3" bldStep="ptInCategory"/>
                                            </p:graphicEl>
                                          </p:spTgt>
                                        </p:tgtEl>
                                      </p:cBhvr>
                                    </p:animEffect>
                                  </p:childTnLst>
                                </p:cTn>
                              </p:par>
                            </p:childTnLst>
                          </p:cTn>
                        </p:par>
                        <p:par>
                          <p:cTn id="52" fill="hold">
                            <p:stCondLst>
                              <p:cond delay="6500"/>
                            </p:stCondLst>
                            <p:childTnLst>
                              <p:par>
                                <p:cTn id="53" presetID="10" presetClass="entr" presetSubtype="0" fill="hold" grpId="0" nodeType="afterEffect">
                                  <p:stCondLst>
                                    <p:cond delay="0"/>
                                  </p:stCondLst>
                                  <p:childTnLst>
                                    <p:set>
                                      <p:cBhvr>
                                        <p:cTn id="54" dur="1" fill="hold">
                                          <p:stCondLst>
                                            <p:cond delay="0"/>
                                          </p:stCondLst>
                                        </p:cTn>
                                        <p:tgtEl>
                                          <p:spTgt spid="6">
                                            <p:graphicEl>
                                              <a:chart seriesIdx="0" categoryIdx="4" bldStep="ptInCategory"/>
                                            </p:graphicEl>
                                          </p:spTgt>
                                        </p:tgtEl>
                                        <p:attrNameLst>
                                          <p:attrName>style.visibility</p:attrName>
                                        </p:attrNameLst>
                                      </p:cBhvr>
                                      <p:to>
                                        <p:strVal val="visible"/>
                                      </p:to>
                                    </p:set>
                                    <p:animEffect transition="in" filter="fade">
                                      <p:cBhvr>
                                        <p:cTn id="55" dur="500"/>
                                        <p:tgtEl>
                                          <p:spTgt spid="6">
                                            <p:graphicEl>
                                              <a:chart seriesIdx="0" categoryIdx="4" bldStep="ptInCategory"/>
                                            </p:graphicEl>
                                          </p:spTgt>
                                        </p:tgtEl>
                                      </p:cBhvr>
                                    </p:animEffect>
                                  </p:childTnLst>
                                </p:cTn>
                              </p:par>
                            </p:childTnLst>
                          </p:cTn>
                        </p:par>
                        <p:par>
                          <p:cTn id="56" fill="hold">
                            <p:stCondLst>
                              <p:cond delay="7000"/>
                            </p:stCondLst>
                            <p:childTnLst>
                              <p:par>
                                <p:cTn id="57" presetID="10" presetClass="entr" presetSubtype="0" fill="hold" grpId="0" nodeType="afterEffect">
                                  <p:stCondLst>
                                    <p:cond delay="0"/>
                                  </p:stCondLst>
                                  <p:childTnLst>
                                    <p:set>
                                      <p:cBhvr>
                                        <p:cTn id="58" dur="1" fill="hold">
                                          <p:stCondLst>
                                            <p:cond delay="0"/>
                                          </p:stCondLst>
                                        </p:cTn>
                                        <p:tgtEl>
                                          <p:spTgt spid="6">
                                            <p:graphicEl>
                                              <a:chart seriesIdx="1" categoryIdx="4" bldStep="ptInCategory"/>
                                            </p:graphicEl>
                                          </p:spTgt>
                                        </p:tgtEl>
                                        <p:attrNameLst>
                                          <p:attrName>style.visibility</p:attrName>
                                        </p:attrNameLst>
                                      </p:cBhvr>
                                      <p:to>
                                        <p:strVal val="visible"/>
                                      </p:to>
                                    </p:set>
                                    <p:animEffect transition="in" filter="fade">
                                      <p:cBhvr>
                                        <p:cTn id="59" dur="500"/>
                                        <p:tgtEl>
                                          <p:spTgt spid="6">
                                            <p:graphicEl>
                                              <a:chart seriesIdx="1" categoryIdx="4" bldStep="ptInCategory"/>
                                            </p:graphicEl>
                                          </p:spTgt>
                                        </p:tgtEl>
                                      </p:cBhvr>
                                    </p:animEffect>
                                  </p:childTnLst>
                                </p:cTn>
                              </p:par>
                            </p:childTnLst>
                          </p:cTn>
                        </p:par>
                        <p:par>
                          <p:cTn id="60" fill="hold">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6">
                                            <p:graphicEl>
                                              <a:chart seriesIdx="0" categoryIdx="5" bldStep="ptInCategory"/>
                                            </p:graphicEl>
                                          </p:spTgt>
                                        </p:tgtEl>
                                        <p:attrNameLst>
                                          <p:attrName>style.visibility</p:attrName>
                                        </p:attrNameLst>
                                      </p:cBhvr>
                                      <p:to>
                                        <p:strVal val="visible"/>
                                      </p:to>
                                    </p:set>
                                    <p:animEffect transition="in" filter="fade">
                                      <p:cBhvr>
                                        <p:cTn id="63" dur="500"/>
                                        <p:tgtEl>
                                          <p:spTgt spid="6">
                                            <p:graphicEl>
                                              <a:chart seriesIdx="0" categoryIdx="5" bldStep="ptInCategory"/>
                                            </p:graphicEl>
                                          </p:spTgt>
                                        </p:tgtEl>
                                      </p:cBhvr>
                                    </p:animEffect>
                                  </p:childTnLst>
                                </p:cTn>
                              </p:par>
                            </p:childTnLst>
                          </p:cTn>
                        </p:par>
                        <p:par>
                          <p:cTn id="64" fill="hold">
                            <p:stCondLst>
                              <p:cond delay="8000"/>
                            </p:stCondLst>
                            <p:childTnLst>
                              <p:par>
                                <p:cTn id="65" presetID="10" presetClass="entr" presetSubtype="0" fill="hold" grpId="0" nodeType="afterEffect">
                                  <p:stCondLst>
                                    <p:cond delay="0"/>
                                  </p:stCondLst>
                                  <p:childTnLst>
                                    <p:set>
                                      <p:cBhvr>
                                        <p:cTn id="66" dur="1" fill="hold">
                                          <p:stCondLst>
                                            <p:cond delay="0"/>
                                          </p:stCondLst>
                                        </p:cTn>
                                        <p:tgtEl>
                                          <p:spTgt spid="6">
                                            <p:graphicEl>
                                              <a:chart seriesIdx="1" categoryIdx="5" bldStep="ptInCategory"/>
                                            </p:graphicEl>
                                          </p:spTgt>
                                        </p:tgtEl>
                                        <p:attrNameLst>
                                          <p:attrName>style.visibility</p:attrName>
                                        </p:attrNameLst>
                                      </p:cBhvr>
                                      <p:to>
                                        <p:strVal val="visible"/>
                                      </p:to>
                                    </p:set>
                                    <p:animEffect transition="in" filter="fade">
                                      <p:cBhvr>
                                        <p:cTn id="67" dur="500"/>
                                        <p:tgtEl>
                                          <p:spTgt spid="6">
                                            <p:graphicEl>
                                              <a:chart seriesIdx="1" categoryIdx="5" bldStep="ptInCategory"/>
                                            </p:graphicEl>
                                          </p:spTgt>
                                        </p:tgtEl>
                                      </p:cBhvr>
                                    </p:animEffect>
                                  </p:childTnLst>
                                </p:cTn>
                              </p:par>
                            </p:childTnLst>
                          </p:cTn>
                        </p:par>
                        <p:par>
                          <p:cTn id="68" fill="hold">
                            <p:stCondLst>
                              <p:cond delay="8500"/>
                            </p:stCondLst>
                            <p:childTnLst>
                              <p:par>
                                <p:cTn id="69" presetID="10" presetClass="entr" presetSubtype="0" fill="hold" grpId="0" nodeType="afterEffect">
                                  <p:stCondLst>
                                    <p:cond delay="0"/>
                                  </p:stCondLst>
                                  <p:childTnLst>
                                    <p:set>
                                      <p:cBhvr>
                                        <p:cTn id="70" dur="1" fill="hold">
                                          <p:stCondLst>
                                            <p:cond delay="0"/>
                                          </p:stCondLst>
                                        </p:cTn>
                                        <p:tgtEl>
                                          <p:spTgt spid="6">
                                            <p:graphicEl>
                                              <a:chart seriesIdx="0" categoryIdx="6" bldStep="ptInCategory"/>
                                            </p:graphicEl>
                                          </p:spTgt>
                                        </p:tgtEl>
                                        <p:attrNameLst>
                                          <p:attrName>style.visibility</p:attrName>
                                        </p:attrNameLst>
                                      </p:cBhvr>
                                      <p:to>
                                        <p:strVal val="visible"/>
                                      </p:to>
                                    </p:set>
                                    <p:animEffect transition="in" filter="fade">
                                      <p:cBhvr>
                                        <p:cTn id="71" dur="500"/>
                                        <p:tgtEl>
                                          <p:spTgt spid="6">
                                            <p:graphicEl>
                                              <a:chart seriesIdx="0" categoryIdx="6" bldStep="ptInCategory"/>
                                            </p:graphicEl>
                                          </p:spTgt>
                                        </p:tgtEl>
                                      </p:cBhvr>
                                    </p:animEffect>
                                  </p:childTnLst>
                                </p:cTn>
                              </p:par>
                            </p:childTnLst>
                          </p:cTn>
                        </p:par>
                        <p:par>
                          <p:cTn id="72" fill="hold">
                            <p:stCondLst>
                              <p:cond delay="9000"/>
                            </p:stCondLst>
                            <p:childTnLst>
                              <p:par>
                                <p:cTn id="73" presetID="10" presetClass="entr" presetSubtype="0" fill="hold" grpId="0" nodeType="afterEffect">
                                  <p:stCondLst>
                                    <p:cond delay="0"/>
                                  </p:stCondLst>
                                  <p:childTnLst>
                                    <p:set>
                                      <p:cBhvr>
                                        <p:cTn id="74" dur="1" fill="hold">
                                          <p:stCondLst>
                                            <p:cond delay="0"/>
                                          </p:stCondLst>
                                        </p:cTn>
                                        <p:tgtEl>
                                          <p:spTgt spid="6">
                                            <p:graphicEl>
                                              <a:chart seriesIdx="1" categoryIdx="6" bldStep="ptInCategory"/>
                                            </p:graphicEl>
                                          </p:spTgt>
                                        </p:tgtEl>
                                        <p:attrNameLst>
                                          <p:attrName>style.visibility</p:attrName>
                                        </p:attrNameLst>
                                      </p:cBhvr>
                                      <p:to>
                                        <p:strVal val="visible"/>
                                      </p:to>
                                    </p:set>
                                    <p:animEffect transition="in" filter="fade">
                                      <p:cBhvr>
                                        <p:cTn id="75" dur="500"/>
                                        <p:tgtEl>
                                          <p:spTgt spid="6">
                                            <p:graphicEl>
                                              <a:chart seriesIdx="1" categoryIdx="6" bldStep="ptInCategory"/>
                                            </p:graphicEl>
                                          </p:spTgt>
                                        </p:tgtEl>
                                      </p:cBhvr>
                                    </p:animEffect>
                                  </p:childTnLst>
                                </p:cTn>
                              </p:par>
                            </p:childTnLst>
                          </p:cTn>
                        </p:par>
                        <p:par>
                          <p:cTn id="76" fill="hold">
                            <p:stCondLst>
                              <p:cond delay="9500"/>
                            </p:stCondLst>
                            <p:childTnLst>
                              <p:par>
                                <p:cTn id="77" presetID="10" presetClass="entr" presetSubtype="0" fill="hold" grpId="0" nodeType="afterEffect">
                                  <p:stCondLst>
                                    <p:cond delay="0"/>
                                  </p:stCondLst>
                                  <p:childTnLst>
                                    <p:set>
                                      <p:cBhvr>
                                        <p:cTn id="78" dur="1" fill="hold">
                                          <p:stCondLst>
                                            <p:cond delay="0"/>
                                          </p:stCondLst>
                                        </p:cTn>
                                        <p:tgtEl>
                                          <p:spTgt spid="6">
                                            <p:graphicEl>
                                              <a:chart seriesIdx="0" categoryIdx="7" bldStep="ptInCategory"/>
                                            </p:graphicEl>
                                          </p:spTgt>
                                        </p:tgtEl>
                                        <p:attrNameLst>
                                          <p:attrName>style.visibility</p:attrName>
                                        </p:attrNameLst>
                                      </p:cBhvr>
                                      <p:to>
                                        <p:strVal val="visible"/>
                                      </p:to>
                                    </p:set>
                                    <p:animEffect transition="in" filter="fade">
                                      <p:cBhvr>
                                        <p:cTn id="79" dur="500"/>
                                        <p:tgtEl>
                                          <p:spTgt spid="6">
                                            <p:graphicEl>
                                              <a:chart seriesIdx="0" categoryIdx="7" bldStep="ptInCategory"/>
                                            </p:graphicEl>
                                          </p:spTgt>
                                        </p:tgtEl>
                                      </p:cBhvr>
                                    </p:animEffect>
                                  </p:childTnLst>
                                </p:cTn>
                              </p:par>
                            </p:childTnLst>
                          </p:cTn>
                        </p:par>
                        <p:par>
                          <p:cTn id="80" fill="hold">
                            <p:stCondLst>
                              <p:cond delay="10000"/>
                            </p:stCondLst>
                            <p:childTnLst>
                              <p:par>
                                <p:cTn id="81" presetID="10" presetClass="entr" presetSubtype="0" fill="hold" grpId="0" nodeType="afterEffect">
                                  <p:stCondLst>
                                    <p:cond delay="0"/>
                                  </p:stCondLst>
                                  <p:childTnLst>
                                    <p:set>
                                      <p:cBhvr>
                                        <p:cTn id="82" dur="1" fill="hold">
                                          <p:stCondLst>
                                            <p:cond delay="0"/>
                                          </p:stCondLst>
                                        </p:cTn>
                                        <p:tgtEl>
                                          <p:spTgt spid="6">
                                            <p:graphicEl>
                                              <a:chart seriesIdx="1" categoryIdx="7" bldStep="ptInCategory"/>
                                            </p:graphicEl>
                                          </p:spTgt>
                                        </p:tgtEl>
                                        <p:attrNameLst>
                                          <p:attrName>style.visibility</p:attrName>
                                        </p:attrNameLst>
                                      </p:cBhvr>
                                      <p:to>
                                        <p:strVal val="visible"/>
                                      </p:to>
                                    </p:set>
                                    <p:animEffect transition="in" filter="fade">
                                      <p:cBhvr>
                                        <p:cTn id="83" dur="500"/>
                                        <p:tgtEl>
                                          <p:spTgt spid="6">
                                            <p:graphicEl>
                                              <a:chart seriesIdx="1" categoryIdx="7" bldStep="ptInCategory"/>
                                            </p:graphicEl>
                                          </p:spTgt>
                                        </p:tgtEl>
                                      </p:cBhvr>
                                    </p:animEffect>
                                  </p:childTnLst>
                                </p:cTn>
                              </p:par>
                            </p:childTnLst>
                          </p:cTn>
                        </p:par>
                        <p:par>
                          <p:cTn id="84" fill="hold">
                            <p:stCondLst>
                              <p:cond delay="10500"/>
                            </p:stCondLst>
                            <p:childTnLst>
                              <p:par>
                                <p:cTn id="85" presetID="10" presetClass="entr" presetSubtype="0" fill="hold" grpId="0" nodeType="afterEffect">
                                  <p:stCondLst>
                                    <p:cond delay="0"/>
                                  </p:stCondLst>
                                  <p:childTnLst>
                                    <p:set>
                                      <p:cBhvr>
                                        <p:cTn id="86" dur="1" fill="hold">
                                          <p:stCondLst>
                                            <p:cond delay="0"/>
                                          </p:stCondLst>
                                        </p:cTn>
                                        <p:tgtEl>
                                          <p:spTgt spid="6">
                                            <p:graphicEl>
                                              <a:chart seriesIdx="0" categoryIdx="8" bldStep="ptInCategory"/>
                                            </p:graphicEl>
                                          </p:spTgt>
                                        </p:tgtEl>
                                        <p:attrNameLst>
                                          <p:attrName>style.visibility</p:attrName>
                                        </p:attrNameLst>
                                      </p:cBhvr>
                                      <p:to>
                                        <p:strVal val="visible"/>
                                      </p:to>
                                    </p:set>
                                    <p:animEffect transition="in" filter="fade">
                                      <p:cBhvr>
                                        <p:cTn id="87" dur="500"/>
                                        <p:tgtEl>
                                          <p:spTgt spid="6">
                                            <p:graphicEl>
                                              <a:chart seriesIdx="0" categoryIdx="8" bldStep="ptInCategory"/>
                                            </p:graphicEl>
                                          </p:spTgt>
                                        </p:tgtEl>
                                      </p:cBhvr>
                                    </p:animEffect>
                                  </p:childTnLst>
                                </p:cTn>
                              </p:par>
                            </p:childTnLst>
                          </p:cTn>
                        </p:par>
                        <p:par>
                          <p:cTn id="88" fill="hold">
                            <p:stCondLst>
                              <p:cond delay="11000"/>
                            </p:stCondLst>
                            <p:childTnLst>
                              <p:par>
                                <p:cTn id="89" presetID="10" presetClass="entr" presetSubtype="0" fill="hold" grpId="0" nodeType="afterEffect">
                                  <p:stCondLst>
                                    <p:cond delay="0"/>
                                  </p:stCondLst>
                                  <p:childTnLst>
                                    <p:set>
                                      <p:cBhvr>
                                        <p:cTn id="90" dur="1" fill="hold">
                                          <p:stCondLst>
                                            <p:cond delay="0"/>
                                          </p:stCondLst>
                                        </p:cTn>
                                        <p:tgtEl>
                                          <p:spTgt spid="6">
                                            <p:graphicEl>
                                              <a:chart seriesIdx="1" categoryIdx="8" bldStep="ptInCategory"/>
                                            </p:graphicEl>
                                          </p:spTgt>
                                        </p:tgtEl>
                                        <p:attrNameLst>
                                          <p:attrName>style.visibility</p:attrName>
                                        </p:attrNameLst>
                                      </p:cBhvr>
                                      <p:to>
                                        <p:strVal val="visible"/>
                                      </p:to>
                                    </p:set>
                                    <p:animEffect transition="in" filter="fade">
                                      <p:cBhvr>
                                        <p:cTn id="91" dur="500"/>
                                        <p:tgtEl>
                                          <p:spTgt spid="6">
                                            <p:graphicEl>
                                              <a:chart seriesIdx="1" categoryIdx="8"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Graphic spid="6" grpId="0" uiExpand="1">
        <p:bldSub>
          <a:bldChart bld="categoryEl"/>
        </p:bldSub>
      </p:bldGraphic>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Заголовок 1"/>
          <p:cNvSpPr>
            <a:spLocks noGrp="1"/>
          </p:cNvSpPr>
          <p:nvPr>
            <p:ph type="ctrTitle"/>
          </p:nvPr>
        </p:nvSpPr>
        <p:spPr>
          <a:xfrm>
            <a:off x="0" y="-19744"/>
            <a:ext cx="12983120" cy="1079551"/>
          </a:xfrm>
        </p:spPr>
        <p:txBody>
          <a:bodyPr/>
          <a:lstStyle/>
          <a:p>
            <a:pPr algn="ctr" eaLnBrk="1" hangingPunct="1"/>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Digitālo procesu izskatīšana</a:t>
            </a:r>
          </a:p>
        </p:txBody>
      </p:sp>
      <p:sp>
        <p:nvSpPr>
          <p:cNvPr id="4" name="Номер слайда 3"/>
          <p:cNvSpPr>
            <a:spLocks noGrp="1"/>
          </p:cNvSpPr>
          <p:nvPr>
            <p:ph type="sldNum" sz="quarter" idx="10"/>
          </p:nvPr>
        </p:nvSpPr>
        <p:spPr/>
        <p:txBody>
          <a:bodyPr/>
          <a:lstStyle/>
          <a:p>
            <a:pPr>
              <a:defRPr/>
            </a:pPr>
            <a:fld id="{5610A23F-8003-43D9-BCF2-797CA6818CCD}" type="slidenum">
              <a:rPr lang="lv-LV" smtClean="0"/>
              <a:pPr>
                <a:defRPr/>
              </a:pPr>
              <a:t>16</a:t>
            </a:fld>
            <a:endParaRPr lang="lv-LV"/>
          </a:p>
        </p:txBody>
      </p:sp>
      <p:sp>
        <p:nvSpPr>
          <p:cNvPr id="8" name="Rectangle 10"/>
          <p:cNvSpPr txBox="1">
            <a:spLocks noChangeAspect="1"/>
          </p:cNvSpPr>
          <p:nvPr/>
        </p:nvSpPr>
        <p:spPr bwMode="auto">
          <a:xfrm>
            <a:off x="1679116" y="1060376"/>
            <a:ext cx="11269252" cy="4196012"/>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spAutoFit/>
          </a:bodyPr>
          <a:lstStyle/>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Administratīvo pārkāpumu procesa atbalsta sistēma (</a:t>
            </a:r>
            <a:r>
              <a:rPr lang="lv-LV" sz="3200" dirty="0" err="1">
                <a:solidFill>
                  <a:schemeClr val="tx1"/>
                </a:solidFill>
                <a:ea typeface="ヒラギノ明朝 ProN W3" charset="0"/>
                <a:cs typeface="Times New Roman" pitchFamily="18" charset="0"/>
                <a:sym typeface="Times" charset="0"/>
              </a:rPr>
              <a:t>APAS</a:t>
            </a:r>
            <a:r>
              <a:rPr lang="lv-LV" sz="3200" dirty="0">
                <a:solidFill>
                  <a:schemeClr val="tx1"/>
                </a:solidFill>
                <a:ea typeface="ヒラギノ明朝 ProN W3" charset="0"/>
                <a:cs typeface="Times New Roman" pitchFamily="18" charset="0"/>
                <a:sym typeface="Times" charset="0"/>
              </a:rPr>
              <a:t>) nodrošina elektroniskās lietvedības iespējas - sagatavo, lejupielādē un glabā ar AP procesa lietu saistītos dokumentus.</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2021.gadā </a:t>
            </a:r>
            <a:r>
              <a:rPr lang="lv-LV" sz="3200" b="1" dirty="0">
                <a:solidFill>
                  <a:schemeClr val="tx1"/>
                </a:solidFill>
                <a:ea typeface="ヒラギノ明朝 ProN W3" charset="0"/>
                <a:cs typeface="Times New Roman" pitchFamily="18" charset="0"/>
                <a:sym typeface="Times" charset="0"/>
              </a:rPr>
              <a:t>5 362</a:t>
            </a:r>
            <a:r>
              <a:rPr lang="lv-LV" sz="3200" dirty="0">
                <a:solidFill>
                  <a:schemeClr val="tx1"/>
                </a:solidFill>
                <a:ea typeface="ヒラギノ明朝 ProN W3" charset="0"/>
                <a:cs typeface="Times New Roman" pitchFamily="18" charset="0"/>
                <a:sym typeface="Times" charset="0"/>
              </a:rPr>
              <a:t> AP procesa lietas nosūtītas izskatīšanai citās iestādēs, tai skaitā 2020.g. reģistrētas, savukārt RPP no citām iestādēm saņēma izskatīšanai </a:t>
            </a:r>
            <a:r>
              <a:rPr lang="lv-LV" sz="3200" b="1" dirty="0">
                <a:solidFill>
                  <a:schemeClr val="tx1"/>
                </a:solidFill>
                <a:ea typeface="ヒラギノ明朝 ProN W3" charset="0"/>
                <a:cs typeface="Times New Roman" pitchFamily="18" charset="0"/>
                <a:sym typeface="Times" charset="0"/>
              </a:rPr>
              <a:t>4</a:t>
            </a:r>
            <a:r>
              <a:rPr lang="lv-LV" sz="3200" dirty="0">
                <a:solidFill>
                  <a:schemeClr val="tx1"/>
                </a:solidFill>
                <a:ea typeface="ヒラギノ明朝 ProN W3" charset="0"/>
                <a:cs typeface="Times New Roman" pitchFamily="18" charset="0"/>
                <a:sym typeface="Times" charset="0"/>
              </a:rPr>
              <a:t> procesus.</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RPP darbinieki 2021.gadā reģistrētajās AP procesa lietās pieņēma </a:t>
            </a:r>
            <a:r>
              <a:rPr lang="lv-LV" sz="3200" b="1" dirty="0">
                <a:solidFill>
                  <a:schemeClr val="tx1"/>
                </a:solidFill>
                <a:ea typeface="ヒラギノ明朝 ProN W3" charset="0"/>
                <a:cs typeface="Times New Roman" pitchFamily="18" charset="0"/>
                <a:sym typeface="Times" charset="0"/>
              </a:rPr>
              <a:t>17 443 </a:t>
            </a:r>
            <a:r>
              <a:rPr lang="lv-LV" sz="3200" dirty="0">
                <a:solidFill>
                  <a:schemeClr val="tx1"/>
                </a:solidFill>
                <a:ea typeface="ヒラギノ明朝 ProN W3" charset="0"/>
                <a:cs typeface="Times New Roman" pitchFamily="18" charset="0"/>
                <a:sym typeface="Times" charset="0"/>
              </a:rPr>
              <a:t>gala lēmumus, no tiem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52% </a:t>
            </a:r>
            <a:r>
              <a:rPr lang="lv-LV" sz="3200" dirty="0">
                <a:solidFill>
                  <a:schemeClr val="tx1"/>
                </a:solidFill>
                <a:ea typeface="ヒラギノ明朝 ProN W3" charset="0"/>
                <a:cs typeface="Times New Roman" pitchFamily="18" charset="0"/>
                <a:sym typeface="Times" charset="0"/>
              </a:rPr>
              <a:t>pārkāpuma izdarīšanas vietā.</a:t>
            </a:r>
          </a:p>
        </p:txBody>
      </p:sp>
      <p:graphicFrame>
        <p:nvGraphicFramePr>
          <p:cNvPr id="10" name="Diagramma 9">
            <a:extLst>
              <a:ext uri="{FF2B5EF4-FFF2-40B4-BE49-F238E27FC236}">
                <a16:creationId xmlns:a16="http://schemas.microsoft.com/office/drawing/2014/main" id="{A2056323-A0E1-41A0-BA87-2A061194F995}"/>
              </a:ext>
            </a:extLst>
          </p:cNvPr>
          <p:cNvGraphicFramePr/>
          <p:nvPr>
            <p:extLst>
              <p:ext uri="{D42A27DB-BD31-4B8C-83A1-F6EECF244321}">
                <p14:modId xmlns:p14="http://schemas.microsoft.com/office/powerpoint/2010/main" val="3294481821"/>
              </p:ext>
            </p:extLst>
          </p:nvPr>
        </p:nvGraphicFramePr>
        <p:xfrm>
          <a:off x="1571104" y="4837212"/>
          <a:ext cx="11377264" cy="4859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980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1000"/>
                                        <p:tgtEl>
                                          <p:spTgt spid="8">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Заголовок 1"/>
          <p:cNvSpPr>
            <a:spLocks noGrp="1"/>
          </p:cNvSpPr>
          <p:nvPr>
            <p:ph type="ctrTitle"/>
          </p:nvPr>
        </p:nvSpPr>
        <p:spPr>
          <a:xfrm>
            <a:off x="0" y="-1942"/>
            <a:ext cx="12983120" cy="1082725"/>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Reģistrēti digitālie AP procesi  </a:t>
            </a:r>
          </a:p>
        </p:txBody>
      </p:sp>
      <p:sp>
        <p:nvSpPr>
          <p:cNvPr id="4" name="Номер слайда 3"/>
          <p:cNvSpPr>
            <a:spLocks noGrp="1"/>
          </p:cNvSpPr>
          <p:nvPr>
            <p:ph type="sldNum" sz="quarter" idx="10"/>
          </p:nvPr>
        </p:nvSpPr>
        <p:spPr/>
        <p:txBody>
          <a:bodyPr/>
          <a:lstStyle/>
          <a:p>
            <a:pPr>
              <a:defRPr/>
            </a:pPr>
            <a:fld id="{61FF1A46-AE03-49B2-B286-83EC63E0D6D7}" type="slidenum">
              <a:rPr lang="en-US"/>
              <a:pPr>
                <a:defRPr/>
              </a:pPr>
              <a:t>17</a:t>
            </a:fld>
            <a:endParaRPr lang="en-US"/>
          </a:p>
        </p:txBody>
      </p:sp>
      <p:graphicFrame>
        <p:nvGraphicFramePr>
          <p:cNvPr id="7" name="Diagramma 6">
            <a:extLst>
              <a:ext uri="{FF2B5EF4-FFF2-40B4-BE49-F238E27FC236}">
                <a16:creationId xmlns:a16="http://schemas.microsoft.com/office/drawing/2014/main" id="{E5C2A89B-C38C-4DF3-A37C-84B81D25446F}"/>
              </a:ext>
            </a:extLst>
          </p:cNvPr>
          <p:cNvGraphicFramePr/>
          <p:nvPr>
            <p:extLst>
              <p:ext uri="{D42A27DB-BD31-4B8C-83A1-F6EECF244321}">
                <p14:modId xmlns:p14="http://schemas.microsoft.com/office/powerpoint/2010/main" val="4195731486"/>
              </p:ext>
            </p:extLst>
          </p:nvPr>
        </p:nvGraphicFramePr>
        <p:xfrm>
          <a:off x="1677864" y="1204392"/>
          <a:ext cx="11161240" cy="41044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ma 8">
            <a:extLst>
              <a:ext uri="{FF2B5EF4-FFF2-40B4-BE49-F238E27FC236}">
                <a16:creationId xmlns:a16="http://schemas.microsoft.com/office/drawing/2014/main" id="{29A5B1E4-5D4E-4DA1-B87A-7F130CA59022}"/>
              </a:ext>
            </a:extLst>
          </p:cNvPr>
          <p:cNvGraphicFramePr/>
          <p:nvPr>
            <p:extLst>
              <p:ext uri="{D42A27DB-BD31-4B8C-83A1-F6EECF244321}">
                <p14:modId xmlns:p14="http://schemas.microsoft.com/office/powerpoint/2010/main" val="3045684551"/>
              </p:ext>
            </p:extLst>
          </p:nvPr>
        </p:nvGraphicFramePr>
        <p:xfrm>
          <a:off x="1677864" y="5452864"/>
          <a:ext cx="11161240"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30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10" dur="500"/>
                                        <p:tgtEl>
                                          <p:spTgt spid="9">
                                            <p:graphicEl>
                                              <a:chart seriesIdx="-3" categoryIdx="-3" bldStep="gridLegend"/>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4" dur="500"/>
                                        <p:tgtEl>
                                          <p:spTgt spid="7">
                                            <p:graphicEl>
                                              <a:chart seriesIdx="-4" categoryIdx="0" bldStep="category"/>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fade">
                                      <p:cBhvr>
                                        <p:cTn id="17" dur="500"/>
                                        <p:tgtEl>
                                          <p:spTgt spid="9">
                                            <p:graphicEl>
                                              <a:chart seriesIdx="-4" categoryIdx="0" bldStep="category"/>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21" dur="500"/>
                                        <p:tgtEl>
                                          <p:spTgt spid="7">
                                            <p:graphicEl>
                                              <a:chart seriesIdx="-4" categoryIdx="1" bldStep="category"/>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fade">
                                      <p:cBhvr>
                                        <p:cTn id="24" dur="500"/>
                                        <p:tgtEl>
                                          <p:spTgt spid="9">
                                            <p:graphicEl>
                                              <a:chart seriesIdx="-4" categoryIdx="1" bldStep="category"/>
                                            </p:graphic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28" dur="500"/>
                                        <p:tgtEl>
                                          <p:spTgt spid="7">
                                            <p:graphicEl>
                                              <a:chart seriesIdx="-4" categoryIdx="2" bldStep="category"/>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31" dur="500"/>
                                        <p:tgtEl>
                                          <p:spTgt spid="9">
                                            <p:graphicEl>
                                              <a:chart seriesIdx="-4" categoryIdx="2" bldStep="category"/>
                                            </p:graphic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35" dur="500"/>
                                        <p:tgtEl>
                                          <p:spTgt spid="7">
                                            <p:graphicEl>
                                              <a:chart seriesIdx="-4" categoryIdx="3" bldStep="category"/>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38" dur="500"/>
                                        <p:tgtEl>
                                          <p:spTgt spid="9">
                                            <p:graphicEl>
                                              <a:chart seriesIdx="-4" categoryIdx="3" bldStep="category"/>
                                            </p:graphic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42" dur="500"/>
                                        <p:tgtEl>
                                          <p:spTgt spid="7">
                                            <p:graphicEl>
                                              <a:chart seriesIdx="-4" categoryIdx="4" bldStep="category"/>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45" dur="500"/>
                                        <p:tgtEl>
                                          <p:spTgt spid="9">
                                            <p:graphicEl>
                                              <a:chart seriesIdx="-4" categoryIdx="4" bldStep="category"/>
                                            </p:graphicEl>
                                          </p:spTgt>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fade">
                                      <p:cBhvr>
                                        <p:cTn id="49" dur="500"/>
                                        <p:tgtEl>
                                          <p:spTgt spid="7">
                                            <p:graphicEl>
                                              <a:chart seriesIdx="-4" categoryIdx="5" bldStep="category"/>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52" dur="500"/>
                                        <p:tgtEl>
                                          <p:spTgt spid="9">
                                            <p:graphicEl>
                                              <a:chart seriesIdx="-4" categoryIdx="5" bldStep="category"/>
                                            </p:graphicEl>
                                          </p:spTgt>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fade">
                                      <p:cBhvr>
                                        <p:cTn id="56" dur="500"/>
                                        <p:tgtEl>
                                          <p:spTgt spid="7">
                                            <p:graphicEl>
                                              <a:chart seriesIdx="-4" categoryIdx="6" bldStep="category"/>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graphicEl>
                                              <a:chart seriesIdx="-4" categoryIdx="6" bldStep="category"/>
                                            </p:graphicEl>
                                          </p:spTgt>
                                        </p:tgtEl>
                                        <p:attrNameLst>
                                          <p:attrName>style.visibility</p:attrName>
                                        </p:attrNameLst>
                                      </p:cBhvr>
                                      <p:to>
                                        <p:strVal val="visible"/>
                                      </p:to>
                                    </p:set>
                                    <p:animEffect transition="in" filter="fade">
                                      <p:cBhvr>
                                        <p:cTn id="59" dur="500"/>
                                        <p:tgtEl>
                                          <p:spTgt spid="9">
                                            <p:graphicEl>
                                              <a:chart seriesIdx="-4" categoryIdx="6" bldStep="category"/>
                                            </p:graphicEl>
                                          </p:spTgt>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fade">
                                      <p:cBhvr>
                                        <p:cTn id="63" dur="500"/>
                                        <p:tgtEl>
                                          <p:spTgt spid="7">
                                            <p:graphicEl>
                                              <a:chart seriesIdx="-4" categoryIdx="7" bldStep="category"/>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
                                            <p:graphicEl>
                                              <a:chart seriesIdx="-4" categoryIdx="7" bldStep="category"/>
                                            </p:graphicEl>
                                          </p:spTgt>
                                        </p:tgtEl>
                                        <p:attrNameLst>
                                          <p:attrName>style.visibility</p:attrName>
                                        </p:attrNameLst>
                                      </p:cBhvr>
                                      <p:to>
                                        <p:strVal val="visible"/>
                                      </p:to>
                                    </p:set>
                                    <p:animEffect transition="in" filter="fade">
                                      <p:cBhvr>
                                        <p:cTn id="66" dur="500"/>
                                        <p:tgtEl>
                                          <p:spTgt spid="9">
                                            <p:graphicEl>
                                              <a:chart seriesIdx="-4" categoryIdx="7" bldStep="category"/>
                                            </p:graphicEl>
                                          </p:spTgt>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fade">
                                      <p:cBhvr>
                                        <p:cTn id="70" dur="500"/>
                                        <p:tgtEl>
                                          <p:spTgt spid="7">
                                            <p:graphicEl>
                                              <a:chart seriesIdx="-4" categoryIdx="8" bldStep="category"/>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
                                            <p:graphicEl>
                                              <a:chart seriesIdx="-4" categoryIdx="8" bldStep="category"/>
                                            </p:graphicEl>
                                          </p:spTgt>
                                        </p:tgtEl>
                                        <p:attrNameLst>
                                          <p:attrName>style.visibility</p:attrName>
                                        </p:attrNameLst>
                                      </p:cBhvr>
                                      <p:to>
                                        <p:strVal val="visible"/>
                                      </p:to>
                                    </p:set>
                                    <p:animEffect transition="in" filter="fade">
                                      <p:cBhvr>
                                        <p:cTn id="73" dur="500"/>
                                        <p:tgtEl>
                                          <p:spTgt spid="9">
                                            <p:graphicEl>
                                              <a:chart seriesIdx="-4" categoryIdx="8" bldStep="category"/>
                                            </p:graphicEl>
                                          </p:spTgt>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fade">
                                      <p:cBhvr>
                                        <p:cTn id="77" dur="500"/>
                                        <p:tgtEl>
                                          <p:spTgt spid="7">
                                            <p:graphicEl>
                                              <a:chart seriesIdx="-4" categoryIdx="9" bldStep="category"/>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
                                            <p:graphicEl>
                                              <a:chart seriesIdx="-4" categoryIdx="9" bldStep="category"/>
                                            </p:graphicEl>
                                          </p:spTgt>
                                        </p:tgtEl>
                                        <p:attrNameLst>
                                          <p:attrName>style.visibility</p:attrName>
                                        </p:attrNameLst>
                                      </p:cBhvr>
                                      <p:to>
                                        <p:strVal val="visible"/>
                                      </p:to>
                                    </p:set>
                                    <p:animEffect transition="in" filter="fade">
                                      <p:cBhvr>
                                        <p:cTn id="80" dur="500"/>
                                        <p:tgtEl>
                                          <p:spTgt spid="9">
                                            <p:graphicEl>
                                              <a:chart seriesIdx="-4" categoryIdx="9"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Graphic spid="9" grpId="0" uiExpand="1">
        <p:bldSub>
          <a:bldChart bld="category"/>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0" y="-19744"/>
            <a:ext cx="13004800" cy="925488"/>
          </a:xfrm>
        </p:spPr>
        <p:txBody>
          <a:bodyPr/>
          <a:lstStyle/>
          <a:p>
            <a:pPr algn="ctr"/>
            <a:r>
              <a:rPr lang="lv-LV" dirty="0"/>
              <a:t>Pārkāpumi ceļu satiksmes jomā</a:t>
            </a:r>
          </a:p>
        </p:txBody>
      </p:sp>
      <p:sp>
        <p:nvSpPr>
          <p:cNvPr id="3" name="Satura vietturis 2"/>
          <p:cNvSpPr>
            <a:spLocks noGrp="1"/>
          </p:cNvSpPr>
          <p:nvPr>
            <p:ph idx="1"/>
          </p:nvPr>
        </p:nvSpPr>
        <p:spPr>
          <a:xfrm>
            <a:off x="1681184" y="1349464"/>
            <a:ext cx="10941896" cy="4319424"/>
          </a:xfrm>
        </p:spPr>
        <p:txBody>
          <a:bodyPr anchor="t"/>
          <a:lstStyle/>
          <a:p>
            <a:pPr marL="0" indent="0" algn="just">
              <a:spcBef>
                <a:spcPts val="600"/>
              </a:spcBef>
              <a:spcAft>
                <a:spcPts val="0"/>
              </a:spcAft>
              <a:buNone/>
            </a:pPr>
            <a:r>
              <a:rPr lang="lv-LV" sz="3200" kern="1200" dirty="0">
                <a:latin typeface="Gill Sans" charset="0"/>
                <a:cs typeface="Times New Roman" pitchFamily="18" charset="0"/>
              </a:rPr>
              <a:t>Kopumā RPP saņēma </a:t>
            </a:r>
            <a:r>
              <a:rPr lang="lv-LV" sz="3200" b="1" kern="1200" dirty="0">
                <a:effectLst>
                  <a:outerShdw blurRad="38100" dist="38100" dir="2700000" algn="tl">
                    <a:srgbClr val="C0C0C0"/>
                  </a:outerShdw>
                </a:effectLst>
                <a:latin typeface="Gill Sans" charset="0"/>
                <a:cs typeface="Times New Roman" pitchFamily="18" charset="0"/>
                <a:sym typeface="Gill Sans" charset="0"/>
              </a:rPr>
              <a:t>110 265 </a:t>
            </a:r>
            <a:r>
              <a:rPr lang="lv-LV" sz="3200" kern="1200" dirty="0">
                <a:latin typeface="Gill Sans" charset="0"/>
                <a:cs typeface="Times New Roman" pitchFamily="18" charset="0"/>
              </a:rPr>
              <a:t>izsaukumus.</a:t>
            </a:r>
          </a:p>
          <a:p>
            <a:pPr marL="0" indent="0" algn="just">
              <a:spcBef>
                <a:spcPts val="600"/>
              </a:spcBef>
              <a:spcAft>
                <a:spcPts val="0"/>
              </a:spcAft>
              <a:buNone/>
            </a:pPr>
            <a:r>
              <a:rPr lang="lv-LV" sz="3200" b="1" kern="1200" dirty="0">
                <a:latin typeface="Gill Sans" charset="0"/>
                <a:cs typeface="Times New Roman" pitchFamily="18" charset="0"/>
              </a:rPr>
              <a:t>46.5% </a:t>
            </a:r>
            <a:r>
              <a:rPr lang="lv-LV" sz="3200" kern="1200" dirty="0">
                <a:latin typeface="Gill Sans" charset="0"/>
                <a:cs typeface="Times New Roman" pitchFamily="18" charset="0"/>
              </a:rPr>
              <a:t>no visiem apkalpotajiem izsaukumiem </a:t>
            </a:r>
            <a:r>
              <a:rPr lang="lv-LV" sz="3200" dirty="0"/>
              <a:t>(</a:t>
            </a:r>
            <a:r>
              <a:rPr lang="lv-LV" sz="3200" b="1" kern="1200" dirty="0">
                <a:latin typeface="Gill Sans" charset="0"/>
                <a:cs typeface="Times New Roman" pitchFamily="18" charset="0"/>
              </a:rPr>
              <a:t>51 232</a:t>
            </a:r>
            <a:r>
              <a:rPr lang="lv-LV" sz="3200" dirty="0"/>
              <a:t>)</a:t>
            </a:r>
            <a:r>
              <a:rPr lang="lv-LV" sz="3200" kern="1200" dirty="0">
                <a:latin typeface="Gill Sans" charset="0"/>
                <a:cs typeface="Times New Roman" pitchFamily="18" charset="0"/>
              </a:rPr>
              <a:t> bija par ceļu satiksmes noteikumu – </a:t>
            </a:r>
            <a:r>
              <a:rPr lang="lv-LV" sz="3200" b="1" kern="1200" dirty="0">
                <a:latin typeface="Gill Sans" charset="0"/>
                <a:cs typeface="Times New Roman" pitchFamily="18" charset="0"/>
              </a:rPr>
              <a:t>apstāšanās, stāvēšanas nosacījumu </a:t>
            </a:r>
            <a:r>
              <a:rPr lang="lv-LV" sz="3200" kern="1200" dirty="0">
                <a:latin typeface="Gill Sans" charset="0"/>
                <a:cs typeface="Times New Roman" pitchFamily="18" charset="0"/>
              </a:rPr>
              <a:t>(CSN) pārkāpumiem.</a:t>
            </a:r>
          </a:p>
          <a:p>
            <a:pPr marL="0" indent="0" algn="just">
              <a:spcBef>
                <a:spcPts val="600"/>
              </a:spcBef>
              <a:spcAft>
                <a:spcPts val="0"/>
              </a:spcAft>
              <a:buNone/>
            </a:pPr>
            <a:r>
              <a:rPr lang="lv-LV" sz="3200" kern="1200" dirty="0">
                <a:latin typeface="Gill Sans" charset="0"/>
                <a:cs typeface="Times New Roman" pitchFamily="18" charset="0"/>
              </a:rPr>
              <a:t>Izsaukumu skaits par CSN pārkāpumiem pirmo reizi vairāku gadu laikā samazinājies - par </a:t>
            </a:r>
            <a:r>
              <a:rPr lang="lv-LV" sz="3200" b="1" kern="1200" dirty="0">
                <a:effectLst>
                  <a:outerShdw blurRad="38100" dist="38100" dir="2700000" algn="tl">
                    <a:srgbClr val="C0C0C0"/>
                  </a:outerShdw>
                </a:effectLst>
                <a:latin typeface="Gill Sans" charset="0"/>
                <a:cs typeface="Times New Roman" pitchFamily="18" charset="0"/>
              </a:rPr>
              <a:t>12%</a:t>
            </a:r>
            <a:r>
              <a:rPr lang="lv-LV" sz="3200" kern="1200" dirty="0">
                <a:latin typeface="Gill Sans" charset="0"/>
                <a:cs typeface="Times New Roman" pitchFamily="18" charset="0"/>
              </a:rPr>
              <a:t>.</a:t>
            </a:r>
          </a:p>
          <a:p>
            <a:pPr marL="0" indent="0" algn="just">
              <a:spcBef>
                <a:spcPts val="600"/>
              </a:spcBef>
              <a:spcAft>
                <a:spcPts val="0"/>
              </a:spcAft>
              <a:buNone/>
            </a:pPr>
            <a:r>
              <a:rPr lang="lv-LV" sz="3200" kern="1200" dirty="0">
                <a:latin typeface="Gill Sans" charset="0"/>
                <a:cs typeface="Times New Roman" pitchFamily="18" charset="0"/>
              </a:rPr>
              <a:t>Arī RPP mobilās lietotnes izmantošana 2021.gadā samazinājās - par</a:t>
            </a:r>
            <a:r>
              <a:rPr lang="lv-LV" sz="3200" kern="1200" dirty="0">
                <a:cs typeface="Times New Roman" pitchFamily="18" charset="0"/>
              </a:rPr>
              <a:t> </a:t>
            </a:r>
            <a:r>
              <a:rPr lang="lv-LV" sz="3200" b="1" kern="1200" dirty="0">
                <a:effectLst>
                  <a:outerShdw blurRad="38100" dist="38100" dir="2700000" algn="tl">
                    <a:srgbClr val="C0C0C0"/>
                  </a:outerShdw>
                </a:effectLst>
                <a:latin typeface="Gill Sans" charset="0"/>
                <a:cs typeface="Times New Roman" pitchFamily="18" charset="0"/>
              </a:rPr>
              <a:t>12%</a:t>
            </a:r>
            <a:r>
              <a:rPr lang="lv-LV" sz="3200" b="1" kern="1200" dirty="0">
                <a:effectLst>
                  <a:outerShdw blurRad="38100" dist="38100" dir="2700000" algn="tl">
                    <a:srgbClr val="000000">
                      <a:alpha val="43137"/>
                    </a:srgbClr>
                  </a:outerShdw>
                </a:effectLst>
                <a:cs typeface="Times New Roman" pitchFamily="18" charset="0"/>
              </a:rPr>
              <a:t>.</a:t>
            </a:r>
          </a:p>
        </p:txBody>
      </p:sp>
      <p:sp>
        <p:nvSpPr>
          <p:cNvPr id="4" name="Slaida numura vietturis 3"/>
          <p:cNvSpPr>
            <a:spLocks noGrp="1"/>
          </p:cNvSpPr>
          <p:nvPr>
            <p:ph type="sldNum" sz="quarter" idx="10"/>
          </p:nvPr>
        </p:nvSpPr>
        <p:spPr/>
        <p:txBody>
          <a:bodyPr/>
          <a:lstStyle/>
          <a:p>
            <a:pPr>
              <a:defRPr/>
            </a:pPr>
            <a:fld id="{226DD25B-EBF6-4D76-A5E9-514FEE7A8745}" type="slidenum">
              <a:rPr lang="en-US" smtClean="0"/>
              <a:pPr>
                <a:defRPr/>
              </a:pPr>
              <a:t>18</a:t>
            </a:fld>
            <a:endParaRPr lang="en-US"/>
          </a:p>
        </p:txBody>
      </p:sp>
      <p:graphicFrame>
        <p:nvGraphicFramePr>
          <p:cNvPr id="7" name="Диаграмма 16">
            <a:extLst>
              <a:ext uri="{FF2B5EF4-FFF2-40B4-BE49-F238E27FC236}">
                <a16:creationId xmlns:a16="http://schemas.microsoft.com/office/drawing/2014/main" id="{703D1A7A-24F4-47CD-9DDA-78ECBBF50441}"/>
              </a:ext>
            </a:extLst>
          </p:cNvPr>
          <p:cNvGraphicFramePr>
            <a:graphicFrameLocks/>
          </p:cNvGraphicFramePr>
          <p:nvPr>
            <p:extLst>
              <p:ext uri="{D42A27DB-BD31-4B8C-83A1-F6EECF244321}">
                <p14:modId xmlns:p14="http://schemas.microsoft.com/office/powerpoint/2010/main" val="454344484"/>
              </p:ext>
            </p:extLst>
          </p:nvPr>
        </p:nvGraphicFramePr>
        <p:xfrm>
          <a:off x="7219159" y="5524344"/>
          <a:ext cx="5616625" cy="41044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16">
            <a:extLst>
              <a:ext uri="{FF2B5EF4-FFF2-40B4-BE49-F238E27FC236}">
                <a16:creationId xmlns:a16="http://schemas.microsoft.com/office/drawing/2014/main" id="{4C483C09-4353-450E-8F8B-E8603DE6E1A9}"/>
              </a:ext>
            </a:extLst>
          </p:cNvPr>
          <p:cNvGraphicFramePr>
            <a:graphicFrameLocks/>
          </p:cNvGraphicFramePr>
          <p:nvPr>
            <p:extLst>
              <p:ext uri="{D42A27DB-BD31-4B8C-83A1-F6EECF244321}">
                <p14:modId xmlns:p14="http://schemas.microsoft.com/office/powerpoint/2010/main" val="912497747"/>
              </p:ext>
            </p:extLst>
          </p:nvPr>
        </p:nvGraphicFramePr>
        <p:xfrm>
          <a:off x="1646026" y="5524872"/>
          <a:ext cx="5616625"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7342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23" dur="1000"/>
                                        <p:tgtEl>
                                          <p:spTgt spid="8">
                                            <p:graphicEl>
                                              <a:chart seriesIdx="-3" categoryIdx="-3" bldStep="gridLegend"/>
                                            </p:graphic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26" dur="1000"/>
                                        <p:tgtEl>
                                          <p:spTgt spid="7">
                                            <p:graphicEl>
                                              <a:chart seriesIdx="-3" categoryIdx="-3" bldStep="gridLegend"/>
                                            </p:graphicEl>
                                          </p:spTgt>
                                        </p:tgtEl>
                                      </p:cBhvr>
                                    </p:animEffect>
                                  </p:childTnLst>
                                </p:cTn>
                              </p:par>
                            </p:childTnLst>
                          </p:cTn>
                        </p:par>
                        <p:par>
                          <p:cTn id="27" fill="hold">
                            <p:stCondLst>
                              <p:cond delay="3500"/>
                            </p:stCondLst>
                            <p:childTnLst>
                              <p:par>
                                <p:cTn id="28" presetID="10" presetClass="entr" presetSubtype="0" fill="hold" grpId="0" nodeType="afterEffect">
                                  <p:stCondLst>
                                    <p:cond delay="500"/>
                                  </p:stCondLst>
                                  <p:childTnLst>
                                    <p:set>
                                      <p:cBhvr>
                                        <p:cTn id="29" dur="1" fill="hold">
                                          <p:stCondLst>
                                            <p:cond delay="0"/>
                                          </p:stCondLst>
                                        </p:cTn>
                                        <p:tgtEl>
                                          <p:spTgt spid="8">
                                            <p:graphicEl>
                                              <a:chart seriesIdx="0" categoryIdx="0" bldStep="ptInSeries"/>
                                            </p:graphicEl>
                                          </p:spTgt>
                                        </p:tgtEl>
                                        <p:attrNameLst>
                                          <p:attrName>style.visibility</p:attrName>
                                        </p:attrNameLst>
                                      </p:cBhvr>
                                      <p:to>
                                        <p:strVal val="visible"/>
                                      </p:to>
                                    </p:set>
                                    <p:animEffect transition="in" filter="fade">
                                      <p:cBhvr>
                                        <p:cTn id="30" dur="1000"/>
                                        <p:tgtEl>
                                          <p:spTgt spid="8">
                                            <p:graphicEl>
                                              <a:chart seriesIdx="0" categoryIdx="0" bldStep="ptInSeries"/>
                                            </p:graphicEl>
                                          </p:spTgt>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7">
                                            <p:graphicEl>
                                              <a:chart seriesIdx="0" categoryIdx="0" bldStep="ptInSeries"/>
                                            </p:graphicEl>
                                          </p:spTgt>
                                        </p:tgtEl>
                                        <p:attrNameLst>
                                          <p:attrName>style.visibility</p:attrName>
                                        </p:attrNameLst>
                                      </p:cBhvr>
                                      <p:to>
                                        <p:strVal val="visible"/>
                                      </p:to>
                                    </p:set>
                                    <p:animEffect transition="in" filter="fade">
                                      <p:cBhvr>
                                        <p:cTn id="33" dur="1000"/>
                                        <p:tgtEl>
                                          <p:spTgt spid="7">
                                            <p:graphicEl>
                                              <a:chart seriesIdx="0" categoryIdx="0" bldStep="ptInSeries"/>
                                            </p:graphicEl>
                                          </p:spTgt>
                                        </p:tgtEl>
                                      </p:cBhvr>
                                    </p:animEffect>
                                  </p:childTnLst>
                                </p:cTn>
                              </p:par>
                            </p:childTnLst>
                          </p:cTn>
                        </p:par>
                        <p:par>
                          <p:cTn id="34" fill="hold">
                            <p:stCondLst>
                              <p:cond delay="5000"/>
                            </p:stCondLst>
                            <p:childTnLst>
                              <p:par>
                                <p:cTn id="35" presetID="10" presetClass="entr" presetSubtype="0" fill="hold" grpId="0" nodeType="afterEffect">
                                  <p:stCondLst>
                                    <p:cond delay="500"/>
                                  </p:stCondLst>
                                  <p:childTnLst>
                                    <p:set>
                                      <p:cBhvr>
                                        <p:cTn id="36" dur="1" fill="hold">
                                          <p:stCondLst>
                                            <p:cond delay="0"/>
                                          </p:stCondLst>
                                        </p:cTn>
                                        <p:tgtEl>
                                          <p:spTgt spid="8">
                                            <p:graphicEl>
                                              <a:chart seriesIdx="0" categoryIdx="1" bldStep="ptInSeries"/>
                                            </p:graphicEl>
                                          </p:spTgt>
                                        </p:tgtEl>
                                        <p:attrNameLst>
                                          <p:attrName>style.visibility</p:attrName>
                                        </p:attrNameLst>
                                      </p:cBhvr>
                                      <p:to>
                                        <p:strVal val="visible"/>
                                      </p:to>
                                    </p:set>
                                    <p:animEffect transition="in" filter="fade">
                                      <p:cBhvr>
                                        <p:cTn id="37" dur="1000"/>
                                        <p:tgtEl>
                                          <p:spTgt spid="8">
                                            <p:graphicEl>
                                              <a:chart seriesIdx="0" categoryIdx="1" bldStep="ptInSeries"/>
                                            </p:graphicEl>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7">
                                            <p:graphicEl>
                                              <a:chart seriesIdx="0" categoryIdx="1" bldStep="ptInSeries"/>
                                            </p:graphicEl>
                                          </p:spTgt>
                                        </p:tgtEl>
                                        <p:attrNameLst>
                                          <p:attrName>style.visibility</p:attrName>
                                        </p:attrNameLst>
                                      </p:cBhvr>
                                      <p:to>
                                        <p:strVal val="visible"/>
                                      </p:to>
                                    </p:set>
                                    <p:animEffect transition="in" filter="fade">
                                      <p:cBhvr>
                                        <p:cTn id="40" dur="1000"/>
                                        <p:tgtEl>
                                          <p:spTgt spid="7">
                                            <p:graphicEl>
                                              <a:chart seriesIdx="0" categoryIdx="1" bldStep="ptInSeries"/>
                                            </p:graphicEl>
                                          </p:spTgt>
                                        </p:tgtEl>
                                      </p:cBhvr>
                                    </p:animEffect>
                                  </p:childTnLst>
                                </p:cTn>
                              </p:par>
                            </p:childTnLst>
                          </p:cTn>
                        </p:par>
                        <p:par>
                          <p:cTn id="41" fill="hold">
                            <p:stCondLst>
                              <p:cond delay="6500"/>
                            </p:stCondLst>
                            <p:childTnLst>
                              <p:par>
                                <p:cTn id="42" presetID="10" presetClass="entr" presetSubtype="0" fill="hold" grpId="0" nodeType="afterEffect">
                                  <p:stCondLst>
                                    <p:cond delay="500"/>
                                  </p:stCondLst>
                                  <p:childTnLst>
                                    <p:set>
                                      <p:cBhvr>
                                        <p:cTn id="43" dur="1" fill="hold">
                                          <p:stCondLst>
                                            <p:cond delay="0"/>
                                          </p:stCondLst>
                                        </p:cTn>
                                        <p:tgtEl>
                                          <p:spTgt spid="8">
                                            <p:graphicEl>
                                              <a:chart seriesIdx="0" categoryIdx="2" bldStep="ptInSeries"/>
                                            </p:graphicEl>
                                          </p:spTgt>
                                        </p:tgtEl>
                                        <p:attrNameLst>
                                          <p:attrName>style.visibility</p:attrName>
                                        </p:attrNameLst>
                                      </p:cBhvr>
                                      <p:to>
                                        <p:strVal val="visible"/>
                                      </p:to>
                                    </p:set>
                                    <p:animEffect transition="in" filter="fade">
                                      <p:cBhvr>
                                        <p:cTn id="44" dur="1000"/>
                                        <p:tgtEl>
                                          <p:spTgt spid="8">
                                            <p:graphicEl>
                                              <a:chart seriesIdx="0" categoryIdx="2" bldStep="ptInSeries"/>
                                            </p:graphicEl>
                                          </p:spTgt>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7">
                                            <p:graphicEl>
                                              <a:chart seriesIdx="0" categoryIdx="2" bldStep="ptInSeries"/>
                                            </p:graphicEl>
                                          </p:spTgt>
                                        </p:tgtEl>
                                        <p:attrNameLst>
                                          <p:attrName>style.visibility</p:attrName>
                                        </p:attrNameLst>
                                      </p:cBhvr>
                                      <p:to>
                                        <p:strVal val="visible"/>
                                      </p:to>
                                    </p:set>
                                    <p:animEffect transition="in" filter="fade">
                                      <p:cBhvr>
                                        <p:cTn id="47" dur="1000"/>
                                        <p:tgtEl>
                                          <p:spTgt spid="7">
                                            <p:graphicEl>
                                              <a:chart seriesIdx="0" categoryIdx="2" bldStep="ptInSeries"/>
                                            </p:graphicEl>
                                          </p:spTgt>
                                        </p:tgtEl>
                                      </p:cBhvr>
                                    </p:animEffect>
                                  </p:childTnLst>
                                </p:cTn>
                              </p:par>
                            </p:childTnLst>
                          </p:cTn>
                        </p:par>
                        <p:par>
                          <p:cTn id="48" fill="hold">
                            <p:stCondLst>
                              <p:cond delay="8000"/>
                            </p:stCondLst>
                            <p:childTnLst>
                              <p:par>
                                <p:cTn id="49" presetID="10" presetClass="entr" presetSubtype="0" fill="hold" grpId="0" nodeType="afterEffect">
                                  <p:stCondLst>
                                    <p:cond delay="500"/>
                                  </p:stCondLst>
                                  <p:childTnLst>
                                    <p:set>
                                      <p:cBhvr>
                                        <p:cTn id="50" dur="1" fill="hold">
                                          <p:stCondLst>
                                            <p:cond delay="0"/>
                                          </p:stCondLst>
                                        </p:cTn>
                                        <p:tgtEl>
                                          <p:spTgt spid="8">
                                            <p:graphicEl>
                                              <a:chart seriesIdx="0" categoryIdx="3" bldStep="ptInSeries"/>
                                            </p:graphicEl>
                                          </p:spTgt>
                                        </p:tgtEl>
                                        <p:attrNameLst>
                                          <p:attrName>style.visibility</p:attrName>
                                        </p:attrNameLst>
                                      </p:cBhvr>
                                      <p:to>
                                        <p:strVal val="visible"/>
                                      </p:to>
                                    </p:set>
                                    <p:animEffect transition="in" filter="fade">
                                      <p:cBhvr>
                                        <p:cTn id="51" dur="1000"/>
                                        <p:tgtEl>
                                          <p:spTgt spid="8">
                                            <p:graphicEl>
                                              <a:chart seriesIdx="0" categoryIdx="3" bldStep="ptInSeries"/>
                                            </p:graphicEl>
                                          </p:spTgt>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7">
                                            <p:graphicEl>
                                              <a:chart seriesIdx="0" categoryIdx="3" bldStep="ptInSeries"/>
                                            </p:graphicEl>
                                          </p:spTgt>
                                        </p:tgtEl>
                                        <p:attrNameLst>
                                          <p:attrName>style.visibility</p:attrName>
                                        </p:attrNameLst>
                                      </p:cBhvr>
                                      <p:to>
                                        <p:strVal val="visible"/>
                                      </p:to>
                                    </p:set>
                                    <p:animEffect transition="in" filter="fade">
                                      <p:cBhvr>
                                        <p:cTn id="54" dur="1000"/>
                                        <p:tgtEl>
                                          <p:spTgt spid="7">
                                            <p:graphicEl>
                                              <a:chart seriesIdx="0" categoryIdx="3" bldStep="ptInSeries"/>
                                            </p:graphicEl>
                                          </p:spTgt>
                                        </p:tgtEl>
                                      </p:cBhvr>
                                    </p:animEffect>
                                  </p:childTnLst>
                                </p:cTn>
                              </p:par>
                            </p:childTnLst>
                          </p:cTn>
                        </p:par>
                        <p:par>
                          <p:cTn id="55" fill="hold">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8">
                                            <p:graphicEl>
                                              <a:chart seriesIdx="0" categoryIdx="4" bldStep="ptInSeries"/>
                                            </p:graphicEl>
                                          </p:spTgt>
                                        </p:tgtEl>
                                        <p:attrNameLst>
                                          <p:attrName>style.visibility</p:attrName>
                                        </p:attrNameLst>
                                      </p:cBhvr>
                                      <p:to>
                                        <p:strVal val="visible"/>
                                      </p:to>
                                    </p:set>
                                    <p:animEffect transition="in" filter="fade">
                                      <p:cBhvr>
                                        <p:cTn id="58" dur="1000"/>
                                        <p:tgtEl>
                                          <p:spTgt spid="8">
                                            <p:graphicEl>
                                              <a:chart seriesIdx="0" categoryIdx="4" bldStep="ptInSeries"/>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graphicEl>
                                              <a:chart seriesIdx="0" categoryIdx="4" bldStep="ptInSeries"/>
                                            </p:graphicEl>
                                          </p:spTgt>
                                        </p:tgtEl>
                                        <p:attrNameLst>
                                          <p:attrName>style.visibility</p:attrName>
                                        </p:attrNameLst>
                                      </p:cBhvr>
                                      <p:to>
                                        <p:strVal val="visible"/>
                                      </p:to>
                                    </p:set>
                                    <p:animEffect transition="in" filter="fade">
                                      <p:cBhvr>
                                        <p:cTn id="61" dur="1000"/>
                                        <p:tgtEl>
                                          <p:spTgt spid="7">
                                            <p:graphicEl>
                                              <a:chart seriesIdx="0" categoryIdx="4"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7" grpId="0" uiExpand="1">
        <p:bldSub>
          <a:bldChart bld="seriesEl"/>
        </p:bldSub>
      </p:bldGraphic>
      <p:bldGraphic spid="8" grpId="0" uiExpand="1">
        <p:bldSub>
          <a:bldChart bld="seriesEl"/>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38A4AE0B-6CEB-4561-9FF3-FBE4BA164263}" type="slidenum">
              <a:rPr lang="lv-LV" smtClean="0"/>
              <a:pPr>
                <a:defRPr/>
              </a:pPr>
              <a:t>19</a:t>
            </a:fld>
            <a:endParaRPr lang="lv-LV" dirty="0"/>
          </a:p>
        </p:txBody>
      </p:sp>
      <p:pic>
        <p:nvPicPr>
          <p:cNvPr id="89" name="Picture 4" descr="Riga"/>
          <p:cNvPicPr preferRelativeResize="0">
            <a:picLocks noChangeAspect="1" noChangeArrowheads="1"/>
          </p:cNvPicPr>
          <p:nvPr/>
        </p:nvPicPr>
        <p:blipFill>
          <a:blip r:embed="rId2" cstate="print">
            <a:lum bright="24000" contrast="-18000"/>
            <a:extLst>
              <a:ext uri="{28A0092B-C50C-407E-A947-70E740481C1C}">
                <a14:useLocalDpi xmlns:a14="http://schemas.microsoft.com/office/drawing/2010/main"/>
              </a:ext>
            </a:extLst>
          </a:blip>
          <a:srcRect/>
          <a:stretch>
            <a:fillRect/>
          </a:stretch>
        </p:blipFill>
        <p:spPr bwMode="auto">
          <a:xfrm>
            <a:off x="1711185" y="1060376"/>
            <a:ext cx="11289695" cy="8535378"/>
          </a:xfrm>
          <a:prstGeom prst="rect">
            <a:avLst/>
          </a:prstGeom>
          <a:ln>
            <a:noFill/>
          </a:ln>
          <a:effectLst>
            <a:softEdge rad="635000"/>
          </a:effectLst>
        </p:spPr>
      </p:pic>
      <p:sp>
        <p:nvSpPr>
          <p:cNvPr id="90" name="Полилиния 406"/>
          <p:cNvSpPr/>
          <p:nvPr/>
        </p:nvSpPr>
        <p:spPr>
          <a:xfrm>
            <a:off x="1711185" y="2025948"/>
            <a:ext cx="4686289" cy="4930165"/>
          </a:xfrm>
          <a:custGeom>
            <a:avLst/>
            <a:gdLst>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95555 w 3795623"/>
              <a:gd name="connsiteY49" fmla="*/ 2432649 h 3994030"/>
              <a:gd name="connsiteX50" fmla="*/ 828136 w 3795623"/>
              <a:gd name="connsiteY50" fmla="*/ 2424023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95555 w 3795623"/>
              <a:gd name="connsiteY49" fmla="*/ 2432649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83768 w 3795623"/>
              <a:gd name="connsiteY26" fmla="*/ 3744416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771800 w 3795623"/>
              <a:gd name="connsiteY25" fmla="*/ 3816424 h 3994030"/>
              <a:gd name="connsiteX26" fmla="*/ 2483768 w 3795623"/>
              <a:gd name="connsiteY26" fmla="*/ 3744416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771800 w 3795623"/>
              <a:gd name="connsiteY24" fmla="*/ 3960440 h 3985404"/>
              <a:gd name="connsiteX25" fmla="*/ 2771800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888432 h 3985404"/>
              <a:gd name="connsiteX25" fmla="*/ 2771800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888432 h 3985404"/>
              <a:gd name="connsiteX25" fmla="*/ 2699792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960440 h 3985404"/>
              <a:gd name="connsiteX25" fmla="*/ 2699792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84751 w 3795623"/>
              <a:gd name="connsiteY22" fmla="*/ 3740273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68642 w 3795623"/>
              <a:gd name="connsiteY21" fmla="*/ 3859448 h 3985404"/>
              <a:gd name="connsiteX22" fmla="*/ 3284751 w 3795623"/>
              <a:gd name="connsiteY22" fmla="*/ 3740273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485072 w 3795623"/>
              <a:gd name="connsiteY14" fmla="*/ 2863970 h 3961286"/>
              <a:gd name="connsiteX15" fmla="*/ 3424687 w 3795623"/>
              <a:gd name="connsiteY15" fmla="*/ 3045125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485072 w 3795623"/>
              <a:gd name="connsiteY14" fmla="*/ 286397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87624 w 3795623"/>
              <a:gd name="connsiteY48" fmla="*/ 237052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043608 w 3795623"/>
              <a:gd name="connsiteY48" fmla="*/ 2448272 h 3961286"/>
              <a:gd name="connsiteX49" fmla="*/ 827584 w 3795623"/>
              <a:gd name="connsiteY49" fmla="*/ 2448272 h 3961286"/>
              <a:gd name="connsiteX50" fmla="*/ 672861 w 3795623"/>
              <a:gd name="connsiteY50" fmla="*/ 2225615 h 3961286"/>
              <a:gd name="connsiteX51" fmla="*/ 577970 w 3795623"/>
              <a:gd name="connsiteY51" fmla="*/ 2165230 h 3961286"/>
              <a:gd name="connsiteX52" fmla="*/ 473887 w 3795623"/>
              <a:gd name="connsiteY52" fmla="*/ 2104289 h 3961286"/>
              <a:gd name="connsiteX53" fmla="*/ 194143 w 3795623"/>
              <a:gd name="connsiteY53" fmla="*/ 2134508 h 3961286"/>
              <a:gd name="connsiteX54" fmla="*/ 112144 w 3795623"/>
              <a:gd name="connsiteY54" fmla="*/ 2122098 h 3961286"/>
              <a:gd name="connsiteX55" fmla="*/ 17253 w 3795623"/>
              <a:gd name="connsiteY55" fmla="*/ 2053087 h 3961286"/>
              <a:gd name="connsiteX56" fmla="*/ 34506 w 3795623"/>
              <a:gd name="connsiteY56" fmla="*/ 1777042 h 3961286"/>
              <a:gd name="connsiteX57" fmla="*/ 0 w 3795623"/>
              <a:gd name="connsiteY57" fmla="*/ 1699404 h 3961286"/>
              <a:gd name="connsiteX58" fmla="*/ 34506 w 3795623"/>
              <a:gd name="connsiteY58" fmla="*/ 1621766 h 3961286"/>
              <a:gd name="connsiteX59" fmla="*/ 957533 w 3795623"/>
              <a:gd name="connsiteY59" fmla="*/ 1190446 h 3961286"/>
              <a:gd name="connsiteX60" fmla="*/ 1173193 w 3795623"/>
              <a:gd name="connsiteY60" fmla="*/ 1009291 h 3961286"/>
              <a:gd name="connsiteX61" fmla="*/ 1526876 w 3795623"/>
              <a:gd name="connsiteY61" fmla="*/ 655608 h 3961286"/>
              <a:gd name="connsiteX62" fmla="*/ 1811548 w 3795623"/>
              <a:gd name="connsiteY62" fmla="*/ 327804 h 3961286"/>
              <a:gd name="connsiteX63" fmla="*/ 1966823 w 3795623"/>
              <a:gd name="connsiteY63" fmla="*/ 103517 h 3961286"/>
              <a:gd name="connsiteX64" fmla="*/ 2001329 w 3795623"/>
              <a:gd name="connsiteY64"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50247 w 3795623"/>
              <a:gd name="connsiteY48" fmla="*/ 2413051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63748 w 3795623"/>
              <a:gd name="connsiteY48" fmla="*/ 2430270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5623" h="3961286">
                <a:moveTo>
                  <a:pt x="2001329" y="0"/>
                </a:moveTo>
                <a:lnTo>
                  <a:pt x="2268748" y="189781"/>
                </a:lnTo>
                <a:lnTo>
                  <a:pt x="2380891" y="336430"/>
                </a:lnTo>
                <a:lnTo>
                  <a:pt x="2467155" y="284672"/>
                </a:lnTo>
                <a:lnTo>
                  <a:pt x="2613804" y="336430"/>
                </a:lnTo>
                <a:lnTo>
                  <a:pt x="3122763" y="785004"/>
                </a:lnTo>
                <a:lnTo>
                  <a:pt x="3252159" y="914400"/>
                </a:lnTo>
                <a:lnTo>
                  <a:pt x="3416061" y="1121434"/>
                </a:lnTo>
                <a:lnTo>
                  <a:pt x="3519578" y="1302589"/>
                </a:lnTo>
                <a:lnTo>
                  <a:pt x="3605934" y="1703300"/>
                </a:lnTo>
                <a:cubicBezTo>
                  <a:pt x="3604474" y="1819896"/>
                  <a:pt x="3603015" y="1936491"/>
                  <a:pt x="3601555" y="2053087"/>
                </a:cubicBezTo>
                <a:lnTo>
                  <a:pt x="3572659" y="2242868"/>
                </a:lnTo>
                <a:lnTo>
                  <a:pt x="3545457" y="2303253"/>
                </a:lnTo>
                <a:lnTo>
                  <a:pt x="3567492" y="2658551"/>
                </a:lnTo>
                <a:lnTo>
                  <a:pt x="3546780" y="2858360"/>
                </a:lnTo>
                <a:lnTo>
                  <a:pt x="3477291" y="3048321"/>
                </a:lnTo>
                <a:lnTo>
                  <a:pt x="3459193" y="3321170"/>
                </a:lnTo>
                <a:lnTo>
                  <a:pt x="3510951" y="3416061"/>
                </a:lnTo>
                <a:lnTo>
                  <a:pt x="3631721" y="3571336"/>
                </a:lnTo>
                <a:lnTo>
                  <a:pt x="3795623" y="3881887"/>
                </a:lnTo>
                <a:lnTo>
                  <a:pt x="3670678" y="3961286"/>
                </a:lnTo>
                <a:lnTo>
                  <a:pt x="3368642" y="3859448"/>
                </a:lnTo>
                <a:lnTo>
                  <a:pt x="3284751" y="3740273"/>
                </a:lnTo>
                <a:lnTo>
                  <a:pt x="3071004" y="3873261"/>
                </a:lnTo>
                <a:lnTo>
                  <a:pt x="2843808" y="3960440"/>
                </a:lnTo>
                <a:lnTo>
                  <a:pt x="2720761" y="3773637"/>
                </a:lnTo>
                <a:lnTo>
                  <a:pt x="2483768" y="3744416"/>
                </a:lnTo>
                <a:lnTo>
                  <a:pt x="1979712" y="3600400"/>
                </a:lnTo>
                <a:lnTo>
                  <a:pt x="1691680" y="3600400"/>
                </a:lnTo>
                <a:lnTo>
                  <a:pt x="1475656" y="3600400"/>
                </a:lnTo>
                <a:lnTo>
                  <a:pt x="1187624" y="3600400"/>
                </a:lnTo>
                <a:lnTo>
                  <a:pt x="534838" y="3441940"/>
                </a:lnTo>
                <a:lnTo>
                  <a:pt x="552091" y="3407434"/>
                </a:lnTo>
                <a:lnTo>
                  <a:pt x="1035170" y="3372929"/>
                </a:lnTo>
                <a:lnTo>
                  <a:pt x="1311216" y="3278038"/>
                </a:lnTo>
                <a:lnTo>
                  <a:pt x="1388853" y="3269412"/>
                </a:lnTo>
                <a:lnTo>
                  <a:pt x="1492370" y="3157268"/>
                </a:lnTo>
                <a:lnTo>
                  <a:pt x="1828800" y="2950234"/>
                </a:lnTo>
                <a:lnTo>
                  <a:pt x="1371600" y="2648310"/>
                </a:lnTo>
                <a:lnTo>
                  <a:pt x="1500997" y="2579298"/>
                </a:lnTo>
                <a:lnTo>
                  <a:pt x="1604514" y="2579298"/>
                </a:lnTo>
                <a:lnTo>
                  <a:pt x="1690778" y="2631057"/>
                </a:lnTo>
                <a:lnTo>
                  <a:pt x="1759789" y="2570672"/>
                </a:lnTo>
                <a:lnTo>
                  <a:pt x="1759789" y="2536166"/>
                </a:lnTo>
                <a:lnTo>
                  <a:pt x="1846053" y="2432649"/>
                </a:lnTo>
                <a:lnTo>
                  <a:pt x="1745758" y="2414414"/>
                </a:lnTo>
                <a:cubicBezTo>
                  <a:pt x="1593461" y="2443804"/>
                  <a:pt x="1648908" y="2415397"/>
                  <a:pt x="1587261" y="2415397"/>
                </a:cubicBezTo>
                <a:lnTo>
                  <a:pt x="1307924" y="2366972"/>
                </a:lnTo>
                <a:lnTo>
                  <a:pt x="1163748" y="2430270"/>
                </a:lnTo>
                <a:lnTo>
                  <a:pt x="1043608" y="2448272"/>
                </a:lnTo>
                <a:lnTo>
                  <a:pt x="827584" y="2448272"/>
                </a:lnTo>
                <a:lnTo>
                  <a:pt x="672861" y="2225615"/>
                </a:lnTo>
                <a:lnTo>
                  <a:pt x="577970" y="2165230"/>
                </a:lnTo>
                <a:lnTo>
                  <a:pt x="473887" y="2104289"/>
                </a:lnTo>
                <a:lnTo>
                  <a:pt x="194143" y="2134508"/>
                </a:lnTo>
                <a:lnTo>
                  <a:pt x="112144" y="2122098"/>
                </a:lnTo>
                <a:lnTo>
                  <a:pt x="17253" y="2053087"/>
                </a:lnTo>
                <a:lnTo>
                  <a:pt x="34506" y="1777042"/>
                </a:lnTo>
                <a:lnTo>
                  <a:pt x="0" y="1699404"/>
                </a:lnTo>
                <a:lnTo>
                  <a:pt x="34506" y="1621766"/>
                </a:lnTo>
                <a:lnTo>
                  <a:pt x="957533" y="1190446"/>
                </a:lnTo>
                <a:lnTo>
                  <a:pt x="1173193" y="1009291"/>
                </a:lnTo>
                <a:lnTo>
                  <a:pt x="1526876" y="655608"/>
                </a:lnTo>
                <a:lnTo>
                  <a:pt x="1811548" y="327804"/>
                </a:lnTo>
                <a:lnTo>
                  <a:pt x="1966823" y="103517"/>
                </a:lnTo>
                <a:lnTo>
                  <a:pt x="2001329" y="0"/>
                </a:lnTo>
                <a:close/>
              </a:path>
            </a:pathLst>
          </a:custGeom>
          <a:solidFill>
            <a:srgbClr val="FFC000">
              <a:alpha val="65000"/>
            </a:srgbClr>
          </a:solidFill>
          <a:ln>
            <a:solidFill>
              <a:srgbClr val="FF0000">
                <a:alpha val="34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2" name="Полилиния 403"/>
          <p:cNvSpPr/>
          <p:nvPr/>
        </p:nvSpPr>
        <p:spPr>
          <a:xfrm>
            <a:off x="6252897" y="5270049"/>
            <a:ext cx="1843633" cy="1493223"/>
          </a:xfrm>
          <a:custGeom>
            <a:avLst/>
            <a:gdLst>
              <a:gd name="connsiteX0" fmla="*/ 0 w 1319841"/>
              <a:gd name="connsiteY0" fmla="*/ 595223 h 854015"/>
              <a:gd name="connsiteX1" fmla="*/ 258792 w 1319841"/>
              <a:gd name="connsiteY1" fmla="*/ 500332 h 854015"/>
              <a:gd name="connsiteX2" fmla="*/ 362309 w 1319841"/>
              <a:gd name="connsiteY2" fmla="*/ 569344 h 854015"/>
              <a:gd name="connsiteX3" fmla="*/ 526211 w 1319841"/>
              <a:gd name="connsiteY3" fmla="*/ 422695 h 854015"/>
              <a:gd name="connsiteX4" fmla="*/ 1276709 w 1319841"/>
              <a:gd name="connsiteY4" fmla="*/ 0 h 854015"/>
              <a:gd name="connsiteX5" fmla="*/ 1319841 w 1319841"/>
              <a:gd name="connsiteY5" fmla="*/ 155276 h 854015"/>
              <a:gd name="connsiteX6" fmla="*/ 1164566 w 1319841"/>
              <a:gd name="connsiteY6" fmla="*/ 198408 h 854015"/>
              <a:gd name="connsiteX7" fmla="*/ 474453 w 1319841"/>
              <a:gd name="connsiteY7" fmla="*/ 724619 h 854015"/>
              <a:gd name="connsiteX8" fmla="*/ 207034 w 1319841"/>
              <a:gd name="connsiteY8" fmla="*/ 854015 h 854015"/>
              <a:gd name="connsiteX9" fmla="*/ 103517 w 1319841"/>
              <a:gd name="connsiteY9" fmla="*/ 759125 h 854015"/>
              <a:gd name="connsiteX10" fmla="*/ 0 w 1319841"/>
              <a:gd name="connsiteY10" fmla="*/ 595223 h 854015"/>
              <a:gd name="connsiteX0" fmla="*/ 0 w 1319841"/>
              <a:gd name="connsiteY0" fmla="*/ 763655 h 1022447"/>
              <a:gd name="connsiteX1" fmla="*/ 258792 w 1319841"/>
              <a:gd name="connsiteY1" fmla="*/ 668764 h 1022447"/>
              <a:gd name="connsiteX2" fmla="*/ 362309 w 1319841"/>
              <a:gd name="connsiteY2" fmla="*/ 737776 h 1022447"/>
              <a:gd name="connsiteX3" fmla="*/ 323011 w 1319841"/>
              <a:gd name="connsiteY3" fmla="*/ 0 h 1022447"/>
              <a:gd name="connsiteX4" fmla="*/ 1276709 w 1319841"/>
              <a:gd name="connsiteY4" fmla="*/ 168432 h 1022447"/>
              <a:gd name="connsiteX5" fmla="*/ 1319841 w 1319841"/>
              <a:gd name="connsiteY5" fmla="*/ 323708 h 1022447"/>
              <a:gd name="connsiteX6" fmla="*/ 1164566 w 1319841"/>
              <a:gd name="connsiteY6" fmla="*/ 366840 h 1022447"/>
              <a:gd name="connsiteX7" fmla="*/ 474453 w 1319841"/>
              <a:gd name="connsiteY7" fmla="*/ 893051 h 1022447"/>
              <a:gd name="connsiteX8" fmla="*/ 207034 w 1319841"/>
              <a:gd name="connsiteY8" fmla="*/ 1022447 h 1022447"/>
              <a:gd name="connsiteX9" fmla="*/ 103517 w 1319841"/>
              <a:gd name="connsiteY9" fmla="*/ 927557 h 1022447"/>
              <a:gd name="connsiteX10" fmla="*/ 0 w 1319841"/>
              <a:gd name="connsiteY10" fmla="*/ 763655 h 1022447"/>
              <a:gd name="connsiteX0" fmla="*/ 0 w 1319841"/>
              <a:gd name="connsiteY0" fmla="*/ 808207 h 1066999"/>
              <a:gd name="connsiteX1" fmla="*/ 258792 w 1319841"/>
              <a:gd name="connsiteY1" fmla="*/ 713316 h 1066999"/>
              <a:gd name="connsiteX2" fmla="*/ 362309 w 1319841"/>
              <a:gd name="connsiteY2" fmla="*/ 782328 h 1066999"/>
              <a:gd name="connsiteX3" fmla="*/ 323011 w 1319841"/>
              <a:gd name="connsiteY3" fmla="*/ 44552 h 1066999"/>
              <a:gd name="connsiteX4" fmla="*/ 1276709 w 1319841"/>
              <a:gd name="connsiteY4" fmla="*/ 212984 h 1066999"/>
              <a:gd name="connsiteX5" fmla="*/ 1319841 w 1319841"/>
              <a:gd name="connsiteY5" fmla="*/ 368260 h 1066999"/>
              <a:gd name="connsiteX6" fmla="*/ 1164566 w 1319841"/>
              <a:gd name="connsiteY6" fmla="*/ 411392 h 1066999"/>
              <a:gd name="connsiteX7" fmla="*/ 474453 w 1319841"/>
              <a:gd name="connsiteY7" fmla="*/ 937603 h 1066999"/>
              <a:gd name="connsiteX8" fmla="*/ 207034 w 1319841"/>
              <a:gd name="connsiteY8" fmla="*/ 1066999 h 1066999"/>
              <a:gd name="connsiteX9" fmla="*/ 103517 w 1319841"/>
              <a:gd name="connsiteY9" fmla="*/ 972109 h 1066999"/>
              <a:gd name="connsiteX10" fmla="*/ 0 w 1319841"/>
              <a:gd name="connsiteY10" fmla="*/ 808207 h 1066999"/>
              <a:gd name="connsiteX0" fmla="*/ 0 w 1319841"/>
              <a:gd name="connsiteY0" fmla="*/ 865846 h 1124638"/>
              <a:gd name="connsiteX1" fmla="*/ 258792 w 1319841"/>
              <a:gd name="connsiteY1" fmla="*/ 770955 h 1124638"/>
              <a:gd name="connsiteX2" fmla="*/ 362309 w 1319841"/>
              <a:gd name="connsiteY2" fmla="*/ 839967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865846 h 1124638"/>
              <a:gd name="connsiteX1" fmla="*/ 258792 w 1319841"/>
              <a:gd name="connsiteY1" fmla="*/ 770955 h 1124638"/>
              <a:gd name="connsiteX2" fmla="*/ 177582 w 1319841"/>
              <a:gd name="connsiteY2" fmla="*/ 581349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865846 h 1124638"/>
              <a:gd name="connsiteX1" fmla="*/ 258792 w 1319841"/>
              <a:gd name="connsiteY1" fmla="*/ 770955 h 1124638"/>
              <a:gd name="connsiteX2" fmla="*/ 177582 w 1319841"/>
              <a:gd name="connsiteY2" fmla="*/ 581349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946358 h 1205150"/>
              <a:gd name="connsiteX1" fmla="*/ 258792 w 1319841"/>
              <a:gd name="connsiteY1" fmla="*/ 851467 h 1205150"/>
              <a:gd name="connsiteX2" fmla="*/ 177582 w 1319841"/>
              <a:gd name="connsiteY2" fmla="*/ 661861 h 1205150"/>
              <a:gd name="connsiteX3" fmla="*/ 323011 w 1319841"/>
              <a:gd name="connsiteY3" fmla="*/ 182703 h 1205150"/>
              <a:gd name="connsiteX4" fmla="*/ 960225 w 1319841"/>
              <a:gd name="connsiteY4" fmla="*/ 5376 h 1205150"/>
              <a:gd name="connsiteX5" fmla="*/ 1276709 w 1319841"/>
              <a:gd name="connsiteY5" fmla="*/ 351135 h 1205150"/>
              <a:gd name="connsiteX6" fmla="*/ 1319841 w 1319841"/>
              <a:gd name="connsiteY6" fmla="*/ 506411 h 1205150"/>
              <a:gd name="connsiteX7" fmla="*/ 1164566 w 1319841"/>
              <a:gd name="connsiteY7" fmla="*/ 549543 h 1205150"/>
              <a:gd name="connsiteX8" fmla="*/ 474453 w 1319841"/>
              <a:gd name="connsiteY8" fmla="*/ 1075754 h 1205150"/>
              <a:gd name="connsiteX9" fmla="*/ 207034 w 1319841"/>
              <a:gd name="connsiteY9" fmla="*/ 1205150 h 1205150"/>
              <a:gd name="connsiteX10" fmla="*/ 103517 w 1319841"/>
              <a:gd name="connsiteY10" fmla="*/ 1110260 h 1205150"/>
              <a:gd name="connsiteX11" fmla="*/ 0 w 1319841"/>
              <a:gd name="connsiteY11" fmla="*/ 946358 h 1205150"/>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129136 w 1448977"/>
              <a:gd name="connsiteY0" fmla="*/ 940982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32653 w 1448977"/>
              <a:gd name="connsiteY10" fmla="*/ 1104884 h 1199774"/>
              <a:gd name="connsiteX11" fmla="*/ 129136 w 1448977"/>
              <a:gd name="connsiteY11" fmla="*/ 940982 h 1199774"/>
              <a:gd name="connsiteX0" fmla="*/ 129136 w 1448977"/>
              <a:gd name="connsiteY0" fmla="*/ 940982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16145 w 1448977"/>
              <a:gd name="connsiteY10" fmla="*/ 1130456 h 1199774"/>
              <a:gd name="connsiteX11" fmla="*/ 129136 w 1448977"/>
              <a:gd name="connsiteY11" fmla="*/ 940982 h 1199774"/>
              <a:gd name="connsiteX0" fmla="*/ 41178 w 1448977"/>
              <a:gd name="connsiteY0" fmla="*/ 899028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16145 w 1448977"/>
              <a:gd name="connsiteY10" fmla="*/ 1130456 h 1199774"/>
              <a:gd name="connsiteX11" fmla="*/ 41178 w 1448977"/>
              <a:gd name="connsiteY11" fmla="*/ 899028 h 1199774"/>
              <a:gd name="connsiteX0" fmla="*/ 85437 w 1493236"/>
              <a:gd name="connsiteY0" fmla="*/ 899028 h 1199774"/>
              <a:gd name="connsiteX1" fmla="*/ 0 w 1493236"/>
              <a:gd name="connsiteY1" fmla="*/ 655815 h 1199774"/>
              <a:gd name="connsiteX2" fmla="*/ 350977 w 1493236"/>
              <a:gd name="connsiteY2" fmla="*/ 656485 h 1199774"/>
              <a:gd name="connsiteX3" fmla="*/ 496406 w 1493236"/>
              <a:gd name="connsiteY3" fmla="*/ 177327 h 1199774"/>
              <a:gd name="connsiteX4" fmla="*/ 1133620 w 1493236"/>
              <a:gd name="connsiteY4" fmla="*/ 0 h 1199774"/>
              <a:gd name="connsiteX5" fmla="*/ 1450104 w 1493236"/>
              <a:gd name="connsiteY5" fmla="*/ 345759 h 1199774"/>
              <a:gd name="connsiteX6" fmla="*/ 1493236 w 1493236"/>
              <a:gd name="connsiteY6" fmla="*/ 501035 h 1199774"/>
              <a:gd name="connsiteX7" fmla="*/ 1337961 w 1493236"/>
              <a:gd name="connsiteY7" fmla="*/ 544167 h 1199774"/>
              <a:gd name="connsiteX8" fmla="*/ 647848 w 1493236"/>
              <a:gd name="connsiteY8" fmla="*/ 1070378 h 1199774"/>
              <a:gd name="connsiteX9" fmla="*/ 380429 w 1493236"/>
              <a:gd name="connsiteY9" fmla="*/ 1199774 h 1199774"/>
              <a:gd name="connsiteX10" fmla="*/ 260404 w 1493236"/>
              <a:gd name="connsiteY10" fmla="*/ 1130456 h 1199774"/>
              <a:gd name="connsiteX11" fmla="*/ 85437 w 1493236"/>
              <a:gd name="connsiteY11" fmla="*/ 899028 h 11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3236" h="1199774">
                <a:moveTo>
                  <a:pt x="85437" y="899028"/>
                </a:moveTo>
                <a:lnTo>
                  <a:pt x="0" y="655815"/>
                </a:lnTo>
                <a:lnTo>
                  <a:pt x="350977" y="656485"/>
                </a:lnTo>
                <a:cubicBezTo>
                  <a:pt x="353272" y="469057"/>
                  <a:pt x="447930" y="337046"/>
                  <a:pt x="496406" y="177327"/>
                </a:cubicBezTo>
                <a:cubicBezTo>
                  <a:pt x="592980" y="57137"/>
                  <a:pt x="993142" y="27347"/>
                  <a:pt x="1133620" y="0"/>
                </a:cubicBezTo>
                <a:cubicBezTo>
                  <a:pt x="1255624" y="65018"/>
                  <a:pt x="1387089" y="294580"/>
                  <a:pt x="1450104" y="345759"/>
                </a:cubicBezTo>
                <a:lnTo>
                  <a:pt x="1493236" y="501035"/>
                </a:lnTo>
                <a:lnTo>
                  <a:pt x="1337961" y="544167"/>
                </a:lnTo>
                <a:lnTo>
                  <a:pt x="647848" y="1070378"/>
                </a:lnTo>
                <a:lnTo>
                  <a:pt x="380429" y="1199774"/>
                </a:lnTo>
                <a:lnTo>
                  <a:pt x="260404" y="1130456"/>
                </a:lnTo>
                <a:lnTo>
                  <a:pt x="85437" y="899028"/>
                </a:lnTo>
                <a:close/>
              </a:path>
            </a:pathLst>
          </a:custGeom>
          <a:solidFill>
            <a:srgbClr val="C39BE1">
              <a:alpha val="70000"/>
            </a:srgbClr>
          </a:solidFill>
          <a:ln>
            <a:solidFill>
              <a:srgbClr val="7030A0">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3" name="Полилиния 404"/>
          <p:cNvSpPr/>
          <p:nvPr/>
        </p:nvSpPr>
        <p:spPr>
          <a:xfrm>
            <a:off x="6733697" y="5932116"/>
            <a:ext cx="4185708" cy="3677468"/>
          </a:xfrm>
          <a:custGeom>
            <a:avLst/>
            <a:gdLst>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01993 w 3390181"/>
              <a:gd name="connsiteY8" fmla="*/ 750498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32981 w 3390181"/>
              <a:gd name="connsiteY14" fmla="*/ 1561381 h 2967486"/>
              <a:gd name="connsiteX15" fmla="*/ 2941608 w 3390181"/>
              <a:gd name="connsiteY15" fmla="*/ 1785668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41608 w 3390181"/>
              <a:gd name="connsiteY15" fmla="*/ 1785668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37564 w 3390181"/>
              <a:gd name="connsiteY38" fmla="*/ 90050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37564 w 3390181"/>
              <a:gd name="connsiteY38" fmla="*/ 90050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10904 w 3390181"/>
              <a:gd name="connsiteY38" fmla="*/ 900142 h 2967486"/>
              <a:gd name="connsiteX39" fmla="*/ 0 w 3390181"/>
              <a:gd name="connsiteY39" fmla="*/ 698739 h 2967486"/>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21434 w 3390181"/>
              <a:gd name="connsiteY4" fmla="*/ 99427 h 2954770"/>
              <a:gd name="connsiteX5" fmla="*/ 1199072 w 3390181"/>
              <a:gd name="connsiteY5" fmla="*/ 289208 h 2954770"/>
              <a:gd name="connsiteX6" fmla="*/ 1216325 w 3390181"/>
              <a:gd name="connsiteY6" fmla="*/ 392725 h 2954770"/>
              <a:gd name="connsiteX7" fmla="*/ 3007191 w 3390181"/>
              <a:gd name="connsiteY7" fmla="*/ 684617 h 2954770"/>
              <a:gd name="connsiteX8" fmla="*/ 3024336 w 3390181"/>
              <a:gd name="connsiteY8" fmla="*/ 749906 h 2954770"/>
              <a:gd name="connsiteX9" fmla="*/ 2880320 w 3390181"/>
              <a:gd name="connsiteY9" fmla="*/ 893922 h 2954770"/>
              <a:gd name="connsiteX10" fmla="*/ 2952328 w 3390181"/>
              <a:gd name="connsiteY10" fmla="*/ 1181954 h 2954770"/>
              <a:gd name="connsiteX11" fmla="*/ 3024336 w 3390181"/>
              <a:gd name="connsiteY11" fmla="*/ 1397978 h 2954770"/>
              <a:gd name="connsiteX12" fmla="*/ 2950234 w 3390181"/>
              <a:gd name="connsiteY12" fmla="*/ 1402016 h 2954770"/>
              <a:gd name="connsiteX13" fmla="*/ 2907102 w 3390181"/>
              <a:gd name="connsiteY13" fmla="*/ 1427895 h 2954770"/>
              <a:gd name="connsiteX14" fmla="*/ 2985987 w 3390181"/>
              <a:gd name="connsiteY14" fmla="*/ 1541994 h 2954770"/>
              <a:gd name="connsiteX15" fmla="*/ 2952328 w 3390181"/>
              <a:gd name="connsiteY15" fmla="*/ 1758018 h 2954770"/>
              <a:gd name="connsiteX16" fmla="*/ 2952328 w 3390181"/>
              <a:gd name="connsiteY16" fmla="*/ 2046050 h 2954770"/>
              <a:gd name="connsiteX17" fmla="*/ 2808312 w 3390181"/>
              <a:gd name="connsiteY17" fmla="*/ 2118058 h 2954770"/>
              <a:gd name="connsiteX18" fmla="*/ 2880320 w 3390181"/>
              <a:gd name="connsiteY18" fmla="*/ 2190066 h 2954770"/>
              <a:gd name="connsiteX19" fmla="*/ 2808312 w 3390181"/>
              <a:gd name="connsiteY19" fmla="*/ 2262074 h 2954770"/>
              <a:gd name="connsiteX20" fmla="*/ 2743200 w 3390181"/>
              <a:gd name="connsiteY20" fmla="*/ 2273284 h 2954770"/>
              <a:gd name="connsiteX21" fmla="*/ 3240360 w 3390181"/>
              <a:gd name="connsiteY21" fmla="*/ 2622114 h 2954770"/>
              <a:gd name="connsiteX22" fmla="*/ 3105510 w 3390181"/>
              <a:gd name="connsiteY22" fmla="*/ 2747736 h 2954770"/>
              <a:gd name="connsiteX23" fmla="*/ 3390181 w 3390181"/>
              <a:gd name="connsiteY23" fmla="*/ 2928891 h 2954770"/>
              <a:gd name="connsiteX24" fmla="*/ 3347049 w 3390181"/>
              <a:gd name="connsiteY24" fmla="*/ 2928891 h 2954770"/>
              <a:gd name="connsiteX25" fmla="*/ 3329796 w 3390181"/>
              <a:gd name="connsiteY25" fmla="*/ 2954770 h 2954770"/>
              <a:gd name="connsiteX26" fmla="*/ 2993366 w 3390181"/>
              <a:gd name="connsiteY26" fmla="*/ 2946144 h 2954770"/>
              <a:gd name="connsiteX27" fmla="*/ 2941608 w 3390181"/>
              <a:gd name="connsiteY27" fmla="*/ 2903012 h 2954770"/>
              <a:gd name="connsiteX28" fmla="*/ 2751827 w 3390181"/>
              <a:gd name="connsiteY28" fmla="*/ 2868506 h 2954770"/>
              <a:gd name="connsiteX29" fmla="*/ 2303253 w 3390181"/>
              <a:gd name="connsiteY29" fmla="*/ 2652846 h 2954770"/>
              <a:gd name="connsiteX30" fmla="*/ 2078966 w 3390181"/>
              <a:gd name="connsiteY30" fmla="*/ 2463065 h 2954770"/>
              <a:gd name="connsiteX31" fmla="*/ 1958196 w 3390181"/>
              <a:gd name="connsiteY31" fmla="*/ 2256031 h 2954770"/>
              <a:gd name="connsiteX32" fmla="*/ 1923691 w 3390181"/>
              <a:gd name="connsiteY32" fmla="*/ 2100755 h 2954770"/>
              <a:gd name="connsiteX33" fmla="*/ 1863306 w 3390181"/>
              <a:gd name="connsiteY33" fmla="*/ 2040370 h 2954770"/>
              <a:gd name="connsiteX34" fmla="*/ 1621766 w 3390181"/>
              <a:gd name="connsiteY34" fmla="*/ 1893721 h 2954770"/>
              <a:gd name="connsiteX35" fmla="*/ 1414732 w 3390181"/>
              <a:gd name="connsiteY35" fmla="*/ 1686687 h 2954770"/>
              <a:gd name="connsiteX36" fmla="*/ 1164566 w 3390181"/>
              <a:gd name="connsiteY36" fmla="*/ 1505533 h 2954770"/>
              <a:gd name="connsiteX37" fmla="*/ 690113 w 3390181"/>
              <a:gd name="connsiteY37" fmla="*/ 1100091 h 2954770"/>
              <a:gd name="connsiteX38" fmla="*/ 310904 w 3390181"/>
              <a:gd name="connsiteY38" fmla="*/ 887426 h 2954770"/>
              <a:gd name="connsiteX39" fmla="*/ 0 w 3390181"/>
              <a:gd name="connsiteY39"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6325 w 3390181"/>
              <a:gd name="connsiteY6" fmla="*/ 392725 h 2954770"/>
              <a:gd name="connsiteX7" fmla="*/ 3007191 w 3390181"/>
              <a:gd name="connsiteY7" fmla="*/ 684617 h 2954770"/>
              <a:gd name="connsiteX8" fmla="*/ 3024336 w 3390181"/>
              <a:gd name="connsiteY8" fmla="*/ 749906 h 2954770"/>
              <a:gd name="connsiteX9" fmla="*/ 2880320 w 3390181"/>
              <a:gd name="connsiteY9" fmla="*/ 893922 h 2954770"/>
              <a:gd name="connsiteX10" fmla="*/ 2952328 w 3390181"/>
              <a:gd name="connsiteY10" fmla="*/ 1181954 h 2954770"/>
              <a:gd name="connsiteX11" fmla="*/ 3024336 w 3390181"/>
              <a:gd name="connsiteY11" fmla="*/ 1397978 h 2954770"/>
              <a:gd name="connsiteX12" fmla="*/ 2950234 w 3390181"/>
              <a:gd name="connsiteY12" fmla="*/ 1402016 h 2954770"/>
              <a:gd name="connsiteX13" fmla="*/ 2907102 w 3390181"/>
              <a:gd name="connsiteY13" fmla="*/ 1427895 h 2954770"/>
              <a:gd name="connsiteX14" fmla="*/ 2985987 w 3390181"/>
              <a:gd name="connsiteY14" fmla="*/ 1541994 h 2954770"/>
              <a:gd name="connsiteX15" fmla="*/ 2952328 w 3390181"/>
              <a:gd name="connsiteY15" fmla="*/ 1758018 h 2954770"/>
              <a:gd name="connsiteX16" fmla="*/ 2952328 w 3390181"/>
              <a:gd name="connsiteY16" fmla="*/ 2046050 h 2954770"/>
              <a:gd name="connsiteX17" fmla="*/ 2808312 w 3390181"/>
              <a:gd name="connsiteY17" fmla="*/ 2118058 h 2954770"/>
              <a:gd name="connsiteX18" fmla="*/ 2880320 w 3390181"/>
              <a:gd name="connsiteY18" fmla="*/ 2190066 h 2954770"/>
              <a:gd name="connsiteX19" fmla="*/ 2808312 w 3390181"/>
              <a:gd name="connsiteY19" fmla="*/ 2262074 h 2954770"/>
              <a:gd name="connsiteX20" fmla="*/ 2743200 w 3390181"/>
              <a:gd name="connsiteY20" fmla="*/ 2273284 h 2954770"/>
              <a:gd name="connsiteX21" fmla="*/ 3240360 w 3390181"/>
              <a:gd name="connsiteY21" fmla="*/ 2622114 h 2954770"/>
              <a:gd name="connsiteX22" fmla="*/ 3105510 w 3390181"/>
              <a:gd name="connsiteY22" fmla="*/ 2747736 h 2954770"/>
              <a:gd name="connsiteX23" fmla="*/ 3390181 w 3390181"/>
              <a:gd name="connsiteY23" fmla="*/ 2928891 h 2954770"/>
              <a:gd name="connsiteX24" fmla="*/ 3347049 w 3390181"/>
              <a:gd name="connsiteY24" fmla="*/ 2928891 h 2954770"/>
              <a:gd name="connsiteX25" fmla="*/ 3329796 w 3390181"/>
              <a:gd name="connsiteY25" fmla="*/ 2954770 h 2954770"/>
              <a:gd name="connsiteX26" fmla="*/ 2993366 w 3390181"/>
              <a:gd name="connsiteY26" fmla="*/ 2946144 h 2954770"/>
              <a:gd name="connsiteX27" fmla="*/ 2941608 w 3390181"/>
              <a:gd name="connsiteY27" fmla="*/ 2903012 h 2954770"/>
              <a:gd name="connsiteX28" fmla="*/ 2751827 w 3390181"/>
              <a:gd name="connsiteY28" fmla="*/ 2868506 h 2954770"/>
              <a:gd name="connsiteX29" fmla="*/ 2303253 w 3390181"/>
              <a:gd name="connsiteY29" fmla="*/ 2652846 h 2954770"/>
              <a:gd name="connsiteX30" fmla="*/ 2078966 w 3390181"/>
              <a:gd name="connsiteY30" fmla="*/ 2463065 h 2954770"/>
              <a:gd name="connsiteX31" fmla="*/ 1958196 w 3390181"/>
              <a:gd name="connsiteY31" fmla="*/ 2256031 h 2954770"/>
              <a:gd name="connsiteX32" fmla="*/ 1923691 w 3390181"/>
              <a:gd name="connsiteY32" fmla="*/ 2100755 h 2954770"/>
              <a:gd name="connsiteX33" fmla="*/ 1863306 w 3390181"/>
              <a:gd name="connsiteY33" fmla="*/ 2040370 h 2954770"/>
              <a:gd name="connsiteX34" fmla="*/ 1621766 w 3390181"/>
              <a:gd name="connsiteY34" fmla="*/ 1893721 h 2954770"/>
              <a:gd name="connsiteX35" fmla="*/ 1414732 w 3390181"/>
              <a:gd name="connsiteY35" fmla="*/ 1686687 h 2954770"/>
              <a:gd name="connsiteX36" fmla="*/ 1164566 w 3390181"/>
              <a:gd name="connsiteY36" fmla="*/ 1505533 h 2954770"/>
              <a:gd name="connsiteX37" fmla="*/ 690113 w 3390181"/>
              <a:gd name="connsiteY37" fmla="*/ 1100091 h 2954770"/>
              <a:gd name="connsiteX38" fmla="*/ 310904 w 3390181"/>
              <a:gd name="connsiteY38" fmla="*/ 887426 h 2954770"/>
              <a:gd name="connsiteX39" fmla="*/ 0 w 3390181"/>
              <a:gd name="connsiteY39"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6325 w 3390181"/>
              <a:gd name="connsiteY6" fmla="*/ 392725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5521 w 3390181"/>
              <a:gd name="connsiteY6" fmla="*/ 413254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5521 w 3390181"/>
              <a:gd name="connsiteY6" fmla="*/ 413254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90181" h="2954770">
                <a:moveTo>
                  <a:pt x="0" y="686023"/>
                </a:moveTo>
                <a:lnTo>
                  <a:pt x="241540" y="565253"/>
                </a:lnTo>
                <a:lnTo>
                  <a:pt x="931653" y="39042"/>
                </a:lnTo>
                <a:lnTo>
                  <a:pt x="1117908" y="0"/>
                </a:lnTo>
                <a:lnTo>
                  <a:pt x="1148436" y="99427"/>
                </a:lnTo>
                <a:lnTo>
                  <a:pt x="1199072" y="289208"/>
                </a:lnTo>
                <a:lnTo>
                  <a:pt x="1215521" y="413254"/>
                </a:lnTo>
                <a:cubicBezTo>
                  <a:pt x="1527447" y="467078"/>
                  <a:pt x="2747004" y="666373"/>
                  <a:pt x="3024336" y="749906"/>
                </a:cubicBezTo>
                <a:cubicBezTo>
                  <a:pt x="3016101" y="798538"/>
                  <a:pt x="2936651" y="854831"/>
                  <a:pt x="2880320" y="893922"/>
                </a:cubicBezTo>
                <a:cubicBezTo>
                  <a:pt x="2962719" y="1023752"/>
                  <a:pt x="2948372" y="1098242"/>
                  <a:pt x="2952328" y="1181954"/>
                </a:cubicBezTo>
                <a:cubicBezTo>
                  <a:pt x="2953401" y="1244635"/>
                  <a:pt x="3023263" y="1335297"/>
                  <a:pt x="3024336" y="1397978"/>
                </a:cubicBezTo>
                <a:lnTo>
                  <a:pt x="2950234" y="1402016"/>
                </a:lnTo>
                <a:lnTo>
                  <a:pt x="2907102" y="1427895"/>
                </a:lnTo>
                <a:lnTo>
                  <a:pt x="2985987" y="1541994"/>
                </a:lnTo>
                <a:lnTo>
                  <a:pt x="2952328" y="1758018"/>
                </a:lnTo>
                <a:cubicBezTo>
                  <a:pt x="2970193" y="1877426"/>
                  <a:pt x="2976030" y="1949057"/>
                  <a:pt x="2952328" y="2046050"/>
                </a:cubicBezTo>
                <a:lnTo>
                  <a:pt x="2808312" y="2118058"/>
                </a:lnTo>
                <a:lnTo>
                  <a:pt x="2880320" y="2190066"/>
                </a:lnTo>
                <a:lnTo>
                  <a:pt x="2808312" y="2262074"/>
                </a:lnTo>
                <a:lnTo>
                  <a:pt x="2743200" y="2273284"/>
                </a:lnTo>
                <a:lnTo>
                  <a:pt x="3240360" y="2622114"/>
                </a:lnTo>
                <a:lnTo>
                  <a:pt x="3105510" y="2747736"/>
                </a:lnTo>
                <a:lnTo>
                  <a:pt x="3390181" y="2928891"/>
                </a:lnTo>
                <a:lnTo>
                  <a:pt x="3347049" y="2928891"/>
                </a:lnTo>
                <a:lnTo>
                  <a:pt x="3329796" y="2954770"/>
                </a:lnTo>
                <a:lnTo>
                  <a:pt x="2993366" y="2946144"/>
                </a:lnTo>
                <a:lnTo>
                  <a:pt x="2941608" y="2903012"/>
                </a:lnTo>
                <a:lnTo>
                  <a:pt x="2751827" y="2868506"/>
                </a:lnTo>
                <a:lnTo>
                  <a:pt x="2303253" y="2652846"/>
                </a:lnTo>
                <a:lnTo>
                  <a:pt x="2078966" y="2463065"/>
                </a:lnTo>
                <a:lnTo>
                  <a:pt x="1958196" y="2256031"/>
                </a:lnTo>
                <a:lnTo>
                  <a:pt x="1923691" y="2100755"/>
                </a:lnTo>
                <a:lnTo>
                  <a:pt x="1863306" y="2040370"/>
                </a:lnTo>
                <a:lnTo>
                  <a:pt x="1621766" y="1893721"/>
                </a:lnTo>
                <a:lnTo>
                  <a:pt x="1414732" y="1686687"/>
                </a:lnTo>
                <a:lnTo>
                  <a:pt x="1164566" y="1505533"/>
                </a:lnTo>
                <a:lnTo>
                  <a:pt x="690113" y="1100091"/>
                </a:lnTo>
                <a:lnTo>
                  <a:pt x="310904" y="887426"/>
                </a:lnTo>
                <a:cubicBezTo>
                  <a:pt x="188077" y="824099"/>
                  <a:pt x="112521" y="753277"/>
                  <a:pt x="0" y="686023"/>
                </a:cubicBezTo>
                <a:close/>
              </a:path>
            </a:pathLst>
          </a:custGeom>
          <a:solidFill>
            <a:srgbClr val="00B050">
              <a:alpha val="65000"/>
            </a:srgbClr>
          </a:solidFill>
          <a:ln>
            <a:solidFill>
              <a:srgbClr val="FFCC29">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4" name="Полилиния 379"/>
          <p:cNvSpPr/>
          <p:nvPr/>
        </p:nvSpPr>
        <p:spPr>
          <a:xfrm>
            <a:off x="4511069" y="1069196"/>
            <a:ext cx="4879239" cy="5032806"/>
          </a:xfrm>
          <a:custGeom>
            <a:avLst/>
            <a:gdLst>
              <a:gd name="connsiteX0" fmla="*/ 0 w 3968151"/>
              <a:gd name="connsiteY0" fmla="*/ 707366 h 4442604"/>
              <a:gd name="connsiteX1" fmla="*/ 284672 w 3968151"/>
              <a:gd name="connsiteY1" fmla="*/ 569344 h 4442604"/>
              <a:gd name="connsiteX2" fmla="*/ 543464 w 3968151"/>
              <a:gd name="connsiteY2" fmla="*/ 552091 h 4442604"/>
              <a:gd name="connsiteX3" fmla="*/ 854015 w 3968151"/>
              <a:gd name="connsiteY3" fmla="*/ 483079 h 4442604"/>
              <a:gd name="connsiteX4" fmla="*/ 1207698 w 3968151"/>
              <a:gd name="connsiteY4" fmla="*/ 362310 h 4442604"/>
              <a:gd name="connsiteX5" fmla="*/ 1630393 w 3968151"/>
              <a:gd name="connsiteY5" fmla="*/ 189781 h 4442604"/>
              <a:gd name="connsiteX6" fmla="*/ 2044461 w 3968151"/>
              <a:gd name="connsiteY6" fmla="*/ 0 h 4442604"/>
              <a:gd name="connsiteX7" fmla="*/ 2096219 w 3968151"/>
              <a:gd name="connsiteY7" fmla="*/ 103517 h 4442604"/>
              <a:gd name="connsiteX8" fmla="*/ 2027208 w 3968151"/>
              <a:gd name="connsiteY8" fmla="*/ 163902 h 4442604"/>
              <a:gd name="connsiteX9" fmla="*/ 2113472 w 3968151"/>
              <a:gd name="connsiteY9" fmla="*/ 319178 h 4442604"/>
              <a:gd name="connsiteX10" fmla="*/ 2225615 w 3968151"/>
              <a:gd name="connsiteY10" fmla="*/ 345057 h 4442604"/>
              <a:gd name="connsiteX11" fmla="*/ 2242868 w 3968151"/>
              <a:gd name="connsiteY11" fmla="*/ 405442 h 4442604"/>
              <a:gd name="connsiteX12" fmla="*/ 2467155 w 3968151"/>
              <a:gd name="connsiteY12" fmla="*/ 345057 h 4442604"/>
              <a:gd name="connsiteX13" fmla="*/ 2562046 w 3968151"/>
              <a:gd name="connsiteY13" fmla="*/ 534838 h 4442604"/>
              <a:gd name="connsiteX14" fmla="*/ 2605178 w 3968151"/>
              <a:gd name="connsiteY14" fmla="*/ 586596 h 4442604"/>
              <a:gd name="connsiteX15" fmla="*/ 2605178 w 3968151"/>
              <a:gd name="connsiteY15" fmla="*/ 655608 h 4442604"/>
              <a:gd name="connsiteX16" fmla="*/ 2562046 w 3968151"/>
              <a:gd name="connsiteY16" fmla="*/ 715993 h 4442604"/>
              <a:gd name="connsiteX17" fmla="*/ 2631057 w 3968151"/>
              <a:gd name="connsiteY17" fmla="*/ 854015 h 4442604"/>
              <a:gd name="connsiteX18" fmla="*/ 2786332 w 3968151"/>
              <a:gd name="connsiteY18" fmla="*/ 836762 h 4442604"/>
              <a:gd name="connsiteX19" fmla="*/ 2803585 w 3968151"/>
              <a:gd name="connsiteY19" fmla="*/ 923027 h 4442604"/>
              <a:gd name="connsiteX20" fmla="*/ 2717321 w 3968151"/>
              <a:gd name="connsiteY20" fmla="*/ 923027 h 4442604"/>
              <a:gd name="connsiteX21" fmla="*/ 2700068 w 3968151"/>
              <a:gd name="connsiteY21" fmla="*/ 983412 h 4442604"/>
              <a:gd name="connsiteX22" fmla="*/ 2777706 w 3968151"/>
              <a:gd name="connsiteY22" fmla="*/ 1017917 h 4442604"/>
              <a:gd name="connsiteX23" fmla="*/ 2855344 w 3968151"/>
              <a:gd name="connsiteY23" fmla="*/ 1000664 h 4442604"/>
              <a:gd name="connsiteX24" fmla="*/ 3122763 w 3968151"/>
              <a:gd name="connsiteY24" fmla="*/ 1086928 h 4442604"/>
              <a:gd name="connsiteX25" fmla="*/ 3347049 w 3968151"/>
              <a:gd name="connsiteY25" fmla="*/ 1078302 h 4442604"/>
              <a:gd name="connsiteX26" fmla="*/ 3545457 w 3968151"/>
              <a:gd name="connsiteY26" fmla="*/ 1112808 h 4442604"/>
              <a:gd name="connsiteX27" fmla="*/ 3605842 w 3968151"/>
              <a:gd name="connsiteY27" fmla="*/ 1095555 h 4442604"/>
              <a:gd name="connsiteX28" fmla="*/ 3657600 w 3968151"/>
              <a:gd name="connsiteY28" fmla="*/ 1130061 h 4442604"/>
              <a:gd name="connsiteX29" fmla="*/ 3700732 w 3968151"/>
              <a:gd name="connsiteY29" fmla="*/ 1388853 h 4442604"/>
              <a:gd name="connsiteX30" fmla="*/ 3821502 w 3968151"/>
              <a:gd name="connsiteY30" fmla="*/ 1406106 h 4442604"/>
              <a:gd name="connsiteX31" fmla="*/ 3786997 w 3968151"/>
              <a:gd name="connsiteY31" fmla="*/ 1561381 h 4442604"/>
              <a:gd name="connsiteX32" fmla="*/ 3856008 w 3968151"/>
              <a:gd name="connsiteY32" fmla="*/ 1682151 h 4442604"/>
              <a:gd name="connsiteX33" fmla="*/ 3795623 w 3968151"/>
              <a:gd name="connsiteY33" fmla="*/ 1725283 h 4442604"/>
              <a:gd name="connsiteX34" fmla="*/ 3890514 w 3968151"/>
              <a:gd name="connsiteY34" fmla="*/ 2018581 h 4442604"/>
              <a:gd name="connsiteX35" fmla="*/ 3881887 w 3968151"/>
              <a:gd name="connsiteY35" fmla="*/ 2303253 h 4442604"/>
              <a:gd name="connsiteX36" fmla="*/ 3838755 w 3968151"/>
              <a:gd name="connsiteY36" fmla="*/ 2389517 h 4442604"/>
              <a:gd name="connsiteX37" fmla="*/ 3968151 w 3968151"/>
              <a:gd name="connsiteY37" fmla="*/ 2976113 h 4442604"/>
              <a:gd name="connsiteX38" fmla="*/ 3666227 w 3968151"/>
              <a:gd name="connsiteY38" fmla="*/ 3114136 h 4442604"/>
              <a:gd name="connsiteX39" fmla="*/ 3554083 w 3968151"/>
              <a:gd name="connsiteY39" fmla="*/ 3416061 h 4442604"/>
              <a:gd name="connsiteX40" fmla="*/ 3079631 w 3968151"/>
              <a:gd name="connsiteY40" fmla="*/ 3519578 h 4442604"/>
              <a:gd name="connsiteX41" fmla="*/ 2700068 w 3968151"/>
              <a:gd name="connsiteY41" fmla="*/ 3571336 h 4442604"/>
              <a:gd name="connsiteX42" fmla="*/ 2579298 w 3968151"/>
              <a:gd name="connsiteY42" fmla="*/ 3441940 h 4442604"/>
              <a:gd name="connsiteX43" fmla="*/ 1923691 w 3968151"/>
              <a:gd name="connsiteY43" fmla="*/ 3631721 h 4442604"/>
              <a:gd name="connsiteX44" fmla="*/ 1794295 w 3968151"/>
              <a:gd name="connsiteY44" fmla="*/ 3907766 h 4442604"/>
              <a:gd name="connsiteX45" fmla="*/ 1777042 w 3968151"/>
              <a:gd name="connsiteY45" fmla="*/ 4235570 h 4442604"/>
              <a:gd name="connsiteX46" fmla="*/ 1846053 w 3968151"/>
              <a:gd name="connsiteY46" fmla="*/ 4330461 h 4442604"/>
              <a:gd name="connsiteX47" fmla="*/ 1595887 w 3968151"/>
              <a:gd name="connsiteY47" fmla="*/ 4442604 h 4442604"/>
              <a:gd name="connsiteX48" fmla="*/ 1449238 w 3968151"/>
              <a:gd name="connsiteY48" fmla="*/ 4123427 h 4442604"/>
              <a:gd name="connsiteX49" fmla="*/ 1397480 w 3968151"/>
              <a:gd name="connsiteY49" fmla="*/ 3994030 h 4442604"/>
              <a:gd name="connsiteX50" fmla="*/ 1457864 w 3968151"/>
              <a:gd name="connsiteY50" fmla="*/ 3657600 h 4442604"/>
              <a:gd name="connsiteX51" fmla="*/ 1509623 w 3968151"/>
              <a:gd name="connsiteY51" fmla="*/ 2717321 h 4442604"/>
              <a:gd name="connsiteX52" fmla="*/ 1552755 w 3968151"/>
              <a:gd name="connsiteY52" fmla="*/ 2648310 h 4442604"/>
              <a:gd name="connsiteX53" fmla="*/ 1475117 w 3968151"/>
              <a:gd name="connsiteY53" fmla="*/ 2053087 h 4442604"/>
              <a:gd name="connsiteX54" fmla="*/ 1173193 w 3968151"/>
              <a:gd name="connsiteY54" fmla="*/ 1690778 h 4442604"/>
              <a:gd name="connsiteX55" fmla="*/ 1035170 w 3968151"/>
              <a:gd name="connsiteY55" fmla="*/ 1535502 h 4442604"/>
              <a:gd name="connsiteX56" fmla="*/ 759125 w 3968151"/>
              <a:gd name="connsiteY56" fmla="*/ 1250830 h 4442604"/>
              <a:gd name="connsiteX57" fmla="*/ 560717 w 3968151"/>
              <a:gd name="connsiteY57" fmla="*/ 1104181 h 4442604"/>
              <a:gd name="connsiteX58" fmla="*/ 267419 w 3968151"/>
              <a:gd name="connsiteY58" fmla="*/ 897147 h 4442604"/>
              <a:gd name="connsiteX59" fmla="*/ 0 w 3968151"/>
              <a:gd name="connsiteY59" fmla="*/ 707366 h 4442604"/>
              <a:gd name="connsiteX0" fmla="*/ 0 w 3951901"/>
              <a:gd name="connsiteY0" fmla="*/ 813466 h 4442604"/>
              <a:gd name="connsiteX1" fmla="*/ 268422 w 3951901"/>
              <a:gd name="connsiteY1" fmla="*/ 569344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51169 w 3951901"/>
              <a:gd name="connsiteY58" fmla="*/ 897147 h 4442604"/>
              <a:gd name="connsiteX59" fmla="*/ 0 w 3951901"/>
              <a:gd name="connsiteY59" fmla="*/ 813466 h 4442604"/>
              <a:gd name="connsiteX0" fmla="*/ 0 w 3951901"/>
              <a:gd name="connsiteY0" fmla="*/ 813466 h 4442604"/>
              <a:gd name="connsiteX1" fmla="*/ 268422 w 3951901"/>
              <a:gd name="connsiteY1" fmla="*/ 569344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97442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16424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09206 w 3951901"/>
              <a:gd name="connsiteY31" fmla="*/ 1490042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42875 w 3951901"/>
              <a:gd name="connsiteY57" fmla="*/ 1250830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42875 w 3951901"/>
              <a:gd name="connsiteY57" fmla="*/ 1250830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813466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07280 w 3951901"/>
              <a:gd name="connsiteY8" fmla="*/ 259269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130458 w 3951901"/>
              <a:gd name="connsiteY7" fmla="*/ 182054 h 4442604"/>
              <a:gd name="connsiteX8" fmla="*/ 2007280 w 3951901"/>
              <a:gd name="connsiteY8" fmla="*/ 259269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610034 h 4260550"/>
              <a:gd name="connsiteX1" fmla="*/ 288032 w 3951901"/>
              <a:gd name="connsiteY1" fmla="*/ 487396 h 4260550"/>
              <a:gd name="connsiteX2" fmla="*/ 648072 w 3951901"/>
              <a:gd name="connsiteY2" fmla="*/ 415388 h 4260550"/>
              <a:gd name="connsiteX3" fmla="*/ 936104 w 3951901"/>
              <a:gd name="connsiteY3" fmla="*/ 343380 h 4260550"/>
              <a:gd name="connsiteX4" fmla="*/ 1296144 w 3951901"/>
              <a:gd name="connsiteY4" fmla="*/ 199364 h 4260550"/>
              <a:gd name="connsiteX5" fmla="*/ 1614143 w 3951901"/>
              <a:gd name="connsiteY5" fmla="*/ 7727 h 4260550"/>
              <a:gd name="connsiteX6" fmla="*/ 1927235 w 3951901"/>
              <a:gd name="connsiteY6" fmla="*/ 14290 h 4260550"/>
              <a:gd name="connsiteX7" fmla="*/ 2130458 w 3951901"/>
              <a:gd name="connsiteY7" fmla="*/ 0 h 4260550"/>
              <a:gd name="connsiteX8" fmla="*/ 2007280 w 3951901"/>
              <a:gd name="connsiteY8" fmla="*/ 77215 h 4260550"/>
              <a:gd name="connsiteX9" fmla="*/ 2097222 w 3951901"/>
              <a:gd name="connsiteY9" fmla="*/ 137124 h 4260550"/>
              <a:gd name="connsiteX10" fmla="*/ 2209365 w 3951901"/>
              <a:gd name="connsiteY10" fmla="*/ 163003 h 4260550"/>
              <a:gd name="connsiteX11" fmla="*/ 2226618 w 3951901"/>
              <a:gd name="connsiteY11" fmla="*/ 223388 h 4260550"/>
              <a:gd name="connsiteX12" fmla="*/ 2450905 w 3951901"/>
              <a:gd name="connsiteY12" fmla="*/ 163003 h 4260550"/>
              <a:gd name="connsiteX13" fmla="*/ 2545796 w 3951901"/>
              <a:gd name="connsiteY13" fmla="*/ 352784 h 4260550"/>
              <a:gd name="connsiteX14" fmla="*/ 2588928 w 3951901"/>
              <a:gd name="connsiteY14" fmla="*/ 404542 h 4260550"/>
              <a:gd name="connsiteX15" fmla="*/ 2588928 w 3951901"/>
              <a:gd name="connsiteY15" fmla="*/ 473554 h 4260550"/>
              <a:gd name="connsiteX16" fmla="*/ 2545796 w 3951901"/>
              <a:gd name="connsiteY16" fmla="*/ 533939 h 4260550"/>
              <a:gd name="connsiteX17" fmla="*/ 2614807 w 3951901"/>
              <a:gd name="connsiteY17" fmla="*/ 671961 h 4260550"/>
              <a:gd name="connsiteX18" fmla="*/ 2770082 w 3951901"/>
              <a:gd name="connsiteY18" fmla="*/ 654708 h 4260550"/>
              <a:gd name="connsiteX19" fmla="*/ 2787335 w 3951901"/>
              <a:gd name="connsiteY19" fmla="*/ 740973 h 4260550"/>
              <a:gd name="connsiteX20" fmla="*/ 2701071 w 3951901"/>
              <a:gd name="connsiteY20" fmla="*/ 740973 h 4260550"/>
              <a:gd name="connsiteX21" fmla="*/ 2683818 w 3951901"/>
              <a:gd name="connsiteY21" fmla="*/ 801358 h 4260550"/>
              <a:gd name="connsiteX22" fmla="*/ 2761456 w 3951901"/>
              <a:gd name="connsiteY22" fmla="*/ 835863 h 4260550"/>
              <a:gd name="connsiteX23" fmla="*/ 2839094 w 3951901"/>
              <a:gd name="connsiteY23" fmla="*/ 818610 h 4260550"/>
              <a:gd name="connsiteX24" fmla="*/ 3106513 w 3951901"/>
              <a:gd name="connsiteY24" fmla="*/ 904874 h 4260550"/>
              <a:gd name="connsiteX25" fmla="*/ 3330799 w 3951901"/>
              <a:gd name="connsiteY25" fmla="*/ 896248 h 4260550"/>
              <a:gd name="connsiteX26" fmla="*/ 3529207 w 3951901"/>
              <a:gd name="connsiteY26" fmla="*/ 930754 h 4260550"/>
              <a:gd name="connsiteX27" fmla="*/ 3589592 w 3951901"/>
              <a:gd name="connsiteY27" fmla="*/ 913501 h 4260550"/>
              <a:gd name="connsiteX28" fmla="*/ 3641350 w 3951901"/>
              <a:gd name="connsiteY28" fmla="*/ 948007 h 4260550"/>
              <a:gd name="connsiteX29" fmla="*/ 3684482 w 3951901"/>
              <a:gd name="connsiteY29" fmla="*/ 1206799 h 4260550"/>
              <a:gd name="connsiteX30" fmla="*/ 3805252 w 3951901"/>
              <a:gd name="connsiteY30" fmla="*/ 1224052 h 4260550"/>
              <a:gd name="connsiteX31" fmla="*/ 3888432 w 3951901"/>
              <a:gd name="connsiteY31" fmla="*/ 1402122 h 4260550"/>
              <a:gd name="connsiteX32" fmla="*/ 3816424 w 3951901"/>
              <a:gd name="connsiteY32" fmla="*/ 1402122 h 4260550"/>
              <a:gd name="connsiteX33" fmla="*/ 3888432 w 3951901"/>
              <a:gd name="connsiteY33" fmla="*/ 1546138 h 4260550"/>
              <a:gd name="connsiteX34" fmla="*/ 3744416 w 3951901"/>
              <a:gd name="connsiteY34" fmla="*/ 1618146 h 4260550"/>
              <a:gd name="connsiteX35" fmla="*/ 3874264 w 3951901"/>
              <a:gd name="connsiteY35" fmla="*/ 1836527 h 4260550"/>
              <a:gd name="connsiteX36" fmla="*/ 3865637 w 3951901"/>
              <a:gd name="connsiteY36" fmla="*/ 2121199 h 4260550"/>
              <a:gd name="connsiteX37" fmla="*/ 3822505 w 3951901"/>
              <a:gd name="connsiteY37" fmla="*/ 2207463 h 4260550"/>
              <a:gd name="connsiteX38" fmla="*/ 3951901 w 3951901"/>
              <a:gd name="connsiteY38" fmla="*/ 2794059 h 4260550"/>
              <a:gd name="connsiteX39" fmla="*/ 3649977 w 3951901"/>
              <a:gd name="connsiteY39" fmla="*/ 2932082 h 4260550"/>
              <a:gd name="connsiteX40" fmla="*/ 3537833 w 3951901"/>
              <a:gd name="connsiteY40" fmla="*/ 3234007 h 4260550"/>
              <a:gd name="connsiteX41" fmla="*/ 3063381 w 3951901"/>
              <a:gd name="connsiteY41" fmla="*/ 3337524 h 4260550"/>
              <a:gd name="connsiteX42" fmla="*/ 2683818 w 3951901"/>
              <a:gd name="connsiteY42" fmla="*/ 3389282 h 4260550"/>
              <a:gd name="connsiteX43" fmla="*/ 2563048 w 3951901"/>
              <a:gd name="connsiteY43" fmla="*/ 3259886 h 4260550"/>
              <a:gd name="connsiteX44" fmla="*/ 1907441 w 3951901"/>
              <a:gd name="connsiteY44" fmla="*/ 3449667 h 4260550"/>
              <a:gd name="connsiteX45" fmla="*/ 1778045 w 3951901"/>
              <a:gd name="connsiteY45" fmla="*/ 3725712 h 4260550"/>
              <a:gd name="connsiteX46" fmla="*/ 1760792 w 3951901"/>
              <a:gd name="connsiteY46" fmla="*/ 4053516 h 4260550"/>
              <a:gd name="connsiteX47" fmla="*/ 1829803 w 3951901"/>
              <a:gd name="connsiteY47" fmla="*/ 4148407 h 4260550"/>
              <a:gd name="connsiteX48" fmla="*/ 1579637 w 3951901"/>
              <a:gd name="connsiteY48" fmla="*/ 4260550 h 4260550"/>
              <a:gd name="connsiteX49" fmla="*/ 1432988 w 3951901"/>
              <a:gd name="connsiteY49" fmla="*/ 3941373 h 4260550"/>
              <a:gd name="connsiteX50" fmla="*/ 1381230 w 3951901"/>
              <a:gd name="connsiteY50" fmla="*/ 3811976 h 4260550"/>
              <a:gd name="connsiteX51" fmla="*/ 1441614 w 3951901"/>
              <a:gd name="connsiteY51" fmla="*/ 3475546 h 4260550"/>
              <a:gd name="connsiteX52" fmla="*/ 1493373 w 3951901"/>
              <a:gd name="connsiteY52" fmla="*/ 2535267 h 4260550"/>
              <a:gd name="connsiteX53" fmla="*/ 1536505 w 3951901"/>
              <a:gd name="connsiteY53" fmla="*/ 2466256 h 4260550"/>
              <a:gd name="connsiteX54" fmla="*/ 1458867 w 3951901"/>
              <a:gd name="connsiteY54" fmla="*/ 1871033 h 4260550"/>
              <a:gd name="connsiteX55" fmla="*/ 1156943 w 3951901"/>
              <a:gd name="connsiteY55" fmla="*/ 1508724 h 4260550"/>
              <a:gd name="connsiteX56" fmla="*/ 1018920 w 3951901"/>
              <a:gd name="connsiteY56" fmla="*/ 1353448 h 4260550"/>
              <a:gd name="connsiteX57" fmla="*/ 720080 w 3951901"/>
              <a:gd name="connsiteY57" fmla="*/ 1114090 h 4260550"/>
              <a:gd name="connsiteX58" fmla="*/ 504056 w 3951901"/>
              <a:gd name="connsiteY58" fmla="*/ 970074 h 4260550"/>
              <a:gd name="connsiteX59" fmla="*/ 288032 w 3951901"/>
              <a:gd name="connsiteY59" fmla="*/ 775428 h 4260550"/>
              <a:gd name="connsiteX60" fmla="*/ 0 w 3951901"/>
              <a:gd name="connsiteY60" fmla="*/ 610034 h 4260550"/>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26618 w 3951901"/>
              <a:gd name="connsiteY11" fmla="*/ 310075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45796 w 3951901"/>
              <a:gd name="connsiteY16" fmla="*/ 620626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45796 w 3951901"/>
              <a:gd name="connsiteY16" fmla="*/ 620626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888045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511181 w 3951901"/>
              <a:gd name="connsiteY26" fmla="*/ 1024960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8432 w 3951901"/>
              <a:gd name="connsiteY33" fmla="*/ 1632825 h 4347237"/>
              <a:gd name="connsiteX34" fmla="*/ 3778075 w 3951901"/>
              <a:gd name="connsiteY34" fmla="*/ 1671175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0614 w 3951901"/>
              <a:gd name="connsiteY33" fmla="*/ 1670140 h 4347237"/>
              <a:gd name="connsiteX34" fmla="*/ 3778075 w 3951901"/>
              <a:gd name="connsiteY34" fmla="*/ 1671175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60792 w 3951901"/>
              <a:gd name="connsiteY46" fmla="*/ 4140203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60792 w 3951901"/>
              <a:gd name="connsiteY46" fmla="*/ 4140203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51555 w 3951901"/>
              <a:gd name="connsiteY46" fmla="*/ 3900058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087312"/>
              <a:gd name="connsiteX1" fmla="*/ 288032 w 3951901"/>
              <a:gd name="connsiteY1" fmla="*/ 574083 h 4087312"/>
              <a:gd name="connsiteX2" fmla="*/ 648072 w 3951901"/>
              <a:gd name="connsiteY2" fmla="*/ 502075 h 4087312"/>
              <a:gd name="connsiteX3" fmla="*/ 936104 w 3951901"/>
              <a:gd name="connsiteY3" fmla="*/ 430067 h 4087312"/>
              <a:gd name="connsiteX4" fmla="*/ 1296144 w 3951901"/>
              <a:gd name="connsiteY4" fmla="*/ 286051 h 4087312"/>
              <a:gd name="connsiteX5" fmla="*/ 1614143 w 3951901"/>
              <a:gd name="connsiteY5" fmla="*/ 94414 h 4087312"/>
              <a:gd name="connsiteX6" fmla="*/ 2011382 w 3951901"/>
              <a:gd name="connsiteY6" fmla="*/ 0 h 4087312"/>
              <a:gd name="connsiteX7" fmla="*/ 2130458 w 3951901"/>
              <a:gd name="connsiteY7" fmla="*/ 86687 h 4087312"/>
              <a:gd name="connsiteX8" fmla="*/ 2007280 w 3951901"/>
              <a:gd name="connsiteY8" fmla="*/ 163902 h 4087312"/>
              <a:gd name="connsiteX9" fmla="*/ 2097222 w 3951901"/>
              <a:gd name="connsiteY9" fmla="*/ 223811 h 4087312"/>
              <a:gd name="connsiteX10" fmla="*/ 2209365 w 3951901"/>
              <a:gd name="connsiteY10" fmla="*/ 249690 h 4087312"/>
              <a:gd name="connsiteX11" fmla="*/ 2232248 w 3951901"/>
              <a:gd name="connsiteY11" fmla="*/ 336682 h 4087312"/>
              <a:gd name="connsiteX12" fmla="*/ 2450905 w 3951901"/>
              <a:gd name="connsiteY12" fmla="*/ 249690 h 4087312"/>
              <a:gd name="connsiteX13" fmla="*/ 2545796 w 3951901"/>
              <a:gd name="connsiteY13" fmla="*/ 439471 h 4087312"/>
              <a:gd name="connsiteX14" fmla="*/ 2588928 w 3951901"/>
              <a:gd name="connsiteY14" fmla="*/ 491229 h 4087312"/>
              <a:gd name="connsiteX15" fmla="*/ 2588928 w 3951901"/>
              <a:gd name="connsiteY15" fmla="*/ 560241 h 4087312"/>
              <a:gd name="connsiteX16" fmla="*/ 2592288 w 3951901"/>
              <a:gd name="connsiteY16" fmla="*/ 624714 h 4087312"/>
              <a:gd name="connsiteX17" fmla="*/ 2614807 w 3951901"/>
              <a:gd name="connsiteY17" fmla="*/ 758648 h 4087312"/>
              <a:gd name="connsiteX18" fmla="*/ 2770082 w 3951901"/>
              <a:gd name="connsiteY18" fmla="*/ 741395 h 4087312"/>
              <a:gd name="connsiteX19" fmla="*/ 2787335 w 3951901"/>
              <a:gd name="connsiteY19" fmla="*/ 827660 h 4087312"/>
              <a:gd name="connsiteX20" fmla="*/ 2813267 w 3951901"/>
              <a:gd name="connsiteY20" fmla="*/ 889368 h 4087312"/>
              <a:gd name="connsiteX21" fmla="*/ 2683818 w 3951901"/>
              <a:gd name="connsiteY21" fmla="*/ 910484 h 4087312"/>
              <a:gd name="connsiteX22" fmla="*/ 2772676 w 3951901"/>
              <a:gd name="connsiteY22" fmla="*/ 973038 h 4087312"/>
              <a:gd name="connsiteX23" fmla="*/ 2850313 w 3951901"/>
              <a:gd name="connsiteY23" fmla="*/ 961395 h 4087312"/>
              <a:gd name="connsiteX24" fmla="*/ 3106513 w 3951901"/>
              <a:gd name="connsiteY24" fmla="*/ 1019610 h 4087312"/>
              <a:gd name="connsiteX25" fmla="*/ 3330799 w 3951901"/>
              <a:gd name="connsiteY25" fmla="*/ 1010984 h 4087312"/>
              <a:gd name="connsiteX26" fmla="*/ 3487546 w 3951901"/>
              <a:gd name="connsiteY26" fmla="*/ 1060528 h 4087312"/>
              <a:gd name="connsiteX27" fmla="*/ 3606422 w 3951901"/>
              <a:gd name="connsiteY27" fmla="*/ 1033847 h 4087312"/>
              <a:gd name="connsiteX28" fmla="*/ 3641350 w 3951901"/>
              <a:gd name="connsiteY28" fmla="*/ 1034694 h 4087312"/>
              <a:gd name="connsiteX29" fmla="*/ 3684482 w 3951901"/>
              <a:gd name="connsiteY29" fmla="*/ 1293486 h 4087312"/>
              <a:gd name="connsiteX30" fmla="*/ 3841393 w 3951901"/>
              <a:gd name="connsiteY30" fmla="*/ 1265838 h 4087312"/>
              <a:gd name="connsiteX31" fmla="*/ 3888432 w 3951901"/>
              <a:gd name="connsiteY31" fmla="*/ 1488809 h 4087312"/>
              <a:gd name="connsiteX32" fmla="*/ 3749107 w 3951901"/>
              <a:gd name="connsiteY32" fmla="*/ 1511248 h 4087312"/>
              <a:gd name="connsiteX33" fmla="*/ 3880614 w 3951901"/>
              <a:gd name="connsiteY33" fmla="*/ 1670140 h 4087312"/>
              <a:gd name="connsiteX34" fmla="*/ 3778075 w 3951901"/>
              <a:gd name="connsiteY34" fmla="*/ 1671175 h 4087312"/>
              <a:gd name="connsiteX35" fmla="*/ 3874264 w 3951901"/>
              <a:gd name="connsiteY35" fmla="*/ 1923214 h 4087312"/>
              <a:gd name="connsiteX36" fmla="*/ 3865637 w 3951901"/>
              <a:gd name="connsiteY36" fmla="*/ 2207886 h 4087312"/>
              <a:gd name="connsiteX37" fmla="*/ 3822505 w 3951901"/>
              <a:gd name="connsiteY37" fmla="*/ 2294150 h 4087312"/>
              <a:gd name="connsiteX38" fmla="*/ 3951901 w 3951901"/>
              <a:gd name="connsiteY38" fmla="*/ 2880746 h 4087312"/>
              <a:gd name="connsiteX39" fmla="*/ 3649977 w 3951901"/>
              <a:gd name="connsiteY39" fmla="*/ 3018769 h 4087312"/>
              <a:gd name="connsiteX40" fmla="*/ 3537833 w 3951901"/>
              <a:gd name="connsiteY40" fmla="*/ 3320694 h 4087312"/>
              <a:gd name="connsiteX41" fmla="*/ 3063381 w 3951901"/>
              <a:gd name="connsiteY41" fmla="*/ 3424211 h 4087312"/>
              <a:gd name="connsiteX42" fmla="*/ 2683818 w 3951901"/>
              <a:gd name="connsiteY42" fmla="*/ 3475969 h 4087312"/>
              <a:gd name="connsiteX43" fmla="*/ 2563048 w 3951901"/>
              <a:gd name="connsiteY43" fmla="*/ 3346573 h 4087312"/>
              <a:gd name="connsiteX44" fmla="*/ 1907441 w 3951901"/>
              <a:gd name="connsiteY44" fmla="*/ 3536354 h 4087312"/>
              <a:gd name="connsiteX45" fmla="*/ 1778045 w 3951901"/>
              <a:gd name="connsiteY45" fmla="*/ 3812399 h 4087312"/>
              <a:gd name="connsiteX46" fmla="*/ 1751555 w 3951901"/>
              <a:gd name="connsiteY46" fmla="*/ 3900058 h 4087312"/>
              <a:gd name="connsiteX47" fmla="*/ 1737439 w 3951901"/>
              <a:gd name="connsiteY47" fmla="*/ 4087312 h 4087312"/>
              <a:gd name="connsiteX48" fmla="*/ 1542692 w 3951901"/>
              <a:gd name="connsiteY48" fmla="*/ 4042437 h 4087312"/>
              <a:gd name="connsiteX49" fmla="*/ 1432988 w 3951901"/>
              <a:gd name="connsiteY49" fmla="*/ 4028060 h 4087312"/>
              <a:gd name="connsiteX50" fmla="*/ 1381230 w 3951901"/>
              <a:gd name="connsiteY50" fmla="*/ 3898663 h 4087312"/>
              <a:gd name="connsiteX51" fmla="*/ 1441614 w 3951901"/>
              <a:gd name="connsiteY51" fmla="*/ 3562233 h 4087312"/>
              <a:gd name="connsiteX52" fmla="*/ 1493373 w 3951901"/>
              <a:gd name="connsiteY52" fmla="*/ 2621954 h 4087312"/>
              <a:gd name="connsiteX53" fmla="*/ 1536505 w 3951901"/>
              <a:gd name="connsiteY53" fmla="*/ 2552943 h 4087312"/>
              <a:gd name="connsiteX54" fmla="*/ 1458867 w 3951901"/>
              <a:gd name="connsiteY54" fmla="*/ 1957720 h 4087312"/>
              <a:gd name="connsiteX55" fmla="*/ 1156943 w 3951901"/>
              <a:gd name="connsiteY55" fmla="*/ 1595411 h 4087312"/>
              <a:gd name="connsiteX56" fmla="*/ 1018920 w 3951901"/>
              <a:gd name="connsiteY56" fmla="*/ 1440135 h 4087312"/>
              <a:gd name="connsiteX57" fmla="*/ 720080 w 3951901"/>
              <a:gd name="connsiteY57" fmla="*/ 1200777 h 4087312"/>
              <a:gd name="connsiteX58" fmla="*/ 504056 w 3951901"/>
              <a:gd name="connsiteY58" fmla="*/ 1056761 h 4087312"/>
              <a:gd name="connsiteX59" fmla="*/ 288032 w 3951901"/>
              <a:gd name="connsiteY59" fmla="*/ 862115 h 4087312"/>
              <a:gd name="connsiteX60" fmla="*/ 0 w 3951901"/>
              <a:gd name="connsiteY60" fmla="*/ 696721 h 4087312"/>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09730 w 3951901"/>
              <a:gd name="connsiteY47" fmla="*/ 4022658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09730 w 3951901"/>
              <a:gd name="connsiteY47" fmla="*/ 4022658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29507 w 3951901"/>
              <a:gd name="connsiteY47" fmla="*/ 3985044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554540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554540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33007"/>
              <a:gd name="connsiteX1" fmla="*/ 288032 w 3951901"/>
              <a:gd name="connsiteY1" fmla="*/ 574083 h 4033007"/>
              <a:gd name="connsiteX2" fmla="*/ 648072 w 3951901"/>
              <a:gd name="connsiteY2" fmla="*/ 502075 h 4033007"/>
              <a:gd name="connsiteX3" fmla="*/ 936104 w 3951901"/>
              <a:gd name="connsiteY3" fmla="*/ 430067 h 4033007"/>
              <a:gd name="connsiteX4" fmla="*/ 1296144 w 3951901"/>
              <a:gd name="connsiteY4" fmla="*/ 286051 h 4033007"/>
              <a:gd name="connsiteX5" fmla="*/ 1614143 w 3951901"/>
              <a:gd name="connsiteY5" fmla="*/ 94414 h 4033007"/>
              <a:gd name="connsiteX6" fmla="*/ 2011382 w 3951901"/>
              <a:gd name="connsiteY6" fmla="*/ 0 h 4033007"/>
              <a:gd name="connsiteX7" fmla="*/ 2130458 w 3951901"/>
              <a:gd name="connsiteY7" fmla="*/ 86687 h 4033007"/>
              <a:gd name="connsiteX8" fmla="*/ 2007280 w 3951901"/>
              <a:gd name="connsiteY8" fmla="*/ 163902 h 4033007"/>
              <a:gd name="connsiteX9" fmla="*/ 2097222 w 3951901"/>
              <a:gd name="connsiteY9" fmla="*/ 223811 h 4033007"/>
              <a:gd name="connsiteX10" fmla="*/ 2209365 w 3951901"/>
              <a:gd name="connsiteY10" fmla="*/ 249690 h 4033007"/>
              <a:gd name="connsiteX11" fmla="*/ 2232248 w 3951901"/>
              <a:gd name="connsiteY11" fmla="*/ 336682 h 4033007"/>
              <a:gd name="connsiteX12" fmla="*/ 2450905 w 3951901"/>
              <a:gd name="connsiteY12" fmla="*/ 249690 h 4033007"/>
              <a:gd name="connsiteX13" fmla="*/ 2545796 w 3951901"/>
              <a:gd name="connsiteY13" fmla="*/ 439471 h 4033007"/>
              <a:gd name="connsiteX14" fmla="*/ 2588928 w 3951901"/>
              <a:gd name="connsiteY14" fmla="*/ 491229 h 4033007"/>
              <a:gd name="connsiteX15" fmla="*/ 2588928 w 3951901"/>
              <a:gd name="connsiteY15" fmla="*/ 560241 h 4033007"/>
              <a:gd name="connsiteX16" fmla="*/ 2592288 w 3951901"/>
              <a:gd name="connsiteY16" fmla="*/ 624714 h 4033007"/>
              <a:gd name="connsiteX17" fmla="*/ 2614807 w 3951901"/>
              <a:gd name="connsiteY17" fmla="*/ 758648 h 4033007"/>
              <a:gd name="connsiteX18" fmla="*/ 2770082 w 3951901"/>
              <a:gd name="connsiteY18" fmla="*/ 741395 h 4033007"/>
              <a:gd name="connsiteX19" fmla="*/ 2787335 w 3951901"/>
              <a:gd name="connsiteY19" fmla="*/ 827660 h 4033007"/>
              <a:gd name="connsiteX20" fmla="*/ 2813267 w 3951901"/>
              <a:gd name="connsiteY20" fmla="*/ 889368 h 4033007"/>
              <a:gd name="connsiteX21" fmla="*/ 2683818 w 3951901"/>
              <a:gd name="connsiteY21" fmla="*/ 910484 h 4033007"/>
              <a:gd name="connsiteX22" fmla="*/ 2772676 w 3951901"/>
              <a:gd name="connsiteY22" fmla="*/ 973038 h 4033007"/>
              <a:gd name="connsiteX23" fmla="*/ 2850313 w 3951901"/>
              <a:gd name="connsiteY23" fmla="*/ 961395 h 4033007"/>
              <a:gd name="connsiteX24" fmla="*/ 3106513 w 3951901"/>
              <a:gd name="connsiteY24" fmla="*/ 1019610 h 4033007"/>
              <a:gd name="connsiteX25" fmla="*/ 3330799 w 3951901"/>
              <a:gd name="connsiteY25" fmla="*/ 1010984 h 4033007"/>
              <a:gd name="connsiteX26" fmla="*/ 3487546 w 3951901"/>
              <a:gd name="connsiteY26" fmla="*/ 1060528 h 4033007"/>
              <a:gd name="connsiteX27" fmla="*/ 3606422 w 3951901"/>
              <a:gd name="connsiteY27" fmla="*/ 1033847 h 4033007"/>
              <a:gd name="connsiteX28" fmla="*/ 3641350 w 3951901"/>
              <a:gd name="connsiteY28" fmla="*/ 1034694 h 4033007"/>
              <a:gd name="connsiteX29" fmla="*/ 3684482 w 3951901"/>
              <a:gd name="connsiteY29" fmla="*/ 1293486 h 4033007"/>
              <a:gd name="connsiteX30" fmla="*/ 3841393 w 3951901"/>
              <a:gd name="connsiteY30" fmla="*/ 1265838 h 4033007"/>
              <a:gd name="connsiteX31" fmla="*/ 3888432 w 3951901"/>
              <a:gd name="connsiteY31" fmla="*/ 1488809 h 4033007"/>
              <a:gd name="connsiteX32" fmla="*/ 3749107 w 3951901"/>
              <a:gd name="connsiteY32" fmla="*/ 1511248 h 4033007"/>
              <a:gd name="connsiteX33" fmla="*/ 3880614 w 3951901"/>
              <a:gd name="connsiteY33" fmla="*/ 1670140 h 4033007"/>
              <a:gd name="connsiteX34" fmla="*/ 3778075 w 3951901"/>
              <a:gd name="connsiteY34" fmla="*/ 1671175 h 4033007"/>
              <a:gd name="connsiteX35" fmla="*/ 3874264 w 3951901"/>
              <a:gd name="connsiteY35" fmla="*/ 1923214 h 4033007"/>
              <a:gd name="connsiteX36" fmla="*/ 3865637 w 3951901"/>
              <a:gd name="connsiteY36" fmla="*/ 2207886 h 4033007"/>
              <a:gd name="connsiteX37" fmla="*/ 3822505 w 3951901"/>
              <a:gd name="connsiteY37" fmla="*/ 2294150 h 4033007"/>
              <a:gd name="connsiteX38" fmla="*/ 3951901 w 3951901"/>
              <a:gd name="connsiteY38" fmla="*/ 2880746 h 4033007"/>
              <a:gd name="connsiteX39" fmla="*/ 3649977 w 3951901"/>
              <a:gd name="connsiteY39" fmla="*/ 3018769 h 4033007"/>
              <a:gd name="connsiteX40" fmla="*/ 3537833 w 3951901"/>
              <a:gd name="connsiteY40" fmla="*/ 3320694 h 4033007"/>
              <a:gd name="connsiteX41" fmla="*/ 3063381 w 3951901"/>
              <a:gd name="connsiteY41" fmla="*/ 3424211 h 4033007"/>
              <a:gd name="connsiteX42" fmla="*/ 2683818 w 3951901"/>
              <a:gd name="connsiteY42" fmla="*/ 3475969 h 4033007"/>
              <a:gd name="connsiteX43" fmla="*/ 2563048 w 3951901"/>
              <a:gd name="connsiteY43" fmla="*/ 3346573 h 4033007"/>
              <a:gd name="connsiteX44" fmla="*/ 1907441 w 3951901"/>
              <a:gd name="connsiteY44" fmla="*/ 3536354 h 4033007"/>
              <a:gd name="connsiteX45" fmla="*/ 1778045 w 3951901"/>
              <a:gd name="connsiteY45" fmla="*/ 3812399 h 4033007"/>
              <a:gd name="connsiteX46" fmla="*/ 1751555 w 3951901"/>
              <a:gd name="connsiteY46" fmla="*/ 3900058 h 4033007"/>
              <a:gd name="connsiteX47" fmla="*/ 1729507 w 3951901"/>
              <a:gd name="connsiteY47" fmla="*/ 3985044 h 4033007"/>
              <a:gd name="connsiteX48" fmla="*/ 1612863 w 3951901"/>
              <a:gd name="connsiteY48" fmla="*/ 3985044 h 4033007"/>
              <a:gd name="connsiteX49" fmla="*/ 1432988 w 3951901"/>
              <a:gd name="connsiteY49" fmla="*/ 4028060 h 4033007"/>
              <a:gd name="connsiteX50" fmla="*/ 1381230 w 3951901"/>
              <a:gd name="connsiteY50" fmla="*/ 3898663 h 4033007"/>
              <a:gd name="connsiteX51" fmla="*/ 1441614 w 3951901"/>
              <a:gd name="connsiteY51" fmla="*/ 3562233 h 4033007"/>
              <a:gd name="connsiteX52" fmla="*/ 1493373 w 3951901"/>
              <a:gd name="connsiteY52" fmla="*/ 2621954 h 4033007"/>
              <a:gd name="connsiteX53" fmla="*/ 1536505 w 3951901"/>
              <a:gd name="connsiteY53" fmla="*/ 2552943 h 4033007"/>
              <a:gd name="connsiteX54" fmla="*/ 1458867 w 3951901"/>
              <a:gd name="connsiteY54" fmla="*/ 1957720 h 4033007"/>
              <a:gd name="connsiteX55" fmla="*/ 1156943 w 3951901"/>
              <a:gd name="connsiteY55" fmla="*/ 1595411 h 4033007"/>
              <a:gd name="connsiteX56" fmla="*/ 1018920 w 3951901"/>
              <a:gd name="connsiteY56" fmla="*/ 1440135 h 4033007"/>
              <a:gd name="connsiteX57" fmla="*/ 720080 w 3951901"/>
              <a:gd name="connsiteY57" fmla="*/ 1200777 h 4033007"/>
              <a:gd name="connsiteX58" fmla="*/ 504056 w 3951901"/>
              <a:gd name="connsiteY58" fmla="*/ 1056761 h 4033007"/>
              <a:gd name="connsiteX59" fmla="*/ 288032 w 3951901"/>
              <a:gd name="connsiteY59" fmla="*/ 862115 h 4033007"/>
              <a:gd name="connsiteX60" fmla="*/ 0 w 3951901"/>
              <a:gd name="connsiteY60" fmla="*/ 696721 h 403300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671185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33007"/>
              <a:gd name="connsiteX1" fmla="*/ 288032 w 3951901"/>
              <a:gd name="connsiteY1" fmla="*/ 574083 h 4033007"/>
              <a:gd name="connsiteX2" fmla="*/ 648072 w 3951901"/>
              <a:gd name="connsiteY2" fmla="*/ 502075 h 4033007"/>
              <a:gd name="connsiteX3" fmla="*/ 936104 w 3951901"/>
              <a:gd name="connsiteY3" fmla="*/ 430067 h 4033007"/>
              <a:gd name="connsiteX4" fmla="*/ 1296144 w 3951901"/>
              <a:gd name="connsiteY4" fmla="*/ 286051 h 4033007"/>
              <a:gd name="connsiteX5" fmla="*/ 1614143 w 3951901"/>
              <a:gd name="connsiteY5" fmla="*/ 94414 h 4033007"/>
              <a:gd name="connsiteX6" fmla="*/ 2011382 w 3951901"/>
              <a:gd name="connsiteY6" fmla="*/ 0 h 4033007"/>
              <a:gd name="connsiteX7" fmla="*/ 2130458 w 3951901"/>
              <a:gd name="connsiteY7" fmla="*/ 86687 h 4033007"/>
              <a:gd name="connsiteX8" fmla="*/ 2007280 w 3951901"/>
              <a:gd name="connsiteY8" fmla="*/ 163902 h 4033007"/>
              <a:gd name="connsiteX9" fmla="*/ 2097222 w 3951901"/>
              <a:gd name="connsiteY9" fmla="*/ 223811 h 4033007"/>
              <a:gd name="connsiteX10" fmla="*/ 2209365 w 3951901"/>
              <a:gd name="connsiteY10" fmla="*/ 249690 h 4033007"/>
              <a:gd name="connsiteX11" fmla="*/ 2232248 w 3951901"/>
              <a:gd name="connsiteY11" fmla="*/ 336682 h 4033007"/>
              <a:gd name="connsiteX12" fmla="*/ 2450905 w 3951901"/>
              <a:gd name="connsiteY12" fmla="*/ 249690 h 4033007"/>
              <a:gd name="connsiteX13" fmla="*/ 2545796 w 3951901"/>
              <a:gd name="connsiteY13" fmla="*/ 439471 h 4033007"/>
              <a:gd name="connsiteX14" fmla="*/ 2588928 w 3951901"/>
              <a:gd name="connsiteY14" fmla="*/ 491229 h 4033007"/>
              <a:gd name="connsiteX15" fmla="*/ 2588928 w 3951901"/>
              <a:gd name="connsiteY15" fmla="*/ 560241 h 4033007"/>
              <a:gd name="connsiteX16" fmla="*/ 2592288 w 3951901"/>
              <a:gd name="connsiteY16" fmla="*/ 624714 h 4033007"/>
              <a:gd name="connsiteX17" fmla="*/ 2614807 w 3951901"/>
              <a:gd name="connsiteY17" fmla="*/ 758648 h 4033007"/>
              <a:gd name="connsiteX18" fmla="*/ 2770082 w 3951901"/>
              <a:gd name="connsiteY18" fmla="*/ 741395 h 4033007"/>
              <a:gd name="connsiteX19" fmla="*/ 2787335 w 3951901"/>
              <a:gd name="connsiteY19" fmla="*/ 827660 h 4033007"/>
              <a:gd name="connsiteX20" fmla="*/ 2813267 w 3951901"/>
              <a:gd name="connsiteY20" fmla="*/ 889368 h 4033007"/>
              <a:gd name="connsiteX21" fmla="*/ 2683818 w 3951901"/>
              <a:gd name="connsiteY21" fmla="*/ 910484 h 4033007"/>
              <a:gd name="connsiteX22" fmla="*/ 2772676 w 3951901"/>
              <a:gd name="connsiteY22" fmla="*/ 973038 h 4033007"/>
              <a:gd name="connsiteX23" fmla="*/ 2850313 w 3951901"/>
              <a:gd name="connsiteY23" fmla="*/ 961395 h 4033007"/>
              <a:gd name="connsiteX24" fmla="*/ 3106513 w 3951901"/>
              <a:gd name="connsiteY24" fmla="*/ 1019610 h 4033007"/>
              <a:gd name="connsiteX25" fmla="*/ 3330799 w 3951901"/>
              <a:gd name="connsiteY25" fmla="*/ 1010984 h 4033007"/>
              <a:gd name="connsiteX26" fmla="*/ 3487546 w 3951901"/>
              <a:gd name="connsiteY26" fmla="*/ 1060528 h 4033007"/>
              <a:gd name="connsiteX27" fmla="*/ 3606422 w 3951901"/>
              <a:gd name="connsiteY27" fmla="*/ 1033847 h 4033007"/>
              <a:gd name="connsiteX28" fmla="*/ 3641350 w 3951901"/>
              <a:gd name="connsiteY28" fmla="*/ 1034694 h 4033007"/>
              <a:gd name="connsiteX29" fmla="*/ 3684482 w 3951901"/>
              <a:gd name="connsiteY29" fmla="*/ 1293486 h 4033007"/>
              <a:gd name="connsiteX30" fmla="*/ 3841393 w 3951901"/>
              <a:gd name="connsiteY30" fmla="*/ 1265838 h 4033007"/>
              <a:gd name="connsiteX31" fmla="*/ 3888432 w 3951901"/>
              <a:gd name="connsiteY31" fmla="*/ 1488809 h 4033007"/>
              <a:gd name="connsiteX32" fmla="*/ 3749107 w 3951901"/>
              <a:gd name="connsiteY32" fmla="*/ 1511248 h 4033007"/>
              <a:gd name="connsiteX33" fmla="*/ 3880614 w 3951901"/>
              <a:gd name="connsiteY33" fmla="*/ 1670140 h 4033007"/>
              <a:gd name="connsiteX34" fmla="*/ 3778075 w 3951901"/>
              <a:gd name="connsiteY34" fmla="*/ 1671175 h 4033007"/>
              <a:gd name="connsiteX35" fmla="*/ 3874264 w 3951901"/>
              <a:gd name="connsiteY35" fmla="*/ 1923214 h 4033007"/>
              <a:gd name="connsiteX36" fmla="*/ 3865637 w 3951901"/>
              <a:gd name="connsiteY36" fmla="*/ 2207886 h 4033007"/>
              <a:gd name="connsiteX37" fmla="*/ 3822505 w 3951901"/>
              <a:gd name="connsiteY37" fmla="*/ 2294150 h 4033007"/>
              <a:gd name="connsiteX38" fmla="*/ 3951901 w 3951901"/>
              <a:gd name="connsiteY38" fmla="*/ 2880746 h 4033007"/>
              <a:gd name="connsiteX39" fmla="*/ 3649977 w 3951901"/>
              <a:gd name="connsiteY39" fmla="*/ 3018769 h 4033007"/>
              <a:gd name="connsiteX40" fmla="*/ 3537833 w 3951901"/>
              <a:gd name="connsiteY40" fmla="*/ 3320694 h 4033007"/>
              <a:gd name="connsiteX41" fmla="*/ 3063381 w 3951901"/>
              <a:gd name="connsiteY41" fmla="*/ 3424211 h 4033007"/>
              <a:gd name="connsiteX42" fmla="*/ 2683818 w 3951901"/>
              <a:gd name="connsiteY42" fmla="*/ 3475969 h 4033007"/>
              <a:gd name="connsiteX43" fmla="*/ 2563048 w 3951901"/>
              <a:gd name="connsiteY43" fmla="*/ 3346573 h 4033007"/>
              <a:gd name="connsiteX44" fmla="*/ 1907441 w 3951901"/>
              <a:gd name="connsiteY44" fmla="*/ 3536354 h 4033007"/>
              <a:gd name="connsiteX45" fmla="*/ 1778045 w 3951901"/>
              <a:gd name="connsiteY45" fmla="*/ 3812399 h 4033007"/>
              <a:gd name="connsiteX46" fmla="*/ 1751555 w 3951901"/>
              <a:gd name="connsiteY46" fmla="*/ 3900058 h 4033007"/>
              <a:gd name="connsiteX47" fmla="*/ 1729507 w 3951901"/>
              <a:gd name="connsiteY47" fmla="*/ 3985044 h 4033007"/>
              <a:gd name="connsiteX48" fmla="*/ 1671185 w 3951901"/>
              <a:gd name="connsiteY48" fmla="*/ 3985044 h 4033007"/>
              <a:gd name="connsiteX49" fmla="*/ 1432988 w 3951901"/>
              <a:gd name="connsiteY49" fmla="*/ 4028060 h 4033007"/>
              <a:gd name="connsiteX50" fmla="*/ 1381230 w 3951901"/>
              <a:gd name="connsiteY50" fmla="*/ 3898663 h 4033007"/>
              <a:gd name="connsiteX51" fmla="*/ 1441614 w 3951901"/>
              <a:gd name="connsiteY51" fmla="*/ 3562233 h 4033007"/>
              <a:gd name="connsiteX52" fmla="*/ 1493373 w 3951901"/>
              <a:gd name="connsiteY52" fmla="*/ 2621954 h 4033007"/>
              <a:gd name="connsiteX53" fmla="*/ 1536505 w 3951901"/>
              <a:gd name="connsiteY53" fmla="*/ 2552943 h 4033007"/>
              <a:gd name="connsiteX54" fmla="*/ 1458867 w 3951901"/>
              <a:gd name="connsiteY54" fmla="*/ 1957720 h 4033007"/>
              <a:gd name="connsiteX55" fmla="*/ 1156943 w 3951901"/>
              <a:gd name="connsiteY55" fmla="*/ 1595411 h 4033007"/>
              <a:gd name="connsiteX56" fmla="*/ 1018920 w 3951901"/>
              <a:gd name="connsiteY56" fmla="*/ 1440135 h 4033007"/>
              <a:gd name="connsiteX57" fmla="*/ 720080 w 3951901"/>
              <a:gd name="connsiteY57" fmla="*/ 1200777 h 4033007"/>
              <a:gd name="connsiteX58" fmla="*/ 504056 w 3951901"/>
              <a:gd name="connsiteY58" fmla="*/ 1056761 h 4033007"/>
              <a:gd name="connsiteX59" fmla="*/ 288032 w 3951901"/>
              <a:gd name="connsiteY59" fmla="*/ 862115 h 4033007"/>
              <a:gd name="connsiteX60" fmla="*/ 0 w 3951901"/>
              <a:gd name="connsiteY60" fmla="*/ 696721 h 403300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729507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729507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457"/>
              <a:gd name="connsiteX1" fmla="*/ 288032 w 3951901"/>
              <a:gd name="connsiteY1" fmla="*/ 574083 h 4042457"/>
              <a:gd name="connsiteX2" fmla="*/ 648072 w 3951901"/>
              <a:gd name="connsiteY2" fmla="*/ 502075 h 4042457"/>
              <a:gd name="connsiteX3" fmla="*/ 936104 w 3951901"/>
              <a:gd name="connsiteY3" fmla="*/ 430067 h 4042457"/>
              <a:gd name="connsiteX4" fmla="*/ 1296144 w 3951901"/>
              <a:gd name="connsiteY4" fmla="*/ 286051 h 4042457"/>
              <a:gd name="connsiteX5" fmla="*/ 1614143 w 3951901"/>
              <a:gd name="connsiteY5" fmla="*/ 94414 h 4042457"/>
              <a:gd name="connsiteX6" fmla="*/ 2011382 w 3951901"/>
              <a:gd name="connsiteY6" fmla="*/ 0 h 4042457"/>
              <a:gd name="connsiteX7" fmla="*/ 2130458 w 3951901"/>
              <a:gd name="connsiteY7" fmla="*/ 86687 h 4042457"/>
              <a:gd name="connsiteX8" fmla="*/ 2007280 w 3951901"/>
              <a:gd name="connsiteY8" fmla="*/ 163902 h 4042457"/>
              <a:gd name="connsiteX9" fmla="*/ 2097222 w 3951901"/>
              <a:gd name="connsiteY9" fmla="*/ 223811 h 4042457"/>
              <a:gd name="connsiteX10" fmla="*/ 2209365 w 3951901"/>
              <a:gd name="connsiteY10" fmla="*/ 249690 h 4042457"/>
              <a:gd name="connsiteX11" fmla="*/ 2232248 w 3951901"/>
              <a:gd name="connsiteY11" fmla="*/ 336682 h 4042457"/>
              <a:gd name="connsiteX12" fmla="*/ 2450905 w 3951901"/>
              <a:gd name="connsiteY12" fmla="*/ 249690 h 4042457"/>
              <a:gd name="connsiteX13" fmla="*/ 2545796 w 3951901"/>
              <a:gd name="connsiteY13" fmla="*/ 439471 h 4042457"/>
              <a:gd name="connsiteX14" fmla="*/ 2588928 w 3951901"/>
              <a:gd name="connsiteY14" fmla="*/ 491229 h 4042457"/>
              <a:gd name="connsiteX15" fmla="*/ 2588928 w 3951901"/>
              <a:gd name="connsiteY15" fmla="*/ 560241 h 4042457"/>
              <a:gd name="connsiteX16" fmla="*/ 2592288 w 3951901"/>
              <a:gd name="connsiteY16" fmla="*/ 624714 h 4042457"/>
              <a:gd name="connsiteX17" fmla="*/ 2614807 w 3951901"/>
              <a:gd name="connsiteY17" fmla="*/ 758648 h 4042457"/>
              <a:gd name="connsiteX18" fmla="*/ 2770082 w 3951901"/>
              <a:gd name="connsiteY18" fmla="*/ 741395 h 4042457"/>
              <a:gd name="connsiteX19" fmla="*/ 2787335 w 3951901"/>
              <a:gd name="connsiteY19" fmla="*/ 827660 h 4042457"/>
              <a:gd name="connsiteX20" fmla="*/ 2813267 w 3951901"/>
              <a:gd name="connsiteY20" fmla="*/ 889368 h 4042457"/>
              <a:gd name="connsiteX21" fmla="*/ 2683818 w 3951901"/>
              <a:gd name="connsiteY21" fmla="*/ 910484 h 4042457"/>
              <a:gd name="connsiteX22" fmla="*/ 2772676 w 3951901"/>
              <a:gd name="connsiteY22" fmla="*/ 973038 h 4042457"/>
              <a:gd name="connsiteX23" fmla="*/ 2850313 w 3951901"/>
              <a:gd name="connsiteY23" fmla="*/ 961395 h 4042457"/>
              <a:gd name="connsiteX24" fmla="*/ 3106513 w 3951901"/>
              <a:gd name="connsiteY24" fmla="*/ 1019610 h 4042457"/>
              <a:gd name="connsiteX25" fmla="*/ 3330799 w 3951901"/>
              <a:gd name="connsiteY25" fmla="*/ 1010984 h 4042457"/>
              <a:gd name="connsiteX26" fmla="*/ 3487546 w 3951901"/>
              <a:gd name="connsiteY26" fmla="*/ 1060528 h 4042457"/>
              <a:gd name="connsiteX27" fmla="*/ 3606422 w 3951901"/>
              <a:gd name="connsiteY27" fmla="*/ 1033847 h 4042457"/>
              <a:gd name="connsiteX28" fmla="*/ 3641350 w 3951901"/>
              <a:gd name="connsiteY28" fmla="*/ 1034694 h 4042457"/>
              <a:gd name="connsiteX29" fmla="*/ 3684482 w 3951901"/>
              <a:gd name="connsiteY29" fmla="*/ 1293486 h 4042457"/>
              <a:gd name="connsiteX30" fmla="*/ 3841393 w 3951901"/>
              <a:gd name="connsiteY30" fmla="*/ 1265838 h 4042457"/>
              <a:gd name="connsiteX31" fmla="*/ 3888432 w 3951901"/>
              <a:gd name="connsiteY31" fmla="*/ 1488809 h 4042457"/>
              <a:gd name="connsiteX32" fmla="*/ 3749107 w 3951901"/>
              <a:gd name="connsiteY32" fmla="*/ 1511248 h 4042457"/>
              <a:gd name="connsiteX33" fmla="*/ 3880614 w 3951901"/>
              <a:gd name="connsiteY33" fmla="*/ 1670140 h 4042457"/>
              <a:gd name="connsiteX34" fmla="*/ 3778075 w 3951901"/>
              <a:gd name="connsiteY34" fmla="*/ 1671175 h 4042457"/>
              <a:gd name="connsiteX35" fmla="*/ 3874264 w 3951901"/>
              <a:gd name="connsiteY35" fmla="*/ 1923214 h 4042457"/>
              <a:gd name="connsiteX36" fmla="*/ 3865637 w 3951901"/>
              <a:gd name="connsiteY36" fmla="*/ 2207886 h 4042457"/>
              <a:gd name="connsiteX37" fmla="*/ 3822505 w 3951901"/>
              <a:gd name="connsiteY37" fmla="*/ 2294150 h 4042457"/>
              <a:gd name="connsiteX38" fmla="*/ 3951901 w 3951901"/>
              <a:gd name="connsiteY38" fmla="*/ 2880746 h 4042457"/>
              <a:gd name="connsiteX39" fmla="*/ 3649977 w 3951901"/>
              <a:gd name="connsiteY39" fmla="*/ 3018769 h 4042457"/>
              <a:gd name="connsiteX40" fmla="*/ 3537833 w 3951901"/>
              <a:gd name="connsiteY40" fmla="*/ 3320694 h 4042457"/>
              <a:gd name="connsiteX41" fmla="*/ 3063381 w 3951901"/>
              <a:gd name="connsiteY41" fmla="*/ 3424211 h 4042457"/>
              <a:gd name="connsiteX42" fmla="*/ 2683818 w 3951901"/>
              <a:gd name="connsiteY42" fmla="*/ 3475969 h 4042457"/>
              <a:gd name="connsiteX43" fmla="*/ 2563048 w 3951901"/>
              <a:gd name="connsiteY43" fmla="*/ 3346573 h 4042457"/>
              <a:gd name="connsiteX44" fmla="*/ 1907441 w 3951901"/>
              <a:gd name="connsiteY44" fmla="*/ 3536354 h 4042457"/>
              <a:gd name="connsiteX45" fmla="*/ 1778045 w 3951901"/>
              <a:gd name="connsiteY45" fmla="*/ 3812399 h 4042457"/>
              <a:gd name="connsiteX46" fmla="*/ 1751555 w 3951901"/>
              <a:gd name="connsiteY46" fmla="*/ 3900058 h 4042457"/>
              <a:gd name="connsiteX47" fmla="*/ 1729507 w 3951901"/>
              <a:gd name="connsiteY47" fmla="*/ 3985044 h 4042457"/>
              <a:gd name="connsiteX48" fmla="*/ 1432988 w 3951901"/>
              <a:gd name="connsiteY48" fmla="*/ 4028060 h 4042457"/>
              <a:gd name="connsiteX49" fmla="*/ 1381230 w 3951901"/>
              <a:gd name="connsiteY49" fmla="*/ 3898663 h 4042457"/>
              <a:gd name="connsiteX50" fmla="*/ 1441614 w 3951901"/>
              <a:gd name="connsiteY50" fmla="*/ 3562233 h 4042457"/>
              <a:gd name="connsiteX51" fmla="*/ 1493373 w 3951901"/>
              <a:gd name="connsiteY51" fmla="*/ 2621954 h 4042457"/>
              <a:gd name="connsiteX52" fmla="*/ 1536505 w 3951901"/>
              <a:gd name="connsiteY52" fmla="*/ 2552943 h 4042457"/>
              <a:gd name="connsiteX53" fmla="*/ 1458867 w 3951901"/>
              <a:gd name="connsiteY53" fmla="*/ 1957720 h 4042457"/>
              <a:gd name="connsiteX54" fmla="*/ 1156943 w 3951901"/>
              <a:gd name="connsiteY54" fmla="*/ 1595411 h 4042457"/>
              <a:gd name="connsiteX55" fmla="*/ 1018920 w 3951901"/>
              <a:gd name="connsiteY55" fmla="*/ 1440135 h 4042457"/>
              <a:gd name="connsiteX56" fmla="*/ 720080 w 3951901"/>
              <a:gd name="connsiteY56" fmla="*/ 1200777 h 4042457"/>
              <a:gd name="connsiteX57" fmla="*/ 504056 w 3951901"/>
              <a:gd name="connsiteY57" fmla="*/ 1056761 h 4042457"/>
              <a:gd name="connsiteX58" fmla="*/ 288032 w 3951901"/>
              <a:gd name="connsiteY58" fmla="*/ 862115 h 4042457"/>
              <a:gd name="connsiteX59" fmla="*/ 0 w 3951901"/>
              <a:gd name="connsiteY59" fmla="*/ 696721 h 4042457"/>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4042901 h 4042901"/>
              <a:gd name="connsiteX48" fmla="*/ 1432988 w 3951901"/>
              <a:gd name="connsiteY48" fmla="*/ 4028060 h 4042901"/>
              <a:gd name="connsiteX49" fmla="*/ 1381230 w 3951901"/>
              <a:gd name="connsiteY49" fmla="*/ 3898663 h 4042901"/>
              <a:gd name="connsiteX50" fmla="*/ 1441614 w 3951901"/>
              <a:gd name="connsiteY50" fmla="*/ 3562233 h 4042901"/>
              <a:gd name="connsiteX51" fmla="*/ 1493373 w 3951901"/>
              <a:gd name="connsiteY51" fmla="*/ 2621954 h 4042901"/>
              <a:gd name="connsiteX52" fmla="*/ 1536505 w 3951901"/>
              <a:gd name="connsiteY52" fmla="*/ 2552943 h 4042901"/>
              <a:gd name="connsiteX53" fmla="*/ 1458867 w 3951901"/>
              <a:gd name="connsiteY53" fmla="*/ 1957720 h 4042901"/>
              <a:gd name="connsiteX54" fmla="*/ 1156943 w 3951901"/>
              <a:gd name="connsiteY54" fmla="*/ 1595411 h 4042901"/>
              <a:gd name="connsiteX55" fmla="*/ 1018920 w 3951901"/>
              <a:gd name="connsiteY55" fmla="*/ 1440135 h 4042901"/>
              <a:gd name="connsiteX56" fmla="*/ 720080 w 3951901"/>
              <a:gd name="connsiteY56" fmla="*/ 1200777 h 4042901"/>
              <a:gd name="connsiteX57" fmla="*/ 504056 w 3951901"/>
              <a:gd name="connsiteY57" fmla="*/ 1056761 h 4042901"/>
              <a:gd name="connsiteX58" fmla="*/ 288032 w 3951901"/>
              <a:gd name="connsiteY58" fmla="*/ 862115 h 4042901"/>
              <a:gd name="connsiteX59" fmla="*/ 0 w 3951901"/>
              <a:gd name="connsiteY59"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4042901 h 4042901"/>
              <a:gd name="connsiteX48" fmla="*/ 1432988 w 3951901"/>
              <a:gd name="connsiteY48" fmla="*/ 4028060 h 4042901"/>
              <a:gd name="connsiteX49" fmla="*/ 1381230 w 3951901"/>
              <a:gd name="connsiteY49" fmla="*/ 3898663 h 4042901"/>
              <a:gd name="connsiteX50" fmla="*/ 1441614 w 3951901"/>
              <a:gd name="connsiteY50" fmla="*/ 3562233 h 4042901"/>
              <a:gd name="connsiteX51" fmla="*/ 1493373 w 3951901"/>
              <a:gd name="connsiteY51" fmla="*/ 2621954 h 4042901"/>
              <a:gd name="connsiteX52" fmla="*/ 1536505 w 3951901"/>
              <a:gd name="connsiteY52" fmla="*/ 2552943 h 4042901"/>
              <a:gd name="connsiteX53" fmla="*/ 1458867 w 3951901"/>
              <a:gd name="connsiteY53" fmla="*/ 1957720 h 4042901"/>
              <a:gd name="connsiteX54" fmla="*/ 1156943 w 3951901"/>
              <a:gd name="connsiteY54" fmla="*/ 1595411 h 4042901"/>
              <a:gd name="connsiteX55" fmla="*/ 1018920 w 3951901"/>
              <a:gd name="connsiteY55" fmla="*/ 1440135 h 4042901"/>
              <a:gd name="connsiteX56" fmla="*/ 720080 w 3951901"/>
              <a:gd name="connsiteY56" fmla="*/ 1200777 h 4042901"/>
              <a:gd name="connsiteX57" fmla="*/ 504056 w 3951901"/>
              <a:gd name="connsiteY57" fmla="*/ 1056761 h 4042901"/>
              <a:gd name="connsiteX58" fmla="*/ 288032 w 3951901"/>
              <a:gd name="connsiteY58" fmla="*/ 862115 h 4042901"/>
              <a:gd name="connsiteX59" fmla="*/ 0 w 3951901"/>
              <a:gd name="connsiteY59" fmla="*/ 696721 h 4042901"/>
              <a:gd name="connsiteX0" fmla="*/ 0 w 3951901"/>
              <a:gd name="connsiteY0" fmla="*/ 696721 h 4043757"/>
              <a:gd name="connsiteX1" fmla="*/ 288032 w 3951901"/>
              <a:gd name="connsiteY1" fmla="*/ 574083 h 4043757"/>
              <a:gd name="connsiteX2" fmla="*/ 648072 w 3951901"/>
              <a:gd name="connsiteY2" fmla="*/ 502075 h 4043757"/>
              <a:gd name="connsiteX3" fmla="*/ 936104 w 3951901"/>
              <a:gd name="connsiteY3" fmla="*/ 430067 h 4043757"/>
              <a:gd name="connsiteX4" fmla="*/ 1296144 w 3951901"/>
              <a:gd name="connsiteY4" fmla="*/ 286051 h 4043757"/>
              <a:gd name="connsiteX5" fmla="*/ 1614143 w 3951901"/>
              <a:gd name="connsiteY5" fmla="*/ 94414 h 4043757"/>
              <a:gd name="connsiteX6" fmla="*/ 2011382 w 3951901"/>
              <a:gd name="connsiteY6" fmla="*/ 0 h 4043757"/>
              <a:gd name="connsiteX7" fmla="*/ 2130458 w 3951901"/>
              <a:gd name="connsiteY7" fmla="*/ 86687 h 4043757"/>
              <a:gd name="connsiteX8" fmla="*/ 2007280 w 3951901"/>
              <a:gd name="connsiteY8" fmla="*/ 163902 h 4043757"/>
              <a:gd name="connsiteX9" fmla="*/ 2097222 w 3951901"/>
              <a:gd name="connsiteY9" fmla="*/ 223811 h 4043757"/>
              <a:gd name="connsiteX10" fmla="*/ 2209365 w 3951901"/>
              <a:gd name="connsiteY10" fmla="*/ 249690 h 4043757"/>
              <a:gd name="connsiteX11" fmla="*/ 2232248 w 3951901"/>
              <a:gd name="connsiteY11" fmla="*/ 336682 h 4043757"/>
              <a:gd name="connsiteX12" fmla="*/ 2450905 w 3951901"/>
              <a:gd name="connsiteY12" fmla="*/ 249690 h 4043757"/>
              <a:gd name="connsiteX13" fmla="*/ 2545796 w 3951901"/>
              <a:gd name="connsiteY13" fmla="*/ 439471 h 4043757"/>
              <a:gd name="connsiteX14" fmla="*/ 2588928 w 3951901"/>
              <a:gd name="connsiteY14" fmla="*/ 491229 h 4043757"/>
              <a:gd name="connsiteX15" fmla="*/ 2588928 w 3951901"/>
              <a:gd name="connsiteY15" fmla="*/ 560241 h 4043757"/>
              <a:gd name="connsiteX16" fmla="*/ 2592288 w 3951901"/>
              <a:gd name="connsiteY16" fmla="*/ 624714 h 4043757"/>
              <a:gd name="connsiteX17" fmla="*/ 2614807 w 3951901"/>
              <a:gd name="connsiteY17" fmla="*/ 758648 h 4043757"/>
              <a:gd name="connsiteX18" fmla="*/ 2770082 w 3951901"/>
              <a:gd name="connsiteY18" fmla="*/ 741395 h 4043757"/>
              <a:gd name="connsiteX19" fmla="*/ 2787335 w 3951901"/>
              <a:gd name="connsiteY19" fmla="*/ 827660 h 4043757"/>
              <a:gd name="connsiteX20" fmla="*/ 2813267 w 3951901"/>
              <a:gd name="connsiteY20" fmla="*/ 889368 h 4043757"/>
              <a:gd name="connsiteX21" fmla="*/ 2683818 w 3951901"/>
              <a:gd name="connsiteY21" fmla="*/ 910484 h 4043757"/>
              <a:gd name="connsiteX22" fmla="*/ 2772676 w 3951901"/>
              <a:gd name="connsiteY22" fmla="*/ 973038 h 4043757"/>
              <a:gd name="connsiteX23" fmla="*/ 2850313 w 3951901"/>
              <a:gd name="connsiteY23" fmla="*/ 961395 h 4043757"/>
              <a:gd name="connsiteX24" fmla="*/ 3106513 w 3951901"/>
              <a:gd name="connsiteY24" fmla="*/ 1019610 h 4043757"/>
              <a:gd name="connsiteX25" fmla="*/ 3330799 w 3951901"/>
              <a:gd name="connsiteY25" fmla="*/ 1010984 h 4043757"/>
              <a:gd name="connsiteX26" fmla="*/ 3487546 w 3951901"/>
              <a:gd name="connsiteY26" fmla="*/ 1060528 h 4043757"/>
              <a:gd name="connsiteX27" fmla="*/ 3606422 w 3951901"/>
              <a:gd name="connsiteY27" fmla="*/ 1033847 h 4043757"/>
              <a:gd name="connsiteX28" fmla="*/ 3641350 w 3951901"/>
              <a:gd name="connsiteY28" fmla="*/ 1034694 h 4043757"/>
              <a:gd name="connsiteX29" fmla="*/ 3684482 w 3951901"/>
              <a:gd name="connsiteY29" fmla="*/ 1293486 h 4043757"/>
              <a:gd name="connsiteX30" fmla="*/ 3841393 w 3951901"/>
              <a:gd name="connsiteY30" fmla="*/ 1265838 h 4043757"/>
              <a:gd name="connsiteX31" fmla="*/ 3888432 w 3951901"/>
              <a:gd name="connsiteY31" fmla="*/ 1488809 h 4043757"/>
              <a:gd name="connsiteX32" fmla="*/ 3749107 w 3951901"/>
              <a:gd name="connsiteY32" fmla="*/ 1511248 h 4043757"/>
              <a:gd name="connsiteX33" fmla="*/ 3880614 w 3951901"/>
              <a:gd name="connsiteY33" fmla="*/ 1670140 h 4043757"/>
              <a:gd name="connsiteX34" fmla="*/ 3778075 w 3951901"/>
              <a:gd name="connsiteY34" fmla="*/ 1671175 h 4043757"/>
              <a:gd name="connsiteX35" fmla="*/ 3874264 w 3951901"/>
              <a:gd name="connsiteY35" fmla="*/ 1923214 h 4043757"/>
              <a:gd name="connsiteX36" fmla="*/ 3865637 w 3951901"/>
              <a:gd name="connsiteY36" fmla="*/ 2207886 h 4043757"/>
              <a:gd name="connsiteX37" fmla="*/ 3822505 w 3951901"/>
              <a:gd name="connsiteY37" fmla="*/ 2294150 h 4043757"/>
              <a:gd name="connsiteX38" fmla="*/ 3951901 w 3951901"/>
              <a:gd name="connsiteY38" fmla="*/ 2880746 h 4043757"/>
              <a:gd name="connsiteX39" fmla="*/ 3649977 w 3951901"/>
              <a:gd name="connsiteY39" fmla="*/ 3018769 h 4043757"/>
              <a:gd name="connsiteX40" fmla="*/ 3537833 w 3951901"/>
              <a:gd name="connsiteY40" fmla="*/ 3320694 h 4043757"/>
              <a:gd name="connsiteX41" fmla="*/ 3063381 w 3951901"/>
              <a:gd name="connsiteY41" fmla="*/ 3424211 h 4043757"/>
              <a:gd name="connsiteX42" fmla="*/ 2683818 w 3951901"/>
              <a:gd name="connsiteY42" fmla="*/ 3475969 h 4043757"/>
              <a:gd name="connsiteX43" fmla="*/ 2563048 w 3951901"/>
              <a:gd name="connsiteY43" fmla="*/ 3346573 h 4043757"/>
              <a:gd name="connsiteX44" fmla="*/ 1907441 w 3951901"/>
              <a:gd name="connsiteY44" fmla="*/ 3536354 h 4043757"/>
              <a:gd name="connsiteX45" fmla="*/ 1778045 w 3951901"/>
              <a:gd name="connsiteY45" fmla="*/ 3812399 h 4043757"/>
              <a:gd name="connsiteX46" fmla="*/ 1751555 w 3951901"/>
              <a:gd name="connsiteY46" fmla="*/ 3900058 h 4043757"/>
              <a:gd name="connsiteX47" fmla="*/ 1729507 w 3951901"/>
              <a:gd name="connsiteY47" fmla="*/ 4042901 h 4043757"/>
              <a:gd name="connsiteX48" fmla="*/ 1432988 w 3951901"/>
              <a:gd name="connsiteY48" fmla="*/ 4028060 h 4043757"/>
              <a:gd name="connsiteX49" fmla="*/ 1381230 w 3951901"/>
              <a:gd name="connsiteY49" fmla="*/ 3898663 h 4043757"/>
              <a:gd name="connsiteX50" fmla="*/ 1441614 w 3951901"/>
              <a:gd name="connsiteY50" fmla="*/ 3562233 h 4043757"/>
              <a:gd name="connsiteX51" fmla="*/ 1493373 w 3951901"/>
              <a:gd name="connsiteY51" fmla="*/ 2621954 h 4043757"/>
              <a:gd name="connsiteX52" fmla="*/ 1536505 w 3951901"/>
              <a:gd name="connsiteY52" fmla="*/ 2552943 h 4043757"/>
              <a:gd name="connsiteX53" fmla="*/ 1458867 w 3951901"/>
              <a:gd name="connsiteY53" fmla="*/ 1957720 h 4043757"/>
              <a:gd name="connsiteX54" fmla="*/ 1156943 w 3951901"/>
              <a:gd name="connsiteY54" fmla="*/ 1595411 h 4043757"/>
              <a:gd name="connsiteX55" fmla="*/ 1018920 w 3951901"/>
              <a:gd name="connsiteY55" fmla="*/ 1440135 h 4043757"/>
              <a:gd name="connsiteX56" fmla="*/ 720080 w 3951901"/>
              <a:gd name="connsiteY56" fmla="*/ 1200777 h 4043757"/>
              <a:gd name="connsiteX57" fmla="*/ 504056 w 3951901"/>
              <a:gd name="connsiteY57" fmla="*/ 1056761 h 4043757"/>
              <a:gd name="connsiteX58" fmla="*/ 288032 w 3951901"/>
              <a:gd name="connsiteY58" fmla="*/ 862115 h 4043757"/>
              <a:gd name="connsiteX59" fmla="*/ 0 w 3951901"/>
              <a:gd name="connsiteY59" fmla="*/ 696721 h 4043757"/>
              <a:gd name="connsiteX0" fmla="*/ 0 w 3951901"/>
              <a:gd name="connsiteY0" fmla="*/ 696721 h 4043757"/>
              <a:gd name="connsiteX1" fmla="*/ 288032 w 3951901"/>
              <a:gd name="connsiteY1" fmla="*/ 574083 h 4043757"/>
              <a:gd name="connsiteX2" fmla="*/ 648072 w 3951901"/>
              <a:gd name="connsiteY2" fmla="*/ 502075 h 4043757"/>
              <a:gd name="connsiteX3" fmla="*/ 936104 w 3951901"/>
              <a:gd name="connsiteY3" fmla="*/ 430067 h 4043757"/>
              <a:gd name="connsiteX4" fmla="*/ 1296144 w 3951901"/>
              <a:gd name="connsiteY4" fmla="*/ 286051 h 4043757"/>
              <a:gd name="connsiteX5" fmla="*/ 1614143 w 3951901"/>
              <a:gd name="connsiteY5" fmla="*/ 94414 h 4043757"/>
              <a:gd name="connsiteX6" fmla="*/ 2011382 w 3951901"/>
              <a:gd name="connsiteY6" fmla="*/ 0 h 4043757"/>
              <a:gd name="connsiteX7" fmla="*/ 2130458 w 3951901"/>
              <a:gd name="connsiteY7" fmla="*/ 86687 h 4043757"/>
              <a:gd name="connsiteX8" fmla="*/ 2007280 w 3951901"/>
              <a:gd name="connsiteY8" fmla="*/ 163902 h 4043757"/>
              <a:gd name="connsiteX9" fmla="*/ 2097222 w 3951901"/>
              <a:gd name="connsiteY9" fmla="*/ 223811 h 4043757"/>
              <a:gd name="connsiteX10" fmla="*/ 2209365 w 3951901"/>
              <a:gd name="connsiteY10" fmla="*/ 249690 h 4043757"/>
              <a:gd name="connsiteX11" fmla="*/ 2232248 w 3951901"/>
              <a:gd name="connsiteY11" fmla="*/ 336682 h 4043757"/>
              <a:gd name="connsiteX12" fmla="*/ 2450905 w 3951901"/>
              <a:gd name="connsiteY12" fmla="*/ 249690 h 4043757"/>
              <a:gd name="connsiteX13" fmla="*/ 2545796 w 3951901"/>
              <a:gd name="connsiteY13" fmla="*/ 439471 h 4043757"/>
              <a:gd name="connsiteX14" fmla="*/ 2588928 w 3951901"/>
              <a:gd name="connsiteY14" fmla="*/ 491229 h 4043757"/>
              <a:gd name="connsiteX15" fmla="*/ 2588928 w 3951901"/>
              <a:gd name="connsiteY15" fmla="*/ 560241 h 4043757"/>
              <a:gd name="connsiteX16" fmla="*/ 2592288 w 3951901"/>
              <a:gd name="connsiteY16" fmla="*/ 624714 h 4043757"/>
              <a:gd name="connsiteX17" fmla="*/ 2614807 w 3951901"/>
              <a:gd name="connsiteY17" fmla="*/ 758648 h 4043757"/>
              <a:gd name="connsiteX18" fmla="*/ 2770082 w 3951901"/>
              <a:gd name="connsiteY18" fmla="*/ 741395 h 4043757"/>
              <a:gd name="connsiteX19" fmla="*/ 2787335 w 3951901"/>
              <a:gd name="connsiteY19" fmla="*/ 827660 h 4043757"/>
              <a:gd name="connsiteX20" fmla="*/ 2813267 w 3951901"/>
              <a:gd name="connsiteY20" fmla="*/ 889368 h 4043757"/>
              <a:gd name="connsiteX21" fmla="*/ 2683818 w 3951901"/>
              <a:gd name="connsiteY21" fmla="*/ 910484 h 4043757"/>
              <a:gd name="connsiteX22" fmla="*/ 2772676 w 3951901"/>
              <a:gd name="connsiteY22" fmla="*/ 973038 h 4043757"/>
              <a:gd name="connsiteX23" fmla="*/ 2850313 w 3951901"/>
              <a:gd name="connsiteY23" fmla="*/ 961395 h 4043757"/>
              <a:gd name="connsiteX24" fmla="*/ 3106513 w 3951901"/>
              <a:gd name="connsiteY24" fmla="*/ 1019610 h 4043757"/>
              <a:gd name="connsiteX25" fmla="*/ 3330799 w 3951901"/>
              <a:gd name="connsiteY25" fmla="*/ 1010984 h 4043757"/>
              <a:gd name="connsiteX26" fmla="*/ 3487546 w 3951901"/>
              <a:gd name="connsiteY26" fmla="*/ 1060528 h 4043757"/>
              <a:gd name="connsiteX27" fmla="*/ 3606422 w 3951901"/>
              <a:gd name="connsiteY27" fmla="*/ 1033847 h 4043757"/>
              <a:gd name="connsiteX28" fmla="*/ 3641350 w 3951901"/>
              <a:gd name="connsiteY28" fmla="*/ 1034694 h 4043757"/>
              <a:gd name="connsiteX29" fmla="*/ 3684482 w 3951901"/>
              <a:gd name="connsiteY29" fmla="*/ 1293486 h 4043757"/>
              <a:gd name="connsiteX30" fmla="*/ 3841393 w 3951901"/>
              <a:gd name="connsiteY30" fmla="*/ 1265838 h 4043757"/>
              <a:gd name="connsiteX31" fmla="*/ 3888432 w 3951901"/>
              <a:gd name="connsiteY31" fmla="*/ 1488809 h 4043757"/>
              <a:gd name="connsiteX32" fmla="*/ 3749107 w 3951901"/>
              <a:gd name="connsiteY32" fmla="*/ 1511248 h 4043757"/>
              <a:gd name="connsiteX33" fmla="*/ 3880614 w 3951901"/>
              <a:gd name="connsiteY33" fmla="*/ 1670140 h 4043757"/>
              <a:gd name="connsiteX34" fmla="*/ 3778075 w 3951901"/>
              <a:gd name="connsiteY34" fmla="*/ 1671175 h 4043757"/>
              <a:gd name="connsiteX35" fmla="*/ 3874264 w 3951901"/>
              <a:gd name="connsiteY35" fmla="*/ 1923214 h 4043757"/>
              <a:gd name="connsiteX36" fmla="*/ 3865637 w 3951901"/>
              <a:gd name="connsiteY36" fmla="*/ 2207886 h 4043757"/>
              <a:gd name="connsiteX37" fmla="*/ 3822505 w 3951901"/>
              <a:gd name="connsiteY37" fmla="*/ 2294150 h 4043757"/>
              <a:gd name="connsiteX38" fmla="*/ 3951901 w 3951901"/>
              <a:gd name="connsiteY38" fmla="*/ 2880746 h 4043757"/>
              <a:gd name="connsiteX39" fmla="*/ 3649977 w 3951901"/>
              <a:gd name="connsiteY39" fmla="*/ 3018769 h 4043757"/>
              <a:gd name="connsiteX40" fmla="*/ 3537833 w 3951901"/>
              <a:gd name="connsiteY40" fmla="*/ 3320694 h 4043757"/>
              <a:gd name="connsiteX41" fmla="*/ 3063381 w 3951901"/>
              <a:gd name="connsiteY41" fmla="*/ 3424211 h 4043757"/>
              <a:gd name="connsiteX42" fmla="*/ 2683818 w 3951901"/>
              <a:gd name="connsiteY42" fmla="*/ 3475969 h 4043757"/>
              <a:gd name="connsiteX43" fmla="*/ 2563048 w 3951901"/>
              <a:gd name="connsiteY43" fmla="*/ 3346573 h 4043757"/>
              <a:gd name="connsiteX44" fmla="*/ 1907441 w 3951901"/>
              <a:gd name="connsiteY44" fmla="*/ 3536354 h 4043757"/>
              <a:gd name="connsiteX45" fmla="*/ 1778045 w 3951901"/>
              <a:gd name="connsiteY45" fmla="*/ 3812399 h 4043757"/>
              <a:gd name="connsiteX46" fmla="*/ 1760917 w 3951901"/>
              <a:gd name="connsiteY46" fmla="*/ 3874050 h 4043757"/>
              <a:gd name="connsiteX47" fmla="*/ 1729507 w 3951901"/>
              <a:gd name="connsiteY47" fmla="*/ 4042901 h 4043757"/>
              <a:gd name="connsiteX48" fmla="*/ 1432988 w 3951901"/>
              <a:gd name="connsiteY48" fmla="*/ 4028060 h 4043757"/>
              <a:gd name="connsiteX49" fmla="*/ 1381230 w 3951901"/>
              <a:gd name="connsiteY49" fmla="*/ 3898663 h 4043757"/>
              <a:gd name="connsiteX50" fmla="*/ 1441614 w 3951901"/>
              <a:gd name="connsiteY50" fmla="*/ 3562233 h 4043757"/>
              <a:gd name="connsiteX51" fmla="*/ 1493373 w 3951901"/>
              <a:gd name="connsiteY51" fmla="*/ 2621954 h 4043757"/>
              <a:gd name="connsiteX52" fmla="*/ 1536505 w 3951901"/>
              <a:gd name="connsiteY52" fmla="*/ 2552943 h 4043757"/>
              <a:gd name="connsiteX53" fmla="*/ 1458867 w 3951901"/>
              <a:gd name="connsiteY53" fmla="*/ 1957720 h 4043757"/>
              <a:gd name="connsiteX54" fmla="*/ 1156943 w 3951901"/>
              <a:gd name="connsiteY54" fmla="*/ 1595411 h 4043757"/>
              <a:gd name="connsiteX55" fmla="*/ 1018920 w 3951901"/>
              <a:gd name="connsiteY55" fmla="*/ 1440135 h 4043757"/>
              <a:gd name="connsiteX56" fmla="*/ 720080 w 3951901"/>
              <a:gd name="connsiteY56" fmla="*/ 1200777 h 4043757"/>
              <a:gd name="connsiteX57" fmla="*/ 504056 w 3951901"/>
              <a:gd name="connsiteY57" fmla="*/ 1056761 h 4043757"/>
              <a:gd name="connsiteX58" fmla="*/ 288032 w 3951901"/>
              <a:gd name="connsiteY58" fmla="*/ 862115 h 4043757"/>
              <a:gd name="connsiteX59" fmla="*/ 0 w 3951901"/>
              <a:gd name="connsiteY59" fmla="*/ 696721 h 404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51901" h="4043757">
                <a:moveTo>
                  <a:pt x="0" y="696721"/>
                </a:moveTo>
                <a:lnTo>
                  <a:pt x="288032" y="574083"/>
                </a:lnTo>
                <a:lnTo>
                  <a:pt x="648072" y="502075"/>
                </a:lnTo>
                <a:lnTo>
                  <a:pt x="936104" y="430067"/>
                </a:lnTo>
                <a:lnTo>
                  <a:pt x="1296144" y="286051"/>
                </a:lnTo>
                <a:lnTo>
                  <a:pt x="1614143" y="94414"/>
                </a:lnTo>
                <a:lnTo>
                  <a:pt x="2011382" y="0"/>
                </a:lnTo>
                <a:lnTo>
                  <a:pt x="2130458" y="86687"/>
                </a:lnTo>
                <a:lnTo>
                  <a:pt x="2007280" y="163902"/>
                </a:lnTo>
                <a:lnTo>
                  <a:pt x="2097222" y="223811"/>
                </a:lnTo>
                <a:lnTo>
                  <a:pt x="2209365" y="249690"/>
                </a:lnTo>
                <a:lnTo>
                  <a:pt x="2232248" y="336682"/>
                </a:lnTo>
                <a:lnTo>
                  <a:pt x="2450905" y="249690"/>
                </a:lnTo>
                <a:lnTo>
                  <a:pt x="2545796" y="439471"/>
                </a:lnTo>
                <a:lnTo>
                  <a:pt x="2588928" y="491229"/>
                </a:lnTo>
                <a:lnTo>
                  <a:pt x="2588928" y="560241"/>
                </a:lnTo>
                <a:lnTo>
                  <a:pt x="2592288" y="624714"/>
                </a:lnTo>
                <a:lnTo>
                  <a:pt x="2614807" y="758648"/>
                </a:lnTo>
                <a:lnTo>
                  <a:pt x="2770082" y="741395"/>
                </a:lnTo>
                <a:lnTo>
                  <a:pt x="2787335" y="827660"/>
                </a:lnTo>
                <a:lnTo>
                  <a:pt x="2813267" y="889368"/>
                </a:lnTo>
                <a:lnTo>
                  <a:pt x="2683818" y="910484"/>
                </a:lnTo>
                <a:lnTo>
                  <a:pt x="2772676" y="973038"/>
                </a:lnTo>
                <a:lnTo>
                  <a:pt x="2850313" y="961395"/>
                </a:lnTo>
                <a:lnTo>
                  <a:pt x="3106513" y="1019610"/>
                </a:lnTo>
                <a:lnTo>
                  <a:pt x="3330799" y="1010984"/>
                </a:lnTo>
                <a:lnTo>
                  <a:pt x="3487546" y="1060528"/>
                </a:lnTo>
                <a:lnTo>
                  <a:pt x="3606422" y="1033847"/>
                </a:lnTo>
                <a:lnTo>
                  <a:pt x="3641350" y="1034694"/>
                </a:lnTo>
                <a:lnTo>
                  <a:pt x="3684482" y="1293486"/>
                </a:lnTo>
                <a:lnTo>
                  <a:pt x="3841393" y="1265838"/>
                </a:lnTo>
                <a:lnTo>
                  <a:pt x="3888432" y="1488809"/>
                </a:lnTo>
                <a:lnTo>
                  <a:pt x="3749107" y="1511248"/>
                </a:lnTo>
                <a:lnTo>
                  <a:pt x="3880614" y="1670140"/>
                </a:lnTo>
                <a:lnTo>
                  <a:pt x="3778075" y="1671175"/>
                </a:lnTo>
                <a:lnTo>
                  <a:pt x="3874264" y="1923214"/>
                </a:lnTo>
                <a:lnTo>
                  <a:pt x="3865637" y="2207886"/>
                </a:lnTo>
                <a:lnTo>
                  <a:pt x="3822505" y="2294150"/>
                </a:lnTo>
                <a:lnTo>
                  <a:pt x="3951901" y="2880746"/>
                </a:lnTo>
                <a:lnTo>
                  <a:pt x="3649977" y="3018769"/>
                </a:lnTo>
                <a:lnTo>
                  <a:pt x="3537833" y="3320694"/>
                </a:lnTo>
                <a:lnTo>
                  <a:pt x="3063381" y="3424211"/>
                </a:lnTo>
                <a:lnTo>
                  <a:pt x="2683818" y="3475969"/>
                </a:lnTo>
                <a:lnTo>
                  <a:pt x="2563048" y="3346573"/>
                </a:lnTo>
                <a:lnTo>
                  <a:pt x="1907441" y="3536354"/>
                </a:lnTo>
                <a:lnTo>
                  <a:pt x="1778045" y="3812399"/>
                </a:lnTo>
                <a:lnTo>
                  <a:pt x="1760917" y="3874050"/>
                </a:lnTo>
                <a:cubicBezTo>
                  <a:pt x="1753568" y="3921664"/>
                  <a:pt x="1757509" y="4043757"/>
                  <a:pt x="1729507" y="4042901"/>
                </a:cubicBezTo>
                <a:cubicBezTo>
                  <a:pt x="1666951" y="4041137"/>
                  <a:pt x="1491034" y="4042457"/>
                  <a:pt x="1432988" y="4028060"/>
                </a:cubicBezTo>
                <a:lnTo>
                  <a:pt x="1381230" y="3898663"/>
                </a:lnTo>
                <a:lnTo>
                  <a:pt x="1441614" y="3562233"/>
                </a:lnTo>
                <a:lnTo>
                  <a:pt x="1493373" y="2621954"/>
                </a:lnTo>
                <a:lnTo>
                  <a:pt x="1536505" y="2552943"/>
                </a:lnTo>
                <a:lnTo>
                  <a:pt x="1458867" y="1957720"/>
                </a:lnTo>
                <a:lnTo>
                  <a:pt x="1156943" y="1595411"/>
                </a:lnTo>
                <a:lnTo>
                  <a:pt x="1018920" y="1440135"/>
                </a:lnTo>
                <a:lnTo>
                  <a:pt x="720080" y="1200777"/>
                </a:lnTo>
                <a:lnTo>
                  <a:pt x="504056" y="1056761"/>
                </a:lnTo>
                <a:lnTo>
                  <a:pt x="288032" y="862115"/>
                </a:lnTo>
                <a:lnTo>
                  <a:pt x="0" y="696721"/>
                </a:lnTo>
                <a:close/>
              </a:path>
            </a:pathLst>
          </a:custGeom>
          <a:solidFill>
            <a:srgbClr val="00B0F0">
              <a:alpha val="70000"/>
            </a:srgbClr>
          </a:solidFill>
          <a:ln>
            <a:solidFill>
              <a:srgbClr val="92D050">
                <a:alpha val="56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5" name="Полилиния 407"/>
          <p:cNvSpPr/>
          <p:nvPr/>
        </p:nvSpPr>
        <p:spPr>
          <a:xfrm>
            <a:off x="2110631" y="6417338"/>
            <a:ext cx="6326489" cy="3113534"/>
          </a:xfrm>
          <a:custGeom>
            <a:avLst/>
            <a:gdLst>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3994030 w 5124090"/>
              <a:gd name="connsiteY13" fmla="*/ 1915064 h 2501661"/>
              <a:gd name="connsiteX14" fmla="*/ 3838754 w 5124090"/>
              <a:gd name="connsiteY14" fmla="*/ 1897812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3994030 w 5124090"/>
              <a:gd name="connsiteY13" fmla="*/ 1915064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30123 w 5124090"/>
              <a:gd name="connsiteY6" fmla="*/ 1400472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80520 w 5124090"/>
              <a:gd name="connsiteY6" fmla="*/ 1368152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24090" h="2501661">
                <a:moveTo>
                  <a:pt x="5124090" y="1483744"/>
                </a:moveTo>
                <a:lnTo>
                  <a:pt x="5003321" y="1587261"/>
                </a:lnTo>
                <a:lnTo>
                  <a:pt x="4960188" y="1587261"/>
                </a:lnTo>
                <a:lnTo>
                  <a:pt x="4822166" y="1587261"/>
                </a:lnTo>
                <a:lnTo>
                  <a:pt x="4822166" y="1518249"/>
                </a:lnTo>
                <a:lnTo>
                  <a:pt x="4742762" y="1463854"/>
                </a:lnTo>
                <a:lnTo>
                  <a:pt x="4669208" y="1412087"/>
                </a:lnTo>
                <a:lnTo>
                  <a:pt x="4692770" y="1846053"/>
                </a:lnTo>
                <a:lnTo>
                  <a:pt x="4477109" y="1932317"/>
                </a:lnTo>
                <a:lnTo>
                  <a:pt x="4322680" y="1816311"/>
                </a:lnTo>
                <a:lnTo>
                  <a:pt x="4182064" y="1792836"/>
                </a:lnTo>
                <a:lnTo>
                  <a:pt x="4106173" y="1811547"/>
                </a:lnTo>
                <a:lnTo>
                  <a:pt x="4097547" y="1854680"/>
                </a:lnTo>
                <a:lnTo>
                  <a:pt x="4012791" y="1927087"/>
                </a:lnTo>
                <a:lnTo>
                  <a:pt x="3850066" y="1925745"/>
                </a:lnTo>
                <a:lnTo>
                  <a:pt x="3562709" y="2001329"/>
                </a:lnTo>
                <a:lnTo>
                  <a:pt x="3657600" y="2380891"/>
                </a:lnTo>
                <a:lnTo>
                  <a:pt x="3010619" y="2501661"/>
                </a:lnTo>
                <a:lnTo>
                  <a:pt x="3096883" y="2286000"/>
                </a:lnTo>
                <a:lnTo>
                  <a:pt x="3096883" y="1923691"/>
                </a:lnTo>
                <a:lnTo>
                  <a:pt x="3157268" y="1785668"/>
                </a:lnTo>
                <a:lnTo>
                  <a:pt x="3122762" y="1759789"/>
                </a:lnTo>
                <a:lnTo>
                  <a:pt x="3200400" y="1578634"/>
                </a:lnTo>
                <a:lnTo>
                  <a:pt x="3053751" y="1526876"/>
                </a:lnTo>
                <a:lnTo>
                  <a:pt x="3027871" y="1466491"/>
                </a:lnTo>
                <a:lnTo>
                  <a:pt x="2304256" y="1368152"/>
                </a:lnTo>
                <a:lnTo>
                  <a:pt x="2242868" y="1130061"/>
                </a:lnTo>
                <a:lnTo>
                  <a:pt x="2165230" y="1121434"/>
                </a:lnTo>
                <a:lnTo>
                  <a:pt x="2156604" y="845389"/>
                </a:lnTo>
                <a:lnTo>
                  <a:pt x="1751162" y="854015"/>
                </a:lnTo>
                <a:lnTo>
                  <a:pt x="1621766" y="810883"/>
                </a:lnTo>
                <a:lnTo>
                  <a:pt x="1449238" y="810883"/>
                </a:lnTo>
                <a:lnTo>
                  <a:pt x="1337094" y="819510"/>
                </a:lnTo>
                <a:lnTo>
                  <a:pt x="1080120" y="792088"/>
                </a:lnTo>
                <a:lnTo>
                  <a:pt x="769738" y="598380"/>
                </a:lnTo>
                <a:lnTo>
                  <a:pt x="562887" y="568921"/>
                </a:lnTo>
                <a:lnTo>
                  <a:pt x="502925" y="680640"/>
                </a:lnTo>
                <a:cubicBezTo>
                  <a:pt x="312843" y="565621"/>
                  <a:pt x="167642" y="428163"/>
                  <a:pt x="0" y="301925"/>
                </a:cubicBezTo>
                <a:lnTo>
                  <a:pt x="327804" y="181155"/>
                </a:lnTo>
                <a:lnTo>
                  <a:pt x="370936" y="86264"/>
                </a:lnTo>
                <a:lnTo>
                  <a:pt x="586596" y="17253"/>
                </a:lnTo>
                <a:lnTo>
                  <a:pt x="621102" y="0"/>
                </a:lnTo>
                <a:lnTo>
                  <a:pt x="940279" y="69012"/>
                </a:lnTo>
                <a:lnTo>
                  <a:pt x="1708030" y="103517"/>
                </a:lnTo>
                <a:lnTo>
                  <a:pt x="2398143" y="267419"/>
                </a:lnTo>
                <a:lnTo>
                  <a:pt x="2484407" y="439947"/>
                </a:lnTo>
                <a:lnTo>
                  <a:pt x="2820838" y="327804"/>
                </a:lnTo>
                <a:lnTo>
                  <a:pt x="2958860" y="241540"/>
                </a:lnTo>
                <a:lnTo>
                  <a:pt x="3045124" y="336430"/>
                </a:lnTo>
                <a:lnTo>
                  <a:pt x="3390181" y="448574"/>
                </a:lnTo>
                <a:lnTo>
                  <a:pt x="3519577" y="353683"/>
                </a:lnTo>
                <a:lnTo>
                  <a:pt x="3657600" y="396815"/>
                </a:lnTo>
                <a:lnTo>
                  <a:pt x="4045788" y="603849"/>
                </a:lnTo>
                <a:lnTo>
                  <a:pt x="4485736" y="940280"/>
                </a:lnTo>
                <a:lnTo>
                  <a:pt x="4649638" y="1155940"/>
                </a:lnTo>
                <a:lnTo>
                  <a:pt x="4856671" y="1311215"/>
                </a:lnTo>
                <a:lnTo>
                  <a:pt x="4925683" y="1457864"/>
                </a:lnTo>
                <a:lnTo>
                  <a:pt x="5124090" y="1483744"/>
                </a:lnTo>
                <a:close/>
              </a:path>
            </a:pathLst>
          </a:custGeom>
          <a:solidFill>
            <a:srgbClr val="990033">
              <a:alpha val="64706"/>
            </a:srgbClr>
          </a:solidFill>
          <a:ln>
            <a:solidFill>
              <a:srgbClr val="990033">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6" name="Freeform 243"/>
          <p:cNvSpPr/>
          <p:nvPr/>
        </p:nvSpPr>
        <p:spPr>
          <a:xfrm>
            <a:off x="1677864" y="1060376"/>
            <a:ext cx="4878482" cy="2930085"/>
          </a:xfrm>
          <a:custGeom>
            <a:avLst/>
            <a:gdLst>
              <a:gd name="connsiteX0" fmla="*/ 100851 w 4088060"/>
              <a:gd name="connsiteY0" fmla="*/ 0 h 2307266"/>
              <a:gd name="connsiteX1" fmla="*/ 100851 w 4088060"/>
              <a:gd name="connsiteY1" fmla="*/ 0 h 2307266"/>
              <a:gd name="connsiteX2" fmla="*/ 90218 w 4088060"/>
              <a:gd name="connsiteY2" fmla="*/ 350875 h 2307266"/>
              <a:gd name="connsiteX3" fmla="*/ 68953 w 4088060"/>
              <a:gd name="connsiteY3" fmla="*/ 1148317 h 2307266"/>
              <a:gd name="connsiteX4" fmla="*/ 37055 w 4088060"/>
              <a:gd name="connsiteY4" fmla="*/ 1435396 h 2307266"/>
              <a:gd name="connsiteX5" fmla="*/ 26423 w 4088060"/>
              <a:gd name="connsiteY5" fmla="*/ 1531089 h 2307266"/>
              <a:gd name="connsiteX6" fmla="*/ 5158 w 4088060"/>
              <a:gd name="connsiteY6" fmla="*/ 1679945 h 2307266"/>
              <a:gd name="connsiteX7" fmla="*/ 100851 w 4088060"/>
              <a:gd name="connsiteY7" fmla="*/ 2307266 h 2307266"/>
              <a:gd name="connsiteX8" fmla="*/ 760069 w 4088060"/>
              <a:gd name="connsiteY8" fmla="*/ 1967024 h 2307266"/>
              <a:gd name="connsiteX9" fmla="*/ 972720 w 4088060"/>
              <a:gd name="connsiteY9" fmla="*/ 1871331 h 2307266"/>
              <a:gd name="connsiteX10" fmla="*/ 1408655 w 4088060"/>
              <a:gd name="connsiteY10" fmla="*/ 1477926 h 2307266"/>
              <a:gd name="connsiteX11" fmla="*/ 1780795 w 4088060"/>
              <a:gd name="connsiteY11" fmla="*/ 1020726 h 2307266"/>
              <a:gd name="connsiteX12" fmla="*/ 1993446 w 4088060"/>
              <a:gd name="connsiteY12" fmla="*/ 712382 h 2307266"/>
              <a:gd name="connsiteX13" fmla="*/ 2301790 w 4088060"/>
              <a:gd name="connsiteY13" fmla="*/ 499731 h 2307266"/>
              <a:gd name="connsiteX14" fmla="*/ 3163027 w 4088060"/>
              <a:gd name="connsiteY14" fmla="*/ 350875 h 2307266"/>
              <a:gd name="connsiteX15" fmla="*/ 4088060 w 4088060"/>
              <a:gd name="connsiteY15" fmla="*/ 10633 h 2307266"/>
              <a:gd name="connsiteX16" fmla="*/ 100851 w 4088060"/>
              <a:gd name="connsiteY16" fmla="*/ 0 h 2307266"/>
              <a:gd name="connsiteX0" fmla="*/ 100851 w 4088060"/>
              <a:gd name="connsiteY0" fmla="*/ 0 h 2307266"/>
              <a:gd name="connsiteX1" fmla="*/ 100851 w 4088060"/>
              <a:gd name="connsiteY1" fmla="*/ 0 h 2307266"/>
              <a:gd name="connsiteX2" fmla="*/ 90218 w 4088060"/>
              <a:gd name="connsiteY2" fmla="*/ 350875 h 2307266"/>
              <a:gd name="connsiteX3" fmla="*/ 68953 w 4088060"/>
              <a:gd name="connsiteY3" fmla="*/ 1148317 h 2307266"/>
              <a:gd name="connsiteX4" fmla="*/ 37055 w 4088060"/>
              <a:gd name="connsiteY4" fmla="*/ 1435396 h 2307266"/>
              <a:gd name="connsiteX5" fmla="*/ 26423 w 4088060"/>
              <a:gd name="connsiteY5" fmla="*/ 1531089 h 2307266"/>
              <a:gd name="connsiteX6" fmla="*/ 90218 w 4088060"/>
              <a:gd name="connsiteY6" fmla="*/ 1711441 h 2307266"/>
              <a:gd name="connsiteX7" fmla="*/ 100851 w 4088060"/>
              <a:gd name="connsiteY7" fmla="*/ 2307266 h 2307266"/>
              <a:gd name="connsiteX8" fmla="*/ 760069 w 4088060"/>
              <a:gd name="connsiteY8" fmla="*/ 1967024 h 2307266"/>
              <a:gd name="connsiteX9" fmla="*/ 972720 w 4088060"/>
              <a:gd name="connsiteY9" fmla="*/ 1871331 h 2307266"/>
              <a:gd name="connsiteX10" fmla="*/ 1408655 w 4088060"/>
              <a:gd name="connsiteY10" fmla="*/ 1477926 h 2307266"/>
              <a:gd name="connsiteX11" fmla="*/ 1780795 w 4088060"/>
              <a:gd name="connsiteY11" fmla="*/ 1020726 h 2307266"/>
              <a:gd name="connsiteX12" fmla="*/ 1993446 w 4088060"/>
              <a:gd name="connsiteY12" fmla="*/ 712382 h 2307266"/>
              <a:gd name="connsiteX13" fmla="*/ 2301790 w 4088060"/>
              <a:gd name="connsiteY13" fmla="*/ 499731 h 2307266"/>
              <a:gd name="connsiteX14" fmla="*/ 3163027 w 4088060"/>
              <a:gd name="connsiteY14" fmla="*/ 350875 h 2307266"/>
              <a:gd name="connsiteX15" fmla="*/ 4088060 w 4088060"/>
              <a:gd name="connsiteY15" fmla="*/ 10633 h 2307266"/>
              <a:gd name="connsiteX16" fmla="*/ 100851 w 4088060"/>
              <a:gd name="connsiteY16" fmla="*/ 0 h 2307266"/>
              <a:gd name="connsiteX0" fmla="*/ 67340 w 4054549"/>
              <a:gd name="connsiteY0" fmla="*/ 0 h 2307266"/>
              <a:gd name="connsiteX1" fmla="*/ 67340 w 4054549"/>
              <a:gd name="connsiteY1" fmla="*/ 0 h 2307266"/>
              <a:gd name="connsiteX2" fmla="*/ 56707 w 4054549"/>
              <a:gd name="connsiteY2" fmla="*/ 350875 h 2307266"/>
              <a:gd name="connsiteX3" fmla="*/ 35442 w 4054549"/>
              <a:gd name="connsiteY3" fmla="*/ 1148317 h 2307266"/>
              <a:gd name="connsiteX4" fmla="*/ 3544 w 4054549"/>
              <a:gd name="connsiteY4" fmla="*/ 1435396 h 2307266"/>
              <a:gd name="connsiteX5" fmla="*/ 56707 w 4054549"/>
              <a:gd name="connsiteY5" fmla="*/ 1495417 h 2307266"/>
              <a:gd name="connsiteX6" fmla="*/ 56707 w 4054549"/>
              <a:gd name="connsiteY6" fmla="*/ 1711441 h 2307266"/>
              <a:gd name="connsiteX7" fmla="*/ 67340 w 4054549"/>
              <a:gd name="connsiteY7" fmla="*/ 2307266 h 2307266"/>
              <a:gd name="connsiteX8" fmla="*/ 726558 w 4054549"/>
              <a:gd name="connsiteY8" fmla="*/ 1967024 h 2307266"/>
              <a:gd name="connsiteX9" fmla="*/ 939209 w 4054549"/>
              <a:gd name="connsiteY9" fmla="*/ 1871331 h 2307266"/>
              <a:gd name="connsiteX10" fmla="*/ 1375144 w 4054549"/>
              <a:gd name="connsiteY10" fmla="*/ 1477926 h 2307266"/>
              <a:gd name="connsiteX11" fmla="*/ 1747284 w 4054549"/>
              <a:gd name="connsiteY11" fmla="*/ 1020726 h 2307266"/>
              <a:gd name="connsiteX12" fmla="*/ 1959935 w 4054549"/>
              <a:gd name="connsiteY12" fmla="*/ 712382 h 2307266"/>
              <a:gd name="connsiteX13" fmla="*/ 2268279 w 4054549"/>
              <a:gd name="connsiteY13" fmla="*/ 499731 h 2307266"/>
              <a:gd name="connsiteX14" fmla="*/ 3129516 w 4054549"/>
              <a:gd name="connsiteY14" fmla="*/ 350875 h 2307266"/>
              <a:gd name="connsiteX15" fmla="*/ 4054549 w 4054549"/>
              <a:gd name="connsiteY15" fmla="*/ 10633 h 2307266"/>
              <a:gd name="connsiteX16" fmla="*/ 67340 w 4054549"/>
              <a:gd name="connsiteY16" fmla="*/ 0 h 2307266"/>
              <a:gd name="connsiteX0" fmla="*/ 40141 w 4027350"/>
              <a:gd name="connsiteY0" fmla="*/ 0 h 2307266"/>
              <a:gd name="connsiteX1" fmla="*/ 40141 w 4027350"/>
              <a:gd name="connsiteY1" fmla="*/ 0 h 2307266"/>
              <a:gd name="connsiteX2" fmla="*/ 29508 w 4027350"/>
              <a:gd name="connsiteY2" fmla="*/ 350875 h 2307266"/>
              <a:gd name="connsiteX3" fmla="*/ 8243 w 4027350"/>
              <a:gd name="connsiteY3" fmla="*/ 1148317 h 2307266"/>
              <a:gd name="connsiteX4" fmla="*/ 29508 w 4027350"/>
              <a:gd name="connsiteY4" fmla="*/ 1351401 h 2307266"/>
              <a:gd name="connsiteX5" fmla="*/ 29508 w 4027350"/>
              <a:gd name="connsiteY5" fmla="*/ 1495417 h 2307266"/>
              <a:gd name="connsiteX6" fmla="*/ 29508 w 4027350"/>
              <a:gd name="connsiteY6" fmla="*/ 1711441 h 2307266"/>
              <a:gd name="connsiteX7" fmla="*/ 40141 w 4027350"/>
              <a:gd name="connsiteY7" fmla="*/ 2307266 h 2307266"/>
              <a:gd name="connsiteX8" fmla="*/ 699359 w 4027350"/>
              <a:gd name="connsiteY8" fmla="*/ 1967024 h 2307266"/>
              <a:gd name="connsiteX9" fmla="*/ 912010 w 4027350"/>
              <a:gd name="connsiteY9" fmla="*/ 1871331 h 2307266"/>
              <a:gd name="connsiteX10" fmla="*/ 1347945 w 4027350"/>
              <a:gd name="connsiteY10" fmla="*/ 1477926 h 2307266"/>
              <a:gd name="connsiteX11" fmla="*/ 1720085 w 4027350"/>
              <a:gd name="connsiteY11" fmla="*/ 1020726 h 2307266"/>
              <a:gd name="connsiteX12" fmla="*/ 1932736 w 4027350"/>
              <a:gd name="connsiteY12" fmla="*/ 712382 h 2307266"/>
              <a:gd name="connsiteX13" fmla="*/ 2241080 w 4027350"/>
              <a:gd name="connsiteY13" fmla="*/ 499731 h 2307266"/>
              <a:gd name="connsiteX14" fmla="*/ 3102317 w 4027350"/>
              <a:gd name="connsiteY14" fmla="*/ 350875 h 2307266"/>
              <a:gd name="connsiteX15" fmla="*/ 4027350 w 4027350"/>
              <a:gd name="connsiteY15" fmla="*/ 10633 h 2307266"/>
              <a:gd name="connsiteX16" fmla="*/ 40141 w 4027350"/>
              <a:gd name="connsiteY16" fmla="*/ 0 h 2307266"/>
              <a:gd name="connsiteX0" fmla="*/ 40141 w 4027350"/>
              <a:gd name="connsiteY0" fmla="*/ 0 h 2307266"/>
              <a:gd name="connsiteX1" fmla="*/ 40141 w 4027350"/>
              <a:gd name="connsiteY1" fmla="*/ 0 h 2307266"/>
              <a:gd name="connsiteX2" fmla="*/ 29508 w 4027350"/>
              <a:gd name="connsiteY2" fmla="*/ 350875 h 2307266"/>
              <a:gd name="connsiteX3" fmla="*/ 8243 w 4027350"/>
              <a:gd name="connsiteY3" fmla="*/ 1148317 h 2307266"/>
              <a:gd name="connsiteX4" fmla="*/ 29508 w 4027350"/>
              <a:gd name="connsiteY4" fmla="*/ 1351401 h 2307266"/>
              <a:gd name="connsiteX5" fmla="*/ 29508 w 4027350"/>
              <a:gd name="connsiteY5" fmla="*/ 1495417 h 2307266"/>
              <a:gd name="connsiteX6" fmla="*/ 29508 w 4027350"/>
              <a:gd name="connsiteY6" fmla="*/ 1711441 h 2307266"/>
              <a:gd name="connsiteX7" fmla="*/ 40141 w 4027350"/>
              <a:gd name="connsiteY7" fmla="*/ 2307266 h 2307266"/>
              <a:gd name="connsiteX8" fmla="*/ 699359 w 4027350"/>
              <a:gd name="connsiteY8" fmla="*/ 1967024 h 2307266"/>
              <a:gd name="connsiteX9" fmla="*/ 912010 w 4027350"/>
              <a:gd name="connsiteY9" fmla="*/ 1871331 h 2307266"/>
              <a:gd name="connsiteX10" fmla="*/ 1347945 w 4027350"/>
              <a:gd name="connsiteY10" fmla="*/ 1477926 h 2307266"/>
              <a:gd name="connsiteX11" fmla="*/ 1720085 w 4027350"/>
              <a:gd name="connsiteY11" fmla="*/ 1020726 h 2307266"/>
              <a:gd name="connsiteX12" fmla="*/ 1932736 w 4027350"/>
              <a:gd name="connsiteY12" fmla="*/ 712382 h 2307266"/>
              <a:gd name="connsiteX13" fmla="*/ 2241080 w 4027350"/>
              <a:gd name="connsiteY13" fmla="*/ 499731 h 2307266"/>
              <a:gd name="connsiteX14" fmla="*/ 3089339 w 4027350"/>
              <a:gd name="connsiteY14" fmla="*/ 271281 h 2307266"/>
              <a:gd name="connsiteX15" fmla="*/ 4027350 w 4027350"/>
              <a:gd name="connsiteY15" fmla="*/ 10633 h 2307266"/>
              <a:gd name="connsiteX16" fmla="*/ 40141 w 4027350"/>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271281 h 2307266"/>
              <a:gd name="connsiteX15" fmla="*/ 3953435 w 3953435"/>
              <a:gd name="connsiteY15" fmla="*/ 10633 h 2307266"/>
              <a:gd name="connsiteX16" fmla="*/ 40141 w 3953435"/>
              <a:gd name="connsiteY16" fmla="*/ 0 h 2307266"/>
              <a:gd name="connsiteX0" fmla="*/ 37056 w 3950350"/>
              <a:gd name="connsiteY0" fmla="*/ 0 h 2307266"/>
              <a:gd name="connsiteX1" fmla="*/ 37056 w 3950350"/>
              <a:gd name="connsiteY1" fmla="*/ 0 h 2307266"/>
              <a:gd name="connsiteX2" fmla="*/ 26423 w 3950350"/>
              <a:gd name="connsiteY2" fmla="*/ 350875 h 2307266"/>
              <a:gd name="connsiteX3" fmla="*/ 26423 w 3950350"/>
              <a:gd name="connsiteY3" fmla="*/ 1063369 h 2307266"/>
              <a:gd name="connsiteX4" fmla="*/ 26423 w 3950350"/>
              <a:gd name="connsiteY4" fmla="*/ 1351401 h 2307266"/>
              <a:gd name="connsiteX5" fmla="*/ 26423 w 3950350"/>
              <a:gd name="connsiteY5" fmla="*/ 1495417 h 2307266"/>
              <a:gd name="connsiteX6" fmla="*/ 26423 w 3950350"/>
              <a:gd name="connsiteY6" fmla="*/ 1711441 h 2307266"/>
              <a:gd name="connsiteX7" fmla="*/ 37056 w 3950350"/>
              <a:gd name="connsiteY7" fmla="*/ 2307266 h 2307266"/>
              <a:gd name="connsiteX8" fmla="*/ 696274 w 3950350"/>
              <a:gd name="connsiteY8" fmla="*/ 1967024 h 2307266"/>
              <a:gd name="connsiteX9" fmla="*/ 908925 w 3950350"/>
              <a:gd name="connsiteY9" fmla="*/ 1871331 h 2307266"/>
              <a:gd name="connsiteX10" fmla="*/ 1344860 w 3950350"/>
              <a:gd name="connsiteY10" fmla="*/ 1477926 h 2307266"/>
              <a:gd name="connsiteX11" fmla="*/ 1717000 w 3950350"/>
              <a:gd name="connsiteY11" fmla="*/ 1020726 h 2307266"/>
              <a:gd name="connsiteX12" fmla="*/ 1929651 w 3950350"/>
              <a:gd name="connsiteY12" fmla="*/ 712382 h 2307266"/>
              <a:gd name="connsiteX13" fmla="*/ 2237995 w 3950350"/>
              <a:gd name="connsiteY13" fmla="*/ 499731 h 2307266"/>
              <a:gd name="connsiteX14" fmla="*/ 3158263 w 3950350"/>
              <a:gd name="connsiteY14" fmla="*/ 271281 h 2307266"/>
              <a:gd name="connsiteX15" fmla="*/ 3950350 w 3950350"/>
              <a:gd name="connsiteY15" fmla="*/ 10633 h 2307266"/>
              <a:gd name="connsiteX16" fmla="*/ 37056 w 3950350"/>
              <a:gd name="connsiteY16" fmla="*/ 0 h 2307266"/>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58263 w 3950350"/>
              <a:gd name="connsiteY14" fmla="*/ 271281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58263 w 3950350"/>
              <a:gd name="connsiteY14" fmla="*/ 328431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47025 w 3950350"/>
              <a:gd name="connsiteY9" fmla="*/ 1918956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2024174 h 2287505"/>
              <a:gd name="connsiteX9" fmla="*/ 947025 w 3950350"/>
              <a:gd name="connsiteY9" fmla="*/ 1918956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353783"/>
              <a:gd name="connsiteX1" fmla="*/ 37056 w 3950350"/>
              <a:gd name="connsiteY1" fmla="*/ 0 h 2353783"/>
              <a:gd name="connsiteX2" fmla="*/ 26423 w 3950350"/>
              <a:gd name="connsiteY2" fmla="*/ 350875 h 2353783"/>
              <a:gd name="connsiteX3" fmla="*/ 26423 w 3950350"/>
              <a:gd name="connsiteY3" fmla="*/ 1063369 h 2353783"/>
              <a:gd name="connsiteX4" fmla="*/ 26423 w 3950350"/>
              <a:gd name="connsiteY4" fmla="*/ 1351401 h 2353783"/>
              <a:gd name="connsiteX5" fmla="*/ 26423 w 3950350"/>
              <a:gd name="connsiteY5" fmla="*/ 1495417 h 2353783"/>
              <a:gd name="connsiteX6" fmla="*/ 26423 w 3950350"/>
              <a:gd name="connsiteY6" fmla="*/ 1711441 h 2353783"/>
              <a:gd name="connsiteX7" fmla="*/ 35947 w 3950350"/>
              <a:gd name="connsiteY7" fmla="*/ 2353783 h 2353783"/>
              <a:gd name="connsiteX8" fmla="*/ 696274 w 3950350"/>
              <a:gd name="connsiteY8" fmla="*/ 2024174 h 2353783"/>
              <a:gd name="connsiteX9" fmla="*/ 947025 w 3950350"/>
              <a:gd name="connsiteY9" fmla="*/ 1918956 h 2353783"/>
              <a:gd name="connsiteX10" fmla="*/ 1402010 w 3950350"/>
              <a:gd name="connsiteY10" fmla="*/ 1506501 h 2353783"/>
              <a:gd name="connsiteX11" fmla="*/ 1802725 w 3950350"/>
              <a:gd name="connsiteY11" fmla="*/ 1049301 h 2353783"/>
              <a:gd name="connsiteX12" fmla="*/ 1958226 w 3950350"/>
              <a:gd name="connsiteY12" fmla="*/ 750482 h 2353783"/>
              <a:gd name="connsiteX13" fmla="*/ 2290159 w 3950350"/>
              <a:gd name="connsiteY13" fmla="*/ 575509 h 2353783"/>
              <a:gd name="connsiteX14" fmla="*/ 3177313 w 3950350"/>
              <a:gd name="connsiteY14" fmla="*/ 376056 h 2353783"/>
              <a:gd name="connsiteX15" fmla="*/ 3950350 w 3950350"/>
              <a:gd name="connsiteY15" fmla="*/ 10633 h 2353783"/>
              <a:gd name="connsiteX16" fmla="*/ 37056 w 3950350"/>
              <a:gd name="connsiteY16" fmla="*/ 0 h 2353783"/>
              <a:gd name="connsiteX0" fmla="*/ 37056 w 3950350"/>
              <a:gd name="connsiteY0" fmla="*/ 0 h 2353783"/>
              <a:gd name="connsiteX1" fmla="*/ 37056 w 3950350"/>
              <a:gd name="connsiteY1" fmla="*/ 0 h 2353783"/>
              <a:gd name="connsiteX2" fmla="*/ 26423 w 3950350"/>
              <a:gd name="connsiteY2" fmla="*/ 350875 h 2353783"/>
              <a:gd name="connsiteX3" fmla="*/ 26423 w 3950350"/>
              <a:gd name="connsiteY3" fmla="*/ 1063369 h 2353783"/>
              <a:gd name="connsiteX4" fmla="*/ 26422 w 3950350"/>
              <a:gd name="connsiteY4" fmla="*/ 1351402 h 2353783"/>
              <a:gd name="connsiteX5" fmla="*/ 26423 w 3950350"/>
              <a:gd name="connsiteY5" fmla="*/ 1495417 h 2353783"/>
              <a:gd name="connsiteX6" fmla="*/ 26423 w 3950350"/>
              <a:gd name="connsiteY6" fmla="*/ 1711441 h 2353783"/>
              <a:gd name="connsiteX7" fmla="*/ 35947 w 3950350"/>
              <a:gd name="connsiteY7" fmla="*/ 2353783 h 2353783"/>
              <a:gd name="connsiteX8" fmla="*/ 696274 w 3950350"/>
              <a:gd name="connsiteY8" fmla="*/ 2024174 h 2353783"/>
              <a:gd name="connsiteX9" fmla="*/ 947025 w 3950350"/>
              <a:gd name="connsiteY9" fmla="*/ 1918956 h 2353783"/>
              <a:gd name="connsiteX10" fmla="*/ 1402010 w 3950350"/>
              <a:gd name="connsiteY10" fmla="*/ 1506501 h 2353783"/>
              <a:gd name="connsiteX11" fmla="*/ 1802725 w 3950350"/>
              <a:gd name="connsiteY11" fmla="*/ 1049301 h 2353783"/>
              <a:gd name="connsiteX12" fmla="*/ 1958226 w 3950350"/>
              <a:gd name="connsiteY12" fmla="*/ 750482 h 2353783"/>
              <a:gd name="connsiteX13" fmla="*/ 2290159 w 3950350"/>
              <a:gd name="connsiteY13" fmla="*/ 575509 h 2353783"/>
              <a:gd name="connsiteX14" fmla="*/ 3177313 w 3950350"/>
              <a:gd name="connsiteY14" fmla="*/ 376056 h 2353783"/>
              <a:gd name="connsiteX15" fmla="*/ 3950350 w 3950350"/>
              <a:gd name="connsiteY15" fmla="*/ 10633 h 2353783"/>
              <a:gd name="connsiteX16" fmla="*/ 37056 w 3950350"/>
              <a:gd name="connsiteY16" fmla="*/ 0 h 2353783"/>
              <a:gd name="connsiteX0" fmla="*/ 37057 w 3950351"/>
              <a:gd name="connsiteY0" fmla="*/ 0 h 2353783"/>
              <a:gd name="connsiteX1" fmla="*/ 37057 w 3950351"/>
              <a:gd name="connsiteY1" fmla="*/ 0 h 2353783"/>
              <a:gd name="connsiteX2" fmla="*/ 26424 w 3950351"/>
              <a:gd name="connsiteY2" fmla="*/ 350875 h 2353783"/>
              <a:gd name="connsiteX3" fmla="*/ 26424 w 3950351"/>
              <a:gd name="connsiteY3" fmla="*/ 1063369 h 2353783"/>
              <a:gd name="connsiteX4" fmla="*/ 26423 w 3950351"/>
              <a:gd name="connsiteY4" fmla="*/ 1351402 h 2353783"/>
              <a:gd name="connsiteX5" fmla="*/ 26423 w 3950351"/>
              <a:gd name="connsiteY5" fmla="*/ 1495418 h 2353783"/>
              <a:gd name="connsiteX6" fmla="*/ 26424 w 3950351"/>
              <a:gd name="connsiteY6" fmla="*/ 1711441 h 2353783"/>
              <a:gd name="connsiteX7" fmla="*/ 35948 w 3950351"/>
              <a:gd name="connsiteY7" fmla="*/ 2353783 h 2353783"/>
              <a:gd name="connsiteX8" fmla="*/ 696275 w 3950351"/>
              <a:gd name="connsiteY8" fmla="*/ 2024174 h 2353783"/>
              <a:gd name="connsiteX9" fmla="*/ 947026 w 3950351"/>
              <a:gd name="connsiteY9" fmla="*/ 1918956 h 2353783"/>
              <a:gd name="connsiteX10" fmla="*/ 1402011 w 3950351"/>
              <a:gd name="connsiteY10" fmla="*/ 1506501 h 2353783"/>
              <a:gd name="connsiteX11" fmla="*/ 1802726 w 3950351"/>
              <a:gd name="connsiteY11" fmla="*/ 1049301 h 2353783"/>
              <a:gd name="connsiteX12" fmla="*/ 1958227 w 3950351"/>
              <a:gd name="connsiteY12" fmla="*/ 750482 h 2353783"/>
              <a:gd name="connsiteX13" fmla="*/ 2290160 w 3950351"/>
              <a:gd name="connsiteY13" fmla="*/ 575509 h 2353783"/>
              <a:gd name="connsiteX14" fmla="*/ 3177314 w 3950351"/>
              <a:gd name="connsiteY14" fmla="*/ 376056 h 2353783"/>
              <a:gd name="connsiteX15" fmla="*/ 3950351 w 3950351"/>
              <a:gd name="connsiteY15" fmla="*/ 10633 h 2353783"/>
              <a:gd name="connsiteX16" fmla="*/ 37057 w 3950351"/>
              <a:gd name="connsiteY16" fmla="*/ 0 h 235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0351" h="2353783">
                <a:moveTo>
                  <a:pt x="37057" y="0"/>
                </a:moveTo>
                <a:lnTo>
                  <a:pt x="37057" y="0"/>
                </a:lnTo>
                <a:cubicBezTo>
                  <a:pt x="33513" y="116958"/>
                  <a:pt x="29673" y="233908"/>
                  <a:pt x="26424" y="350875"/>
                </a:cubicBezTo>
                <a:cubicBezTo>
                  <a:pt x="19040" y="616681"/>
                  <a:pt x="37268" y="797682"/>
                  <a:pt x="26424" y="1063369"/>
                </a:cubicBezTo>
                <a:cubicBezTo>
                  <a:pt x="18181" y="1265328"/>
                  <a:pt x="54350" y="1239698"/>
                  <a:pt x="26423" y="1351402"/>
                </a:cubicBezTo>
                <a:cubicBezTo>
                  <a:pt x="22879" y="1383300"/>
                  <a:pt x="32000" y="1463812"/>
                  <a:pt x="26423" y="1495418"/>
                </a:cubicBezTo>
                <a:cubicBezTo>
                  <a:pt x="0" y="1645149"/>
                  <a:pt x="26424" y="1586374"/>
                  <a:pt x="26424" y="1711441"/>
                </a:cubicBezTo>
                <a:cubicBezTo>
                  <a:pt x="26424" y="1903462"/>
                  <a:pt x="35948" y="2161762"/>
                  <a:pt x="35948" y="2353783"/>
                </a:cubicBezTo>
                <a:lnTo>
                  <a:pt x="696275" y="2024174"/>
                </a:lnTo>
                <a:lnTo>
                  <a:pt x="947026" y="1918956"/>
                </a:lnTo>
                <a:lnTo>
                  <a:pt x="1402011" y="1506501"/>
                </a:lnTo>
                <a:lnTo>
                  <a:pt x="1802726" y="1049301"/>
                </a:lnTo>
                <a:lnTo>
                  <a:pt x="1958227" y="750482"/>
                </a:lnTo>
                <a:lnTo>
                  <a:pt x="2290160" y="575509"/>
                </a:lnTo>
                <a:cubicBezTo>
                  <a:pt x="2572913" y="499359"/>
                  <a:pt x="2946106" y="442739"/>
                  <a:pt x="3177314" y="376056"/>
                </a:cubicBezTo>
                <a:cubicBezTo>
                  <a:pt x="3502447" y="275820"/>
                  <a:pt x="3662319" y="97516"/>
                  <a:pt x="3950351" y="10633"/>
                </a:cubicBezTo>
                <a:lnTo>
                  <a:pt x="37057"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7" name="Freeform 244"/>
          <p:cNvSpPr/>
          <p:nvPr/>
        </p:nvSpPr>
        <p:spPr>
          <a:xfrm>
            <a:off x="7140431" y="1060376"/>
            <a:ext cx="5864369" cy="8535377"/>
          </a:xfrm>
          <a:custGeom>
            <a:avLst/>
            <a:gdLst>
              <a:gd name="connsiteX0" fmla="*/ 0 w 4646427"/>
              <a:gd name="connsiteY0" fmla="*/ 0 h 6772940"/>
              <a:gd name="connsiteX1" fmla="*/ 74427 w 4646427"/>
              <a:gd name="connsiteY1" fmla="*/ 116958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89116 w 4646427"/>
              <a:gd name="connsiteY3" fmla="*/ 476672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17108 w 4646427"/>
              <a:gd name="connsiteY3" fmla="*/ 476672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52893 w 4657060"/>
              <a:gd name="connsiteY4" fmla="*/ 648586 h 6772940"/>
              <a:gd name="connsiteX5" fmla="*/ 723013 w 4657060"/>
              <a:gd name="connsiteY5" fmla="*/ 69111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723013 w 4657060"/>
              <a:gd name="connsiteY5" fmla="*/ 69111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85459 w 4657060"/>
              <a:gd name="connsiteY19" fmla="*/ 2492896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13451 w 4657060"/>
              <a:gd name="connsiteY19" fmla="*/ 2564904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348880 h 6772940"/>
              <a:gd name="connsiteX19" fmla="*/ 3613451 w 4657060"/>
              <a:gd name="connsiteY19" fmla="*/ 2564904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348880 h 6772940"/>
              <a:gd name="connsiteX19" fmla="*/ 3613451 w 4657060"/>
              <a:gd name="connsiteY19" fmla="*/ 2564904 h 6772940"/>
              <a:gd name="connsiteX20" fmla="*/ 3685459 w 4657060"/>
              <a:gd name="connsiteY20" fmla="*/ 2852936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95553 w 4660603"/>
              <a:gd name="connsiteY23" fmla="*/ 3317358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25972 w 4660603"/>
              <a:gd name="connsiteY42" fmla="*/ 677294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95553 w 4660603"/>
              <a:gd name="connsiteY23" fmla="*/ 3317358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81403 w 4660603"/>
              <a:gd name="connsiteY42" fmla="*/ 685800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61523 w 4660603"/>
              <a:gd name="connsiteY23" fmla="*/ 3356992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81403 w 4660603"/>
              <a:gd name="connsiteY42" fmla="*/ 685800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719560"/>
              <a:gd name="connsiteY0" fmla="*/ 0 h 6858000"/>
              <a:gd name="connsiteX1" fmla="*/ 144017 w 4719560"/>
              <a:gd name="connsiteY1" fmla="*/ 188640 h 6858000"/>
              <a:gd name="connsiteX2" fmla="*/ 432049 w 4719560"/>
              <a:gd name="connsiteY2" fmla="*/ 188640 h 6858000"/>
              <a:gd name="connsiteX3" fmla="*/ 576065 w 4719560"/>
              <a:gd name="connsiteY3" fmla="*/ 476672 h 6858000"/>
              <a:gd name="connsiteX4" fmla="*/ 648072 w 4719560"/>
              <a:gd name="connsiteY4" fmla="*/ 620688 h 6858000"/>
              <a:gd name="connsiteX5" fmla="*/ 720080 w 4719560"/>
              <a:gd name="connsiteY5" fmla="*/ 692696 h 6858000"/>
              <a:gd name="connsiteX6" fmla="*/ 792603 w 4719560"/>
              <a:gd name="connsiteY6" fmla="*/ 871870 h 6858000"/>
              <a:gd name="connsiteX7" fmla="*/ 1249803 w 4719560"/>
              <a:gd name="connsiteY7" fmla="*/ 893135 h 6858000"/>
              <a:gd name="connsiteX8" fmla="*/ 1473087 w 4719560"/>
              <a:gd name="connsiteY8" fmla="*/ 882502 h 6858000"/>
              <a:gd name="connsiteX9" fmla="*/ 1621943 w 4719560"/>
              <a:gd name="connsiteY9" fmla="*/ 914400 h 6858000"/>
              <a:gd name="connsiteX10" fmla="*/ 1656184 w 4719560"/>
              <a:gd name="connsiteY10" fmla="*/ 1124744 h 6858000"/>
              <a:gd name="connsiteX11" fmla="*/ 1872208 w 4719560"/>
              <a:gd name="connsiteY11" fmla="*/ 1196752 h 6858000"/>
              <a:gd name="connsiteX12" fmla="*/ 1872208 w 4719560"/>
              <a:gd name="connsiteY12" fmla="*/ 1412776 h 6858000"/>
              <a:gd name="connsiteX13" fmla="*/ 1792064 w 4719560"/>
              <a:gd name="connsiteY13" fmla="*/ 1531088 h 6858000"/>
              <a:gd name="connsiteX14" fmla="*/ 1823961 w 4719560"/>
              <a:gd name="connsiteY14" fmla="*/ 1669312 h 6858000"/>
              <a:gd name="connsiteX15" fmla="*/ 1800200 w 4719560"/>
              <a:gd name="connsiteY15" fmla="*/ 1844824 h 6858000"/>
              <a:gd name="connsiteX16" fmla="*/ 2160240 w 4719560"/>
              <a:gd name="connsiteY16" fmla="*/ 2132856 h 6858000"/>
              <a:gd name="connsiteX17" fmla="*/ 3240360 w 4719560"/>
              <a:gd name="connsiteY17" fmla="*/ 2348880 h 6858000"/>
              <a:gd name="connsiteX18" fmla="*/ 3456384 w 4719560"/>
              <a:gd name="connsiteY18" fmla="*/ 2348880 h 6858000"/>
              <a:gd name="connsiteX19" fmla="*/ 3672408 w 4719560"/>
              <a:gd name="connsiteY19" fmla="*/ 2564904 h 6858000"/>
              <a:gd name="connsiteX20" fmla="*/ 3744416 w 4719560"/>
              <a:gd name="connsiteY20" fmla="*/ 2852936 h 6858000"/>
              <a:gd name="connsiteX21" fmla="*/ 4375775 w 4719560"/>
              <a:gd name="connsiteY21" fmla="*/ 3125972 h 6858000"/>
              <a:gd name="connsiteX22" fmla="*/ 4354510 w 4719560"/>
              <a:gd name="connsiteY22" fmla="*/ 3253563 h 6858000"/>
              <a:gd name="connsiteX23" fmla="*/ 4320480 w 4719560"/>
              <a:gd name="connsiteY23" fmla="*/ 3356992 h 6858000"/>
              <a:gd name="connsiteX24" fmla="*/ 4492733 w 4719560"/>
              <a:gd name="connsiteY24" fmla="*/ 3413051 h 6858000"/>
              <a:gd name="connsiteX25" fmla="*/ 4577794 w 4719560"/>
              <a:gd name="connsiteY25" fmla="*/ 3551274 h 6858000"/>
              <a:gd name="connsiteX26" fmla="*/ 4684119 w 4719560"/>
              <a:gd name="connsiteY26" fmla="*/ 3753293 h 6858000"/>
              <a:gd name="connsiteX27" fmla="*/ 4609691 w 4719560"/>
              <a:gd name="connsiteY27" fmla="*/ 4019107 h 6858000"/>
              <a:gd name="connsiteX28" fmla="*/ 4428938 w 4719560"/>
              <a:gd name="connsiteY28" fmla="*/ 3997842 h 6858000"/>
              <a:gd name="connsiteX29" fmla="*/ 3939840 w 4719560"/>
              <a:gd name="connsiteY29" fmla="*/ 4348716 h 6858000"/>
              <a:gd name="connsiteX30" fmla="*/ 3557068 w 4719560"/>
              <a:gd name="connsiteY30" fmla="*/ 4284921 h 6858000"/>
              <a:gd name="connsiteX31" fmla="*/ 3557068 w 4719560"/>
              <a:gd name="connsiteY31" fmla="*/ 4433777 h 6858000"/>
              <a:gd name="connsiteX32" fmla="*/ 3280622 w 4719560"/>
              <a:gd name="connsiteY32" fmla="*/ 4550735 h 6858000"/>
              <a:gd name="connsiteX33" fmla="*/ 3067970 w 4719560"/>
              <a:gd name="connsiteY33" fmla="*/ 4423144 h 6858000"/>
              <a:gd name="connsiteX34" fmla="*/ 2865952 w 4719560"/>
              <a:gd name="connsiteY34" fmla="*/ 4720856 h 6858000"/>
              <a:gd name="connsiteX35" fmla="*/ 2685198 w 4719560"/>
              <a:gd name="connsiteY35" fmla="*/ 4848447 h 6858000"/>
              <a:gd name="connsiteX36" fmla="*/ 2823422 w 4719560"/>
              <a:gd name="connsiteY36" fmla="*/ 5326912 h 6858000"/>
              <a:gd name="connsiteX37" fmla="*/ 2738361 w 4719560"/>
              <a:gd name="connsiteY37" fmla="*/ 5348177 h 6858000"/>
              <a:gd name="connsiteX38" fmla="*/ 2727729 w 4719560"/>
              <a:gd name="connsiteY38" fmla="*/ 5975498 h 6858000"/>
              <a:gd name="connsiteX39" fmla="*/ 2589505 w 4719560"/>
              <a:gd name="connsiteY39" fmla="*/ 6103088 h 6858000"/>
              <a:gd name="connsiteX40" fmla="*/ 3089236 w 4719560"/>
              <a:gd name="connsiteY40" fmla="*/ 6475228 h 6858000"/>
              <a:gd name="connsiteX41" fmla="*/ 2940380 w 4719560"/>
              <a:gd name="connsiteY41" fmla="*/ 6645349 h 6858000"/>
              <a:gd name="connsiteX42" fmla="*/ 3240360 w 4719560"/>
              <a:gd name="connsiteY42" fmla="*/ 6858000 h 6858000"/>
              <a:gd name="connsiteX43" fmla="*/ 4716016 w 4719560"/>
              <a:gd name="connsiteY43" fmla="*/ 6858000 h 6858000"/>
              <a:gd name="connsiteX44" fmla="*/ 4716017 w 4719560"/>
              <a:gd name="connsiteY44" fmla="*/ 0 h 6858000"/>
              <a:gd name="connsiteX45" fmla="*/ 0 w 4719560"/>
              <a:gd name="connsiteY45" fmla="*/ 0 h 6858000"/>
              <a:gd name="connsiteX0" fmla="*/ 0 w 4719560"/>
              <a:gd name="connsiteY0" fmla="*/ 0 h 6858000"/>
              <a:gd name="connsiteX1" fmla="*/ 144016 w 4719560"/>
              <a:gd name="connsiteY1" fmla="*/ 188640 h 6858000"/>
              <a:gd name="connsiteX2" fmla="*/ 432049 w 4719560"/>
              <a:gd name="connsiteY2" fmla="*/ 188640 h 6858000"/>
              <a:gd name="connsiteX3" fmla="*/ 576065 w 4719560"/>
              <a:gd name="connsiteY3" fmla="*/ 476672 h 6858000"/>
              <a:gd name="connsiteX4" fmla="*/ 648072 w 4719560"/>
              <a:gd name="connsiteY4" fmla="*/ 620688 h 6858000"/>
              <a:gd name="connsiteX5" fmla="*/ 720080 w 4719560"/>
              <a:gd name="connsiteY5" fmla="*/ 692696 h 6858000"/>
              <a:gd name="connsiteX6" fmla="*/ 792603 w 4719560"/>
              <a:gd name="connsiteY6" fmla="*/ 871870 h 6858000"/>
              <a:gd name="connsiteX7" fmla="*/ 1249803 w 4719560"/>
              <a:gd name="connsiteY7" fmla="*/ 893135 h 6858000"/>
              <a:gd name="connsiteX8" fmla="*/ 1473087 w 4719560"/>
              <a:gd name="connsiteY8" fmla="*/ 882502 h 6858000"/>
              <a:gd name="connsiteX9" fmla="*/ 1621943 w 4719560"/>
              <a:gd name="connsiteY9" fmla="*/ 914400 h 6858000"/>
              <a:gd name="connsiteX10" fmla="*/ 1656184 w 4719560"/>
              <a:gd name="connsiteY10" fmla="*/ 1124744 h 6858000"/>
              <a:gd name="connsiteX11" fmla="*/ 1872208 w 4719560"/>
              <a:gd name="connsiteY11" fmla="*/ 1196752 h 6858000"/>
              <a:gd name="connsiteX12" fmla="*/ 1872208 w 4719560"/>
              <a:gd name="connsiteY12" fmla="*/ 1412776 h 6858000"/>
              <a:gd name="connsiteX13" fmla="*/ 1792064 w 4719560"/>
              <a:gd name="connsiteY13" fmla="*/ 1531088 h 6858000"/>
              <a:gd name="connsiteX14" fmla="*/ 1823961 w 4719560"/>
              <a:gd name="connsiteY14" fmla="*/ 1669312 h 6858000"/>
              <a:gd name="connsiteX15" fmla="*/ 1800200 w 4719560"/>
              <a:gd name="connsiteY15" fmla="*/ 1844824 h 6858000"/>
              <a:gd name="connsiteX16" fmla="*/ 2160240 w 4719560"/>
              <a:gd name="connsiteY16" fmla="*/ 2132856 h 6858000"/>
              <a:gd name="connsiteX17" fmla="*/ 3240360 w 4719560"/>
              <a:gd name="connsiteY17" fmla="*/ 2348880 h 6858000"/>
              <a:gd name="connsiteX18" fmla="*/ 3456384 w 4719560"/>
              <a:gd name="connsiteY18" fmla="*/ 2348880 h 6858000"/>
              <a:gd name="connsiteX19" fmla="*/ 3672408 w 4719560"/>
              <a:gd name="connsiteY19" fmla="*/ 2564904 h 6858000"/>
              <a:gd name="connsiteX20" fmla="*/ 3744416 w 4719560"/>
              <a:gd name="connsiteY20" fmla="*/ 2852936 h 6858000"/>
              <a:gd name="connsiteX21" fmla="*/ 4375775 w 4719560"/>
              <a:gd name="connsiteY21" fmla="*/ 3125972 h 6858000"/>
              <a:gd name="connsiteX22" fmla="*/ 4354510 w 4719560"/>
              <a:gd name="connsiteY22" fmla="*/ 3253563 h 6858000"/>
              <a:gd name="connsiteX23" fmla="*/ 4320480 w 4719560"/>
              <a:gd name="connsiteY23" fmla="*/ 3356992 h 6858000"/>
              <a:gd name="connsiteX24" fmla="*/ 4492733 w 4719560"/>
              <a:gd name="connsiteY24" fmla="*/ 3413051 h 6858000"/>
              <a:gd name="connsiteX25" fmla="*/ 4577794 w 4719560"/>
              <a:gd name="connsiteY25" fmla="*/ 3551274 h 6858000"/>
              <a:gd name="connsiteX26" fmla="*/ 4684119 w 4719560"/>
              <a:gd name="connsiteY26" fmla="*/ 3753293 h 6858000"/>
              <a:gd name="connsiteX27" fmla="*/ 4609691 w 4719560"/>
              <a:gd name="connsiteY27" fmla="*/ 4019107 h 6858000"/>
              <a:gd name="connsiteX28" fmla="*/ 4428938 w 4719560"/>
              <a:gd name="connsiteY28" fmla="*/ 3997842 h 6858000"/>
              <a:gd name="connsiteX29" fmla="*/ 3939840 w 4719560"/>
              <a:gd name="connsiteY29" fmla="*/ 4348716 h 6858000"/>
              <a:gd name="connsiteX30" fmla="*/ 3557068 w 4719560"/>
              <a:gd name="connsiteY30" fmla="*/ 4284921 h 6858000"/>
              <a:gd name="connsiteX31" fmla="*/ 3557068 w 4719560"/>
              <a:gd name="connsiteY31" fmla="*/ 4433777 h 6858000"/>
              <a:gd name="connsiteX32" fmla="*/ 3280622 w 4719560"/>
              <a:gd name="connsiteY32" fmla="*/ 4550735 h 6858000"/>
              <a:gd name="connsiteX33" fmla="*/ 3067970 w 4719560"/>
              <a:gd name="connsiteY33" fmla="*/ 4423144 h 6858000"/>
              <a:gd name="connsiteX34" fmla="*/ 2865952 w 4719560"/>
              <a:gd name="connsiteY34" fmla="*/ 4720856 h 6858000"/>
              <a:gd name="connsiteX35" fmla="*/ 2685198 w 4719560"/>
              <a:gd name="connsiteY35" fmla="*/ 4848447 h 6858000"/>
              <a:gd name="connsiteX36" fmla="*/ 2823422 w 4719560"/>
              <a:gd name="connsiteY36" fmla="*/ 5326912 h 6858000"/>
              <a:gd name="connsiteX37" fmla="*/ 2738361 w 4719560"/>
              <a:gd name="connsiteY37" fmla="*/ 5348177 h 6858000"/>
              <a:gd name="connsiteX38" fmla="*/ 2727729 w 4719560"/>
              <a:gd name="connsiteY38" fmla="*/ 5975498 h 6858000"/>
              <a:gd name="connsiteX39" fmla="*/ 2589505 w 4719560"/>
              <a:gd name="connsiteY39" fmla="*/ 6103088 h 6858000"/>
              <a:gd name="connsiteX40" fmla="*/ 3089236 w 4719560"/>
              <a:gd name="connsiteY40" fmla="*/ 6475228 h 6858000"/>
              <a:gd name="connsiteX41" fmla="*/ 2940380 w 4719560"/>
              <a:gd name="connsiteY41" fmla="*/ 6645349 h 6858000"/>
              <a:gd name="connsiteX42" fmla="*/ 3240360 w 4719560"/>
              <a:gd name="connsiteY42" fmla="*/ 6858000 h 6858000"/>
              <a:gd name="connsiteX43" fmla="*/ 4716016 w 4719560"/>
              <a:gd name="connsiteY43" fmla="*/ 6858000 h 6858000"/>
              <a:gd name="connsiteX44" fmla="*/ 4716017 w 4719560"/>
              <a:gd name="connsiteY44" fmla="*/ 0 h 6858000"/>
              <a:gd name="connsiteX45" fmla="*/ 0 w 4719560"/>
              <a:gd name="connsiteY45" fmla="*/ 0 h 6858000"/>
              <a:gd name="connsiteX0" fmla="*/ 30041 w 4749601"/>
              <a:gd name="connsiteY0" fmla="*/ 0 h 6858000"/>
              <a:gd name="connsiteX1" fmla="*/ 174057 w 4749601"/>
              <a:gd name="connsiteY1" fmla="*/ 18864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18864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836712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18274 w 4749601"/>
              <a:gd name="connsiteY16" fmla="*/ 2204864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25184 w 4749601"/>
              <a:gd name="connsiteY30" fmla="*/ 41991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501384 w 4749601"/>
              <a:gd name="connsiteY30" fmla="*/ 42087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14418 w 4749601"/>
              <a:gd name="connsiteY30" fmla="*/ 4365104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930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930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18501 w 4749601"/>
              <a:gd name="connsiteY35" fmla="*/ 476083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865646 w 4749601"/>
              <a:gd name="connsiteY41" fmla="*/ 666439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865646 w 4749601"/>
              <a:gd name="connsiteY41" fmla="*/ 6664399 h 6858000"/>
              <a:gd name="connsiteX42" fmla="*/ 31942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49601" h="6858000">
                <a:moveTo>
                  <a:pt x="30041" y="0"/>
                </a:moveTo>
                <a:cubicBezTo>
                  <a:pt x="58394" y="62880"/>
                  <a:pt x="0" y="165231"/>
                  <a:pt x="174057" y="209550"/>
                </a:cubicBezTo>
                <a:cubicBezTo>
                  <a:pt x="347893" y="187959"/>
                  <a:pt x="362853" y="201901"/>
                  <a:pt x="462090" y="188640"/>
                </a:cubicBezTo>
                <a:lnTo>
                  <a:pt x="534098" y="476672"/>
                </a:lnTo>
                <a:lnTo>
                  <a:pt x="534098" y="692696"/>
                </a:lnTo>
                <a:lnTo>
                  <a:pt x="750121" y="692696"/>
                </a:lnTo>
                <a:cubicBezTo>
                  <a:pt x="750121" y="740701"/>
                  <a:pt x="750122" y="860715"/>
                  <a:pt x="750122" y="908720"/>
                </a:cubicBezTo>
                <a:lnTo>
                  <a:pt x="1266524" y="955965"/>
                </a:lnTo>
                <a:lnTo>
                  <a:pt x="1511909" y="954857"/>
                </a:lnTo>
                <a:lnTo>
                  <a:pt x="1614218" y="1052736"/>
                </a:lnTo>
                <a:lnTo>
                  <a:pt x="1614218" y="1268760"/>
                </a:lnTo>
                <a:lnTo>
                  <a:pt x="1758234" y="1196752"/>
                </a:lnTo>
                <a:lnTo>
                  <a:pt x="1830242" y="1412776"/>
                </a:lnTo>
                <a:lnTo>
                  <a:pt x="1758234" y="1556792"/>
                </a:lnTo>
                <a:lnTo>
                  <a:pt x="1830242" y="1700808"/>
                </a:lnTo>
                <a:cubicBezTo>
                  <a:pt x="1745683" y="1776603"/>
                  <a:pt x="1733132" y="1704189"/>
                  <a:pt x="1830242" y="1988840"/>
                </a:cubicBezTo>
                <a:lnTo>
                  <a:pt x="2190282" y="2204864"/>
                </a:lnTo>
                <a:lnTo>
                  <a:pt x="3174432" y="2381250"/>
                </a:lnTo>
                <a:cubicBezTo>
                  <a:pt x="3326055" y="2437135"/>
                  <a:pt x="3394284" y="2401565"/>
                  <a:pt x="3498282" y="2390775"/>
                </a:cubicBezTo>
                <a:lnTo>
                  <a:pt x="3698307" y="2581275"/>
                </a:lnTo>
                <a:cubicBezTo>
                  <a:pt x="3666540" y="2757554"/>
                  <a:pt x="3720549" y="2805046"/>
                  <a:pt x="3745932" y="2895600"/>
                </a:cubicBezTo>
                <a:cubicBezTo>
                  <a:pt x="3975418" y="3029541"/>
                  <a:pt x="4100130" y="3077756"/>
                  <a:pt x="4320091" y="3154547"/>
                </a:cubicBezTo>
                <a:lnTo>
                  <a:pt x="4303837" y="3245179"/>
                </a:lnTo>
                <a:lnTo>
                  <a:pt x="4298382" y="3429000"/>
                </a:lnTo>
                <a:lnTo>
                  <a:pt x="4459969" y="3460676"/>
                </a:lnTo>
                <a:lnTo>
                  <a:pt x="4515314" y="3550133"/>
                </a:lnTo>
                <a:lnTo>
                  <a:pt x="4714160" y="3753293"/>
                </a:lnTo>
                <a:lnTo>
                  <a:pt x="4620682" y="3971482"/>
                </a:lnTo>
                <a:lnTo>
                  <a:pt x="4405699" y="3974228"/>
                </a:lnTo>
                <a:cubicBezTo>
                  <a:pt x="4213620" y="4089160"/>
                  <a:pt x="4042055" y="4211708"/>
                  <a:pt x="3896782" y="4336537"/>
                </a:cubicBezTo>
                <a:lnTo>
                  <a:pt x="3486426" y="4221088"/>
                </a:lnTo>
                <a:lnTo>
                  <a:pt x="3486426" y="4365104"/>
                </a:lnTo>
                <a:lnTo>
                  <a:pt x="3342410" y="4509120"/>
                </a:lnTo>
                <a:lnTo>
                  <a:pt x="3022233" y="4338957"/>
                </a:lnTo>
                <a:lnTo>
                  <a:pt x="2845739" y="4739162"/>
                </a:lnTo>
                <a:cubicBezTo>
                  <a:pt x="2779518" y="4765437"/>
                  <a:pt x="2722822" y="4763137"/>
                  <a:pt x="2647076" y="4817987"/>
                </a:cubicBezTo>
                <a:lnTo>
                  <a:pt x="2751392" y="5226354"/>
                </a:lnTo>
                <a:lnTo>
                  <a:pt x="2720777" y="5414852"/>
                </a:lnTo>
                <a:lnTo>
                  <a:pt x="2691095" y="5965973"/>
                </a:lnTo>
                <a:lnTo>
                  <a:pt x="2542999" y="6172467"/>
                </a:lnTo>
                <a:lnTo>
                  <a:pt x="3024449" y="6498892"/>
                </a:lnTo>
                <a:lnTo>
                  <a:pt x="2865646" y="6664399"/>
                </a:lnTo>
                <a:lnTo>
                  <a:pt x="3194201" y="6858000"/>
                </a:lnTo>
                <a:lnTo>
                  <a:pt x="4746057" y="6858000"/>
                </a:lnTo>
                <a:cubicBezTo>
                  <a:pt x="4749601" y="4600353"/>
                  <a:pt x="4742514" y="2257647"/>
                  <a:pt x="4746058" y="0"/>
                </a:cubicBezTo>
                <a:lnTo>
                  <a:pt x="30041"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8" name="Freeform 245"/>
          <p:cNvSpPr/>
          <p:nvPr/>
        </p:nvSpPr>
        <p:spPr>
          <a:xfrm>
            <a:off x="1707265" y="4725452"/>
            <a:ext cx="8404551" cy="4884132"/>
          </a:xfrm>
          <a:custGeom>
            <a:avLst/>
            <a:gdLst>
              <a:gd name="connsiteX0" fmla="*/ 6719777 w 6719777"/>
              <a:gd name="connsiteY0" fmla="*/ 3827721 h 3848986"/>
              <a:gd name="connsiteX1" fmla="*/ 6719777 w 6719777"/>
              <a:gd name="connsiteY1" fmla="*/ 3827721 h 3848986"/>
              <a:gd name="connsiteX2" fmla="*/ 6570921 w 6719777"/>
              <a:gd name="connsiteY2" fmla="*/ 3827721 h 3848986"/>
              <a:gd name="connsiteX3" fmla="*/ 6103089 w 6719777"/>
              <a:gd name="connsiteY3" fmla="*/ 3561907 h 3848986"/>
              <a:gd name="connsiteX4" fmla="*/ 5911703 w 6719777"/>
              <a:gd name="connsiteY4" fmla="*/ 3349256 h 3848986"/>
              <a:gd name="connsiteX5" fmla="*/ 5762847 w 6719777"/>
              <a:gd name="connsiteY5" fmla="*/ 3115340 h 3848986"/>
              <a:gd name="connsiteX6" fmla="*/ 5571461 w 6719777"/>
              <a:gd name="connsiteY6" fmla="*/ 2998382 h 3848986"/>
              <a:gd name="connsiteX7" fmla="*/ 5316279 w 6719777"/>
              <a:gd name="connsiteY7" fmla="*/ 2987749 h 3848986"/>
              <a:gd name="connsiteX8" fmla="*/ 5114261 w 6719777"/>
              <a:gd name="connsiteY8" fmla="*/ 2934586 h 3848986"/>
              <a:gd name="connsiteX9" fmla="*/ 5114261 w 6719777"/>
              <a:gd name="connsiteY9" fmla="*/ 3179135 h 3848986"/>
              <a:gd name="connsiteX10" fmla="*/ 4774019 w 6719777"/>
              <a:gd name="connsiteY10" fmla="*/ 3317359 h 3848986"/>
              <a:gd name="connsiteX11" fmla="*/ 4603898 w 6719777"/>
              <a:gd name="connsiteY11" fmla="*/ 3274828 h 3848986"/>
              <a:gd name="connsiteX12" fmla="*/ 4412512 w 6719777"/>
              <a:gd name="connsiteY12" fmla="*/ 3274828 h 3848986"/>
              <a:gd name="connsiteX13" fmla="*/ 4306186 w 6719777"/>
              <a:gd name="connsiteY13" fmla="*/ 3327991 h 3848986"/>
              <a:gd name="connsiteX14" fmla="*/ 4019107 w 6719777"/>
              <a:gd name="connsiteY14" fmla="*/ 3391786 h 3848986"/>
              <a:gd name="connsiteX15" fmla="*/ 4114800 w 6719777"/>
              <a:gd name="connsiteY15" fmla="*/ 3785191 h 3848986"/>
              <a:gd name="connsiteX16" fmla="*/ 3242930 w 6719777"/>
              <a:gd name="connsiteY16" fmla="*/ 3848986 h 3848986"/>
              <a:gd name="connsiteX17" fmla="*/ 3094075 w 6719777"/>
              <a:gd name="connsiteY17" fmla="*/ 3753293 h 3848986"/>
              <a:gd name="connsiteX18" fmla="*/ 3200400 w 6719777"/>
              <a:gd name="connsiteY18" fmla="*/ 3561907 h 3848986"/>
              <a:gd name="connsiteX19" fmla="*/ 3296093 w 6719777"/>
              <a:gd name="connsiteY19" fmla="*/ 3125972 h 3848986"/>
              <a:gd name="connsiteX20" fmla="*/ 3274828 w 6719777"/>
              <a:gd name="connsiteY20" fmla="*/ 2987749 h 3848986"/>
              <a:gd name="connsiteX21" fmla="*/ 3168503 w 6719777"/>
              <a:gd name="connsiteY21" fmla="*/ 2849526 h 3848986"/>
              <a:gd name="connsiteX22" fmla="*/ 2530549 w 6719777"/>
              <a:gd name="connsiteY22" fmla="*/ 2785731 h 3848986"/>
              <a:gd name="connsiteX23" fmla="*/ 2413591 w 6719777"/>
              <a:gd name="connsiteY23" fmla="*/ 2583712 h 3848986"/>
              <a:gd name="connsiteX24" fmla="*/ 2286000 w 6719777"/>
              <a:gd name="connsiteY24" fmla="*/ 2434856 h 3848986"/>
              <a:gd name="connsiteX25" fmla="*/ 2254103 w 6719777"/>
              <a:gd name="connsiteY25" fmla="*/ 2286000 h 3848986"/>
              <a:gd name="connsiteX26" fmla="*/ 1754372 w 6719777"/>
              <a:gd name="connsiteY26" fmla="*/ 2275368 h 3848986"/>
              <a:gd name="connsiteX27" fmla="*/ 1339703 w 6719777"/>
              <a:gd name="connsiteY27" fmla="*/ 2286000 h 3848986"/>
              <a:gd name="connsiteX28" fmla="*/ 1020726 w 6719777"/>
              <a:gd name="connsiteY28" fmla="*/ 2094614 h 3848986"/>
              <a:gd name="connsiteX29" fmla="*/ 818707 w 6719777"/>
              <a:gd name="connsiteY29" fmla="*/ 2200940 h 3848986"/>
              <a:gd name="connsiteX30" fmla="*/ 63796 w 6719777"/>
              <a:gd name="connsiteY30" fmla="*/ 1626782 h 3848986"/>
              <a:gd name="connsiteX31" fmla="*/ 31898 w 6719777"/>
              <a:gd name="connsiteY31" fmla="*/ 1446028 h 3848986"/>
              <a:gd name="connsiteX32" fmla="*/ 393405 w 6719777"/>
              <a:gd name="connsiteY32" fmla="*/ 1392866 h 3848986"/>
              <a:gd name="connsiteX33" fmla="*/ 520996 w 6719777"/>
              <a:gd name="connsiteY33" fmla="*/ 1329070 h 3848986"/>
              <a:gd name="connsiteX34" fmla="*/ 212651 w 6719777"/>
              <a:gd name="connsiteY34" fmla="*/ 1190847 h 3848986"/>
              <a:gd name="connsiteX35" fmla="*/ 297712 w 6719777"/>
              <a:gd name="connsiteY35" fmla="*/ 1052624 h 3848986"/>
              <a:gd name="connsiteX36" fmla="*/ 882503 w 6719777"/>
              <a:gd name="connsiteY36" fmla="*/ 988828 h 3848986"/>
              <a:gd name="connsiteX37" fmla="*/ 1212112 w 6719777"/>
              <a:gd name="connsiteY37" fmla="*/ 893135 h 3848986"/>
              <a:gd name="connsiteX38" fmla="*/ 1499191 w 6719777"/>
              <a:gd name="connsiteY38" fmla="*/ 744279 h 3848986"/>
              <a:gd name="connsiteX39" fmla="*/ 1212112 w 6719777"/>
              <a:gd name="connsiteY39" fmla="*/ 520996 h 3848986"/>
              <a:gd name="connsiteX40" fmla="*/ 1095154 w 6719777"/>
              <a:gd name="connsiteY40" fmla="*/ 425303 h 3848986"/>
              <a:gd name="connsiteX41" fmla="*/ 1360968 w 6719777"/>
              <a:gd name="connsiteY41" fmla="*/ 287079 h 3848986"/>
              <a:gd name="connsiteX42" fmla="*/ 903768 w 6719777"/>
              <a:gd name="connsiteY42" fmla="*/ 350875 h 3848986"/>
              <a:gd name="connsiteX43" fmla="*/ 680484 w 6719777"/>
              <a:gd name="connsiteY43" fmla="*/ 340242 h 3848986"/>
              <a:gd name="connsiteX44" fmla="*/ 457200 w 6719777"/>
              <a:gd name="connsiteY44" fmla="*/ 74428 h 3848986"/>
              <a:gd name="connsiteX45" fmla="*/ 0 w 6719777"/>
              <a:gd name="connsiteY45" fmla="*/ 0 h 3848986"/>
              <a:gd name="connsiteX46" fmla="*/ 10633 w 6719777"/>
              <a:gd name="connsiteY46" fmla="*/ 3848986 h 3848986"/>
              <a:gd name="connsiteX47" fmla="*/ 6719777 w 6719777"/>
              <a:gd name="connsiteY47" fmla="*/ 3827721 h 3848986"/>
              <a:gd name="connsiteX0" fmla="*/ 6765851 w 6765851"/>
              <a:gd name="connsiteY0" fmla="*/ 3827721 h 3859619"/>
              <a:gd name="connsiteX1" fmla="*/ 6765851 w 6765851"/>
              <a:gd name="connsiteY1" fmla="*/ 3827721 h 3859619"/>
              <a:gd name="connsiteX2" fmla="*/ 6616995 w 6765851"/>
              <a:gd name="connsiteY2" fmla="*/ 3827721 h 3859619"/>
              <a:gd name="connsiteX3" fmla="*/ 6149163 w 6765851"/>
              <a:gd name="connsiteY3" fmla="*/ 3561907 h 3859619"/>
              <a:gd name="connsiteX4" fmla="*/ 5957777 w 6765851"/>
              <a:gd name="connsiteY4" fmla="*/ 3349256 h 3859619"/>
              <a:gd name="connsiteX5" fmla="*/ 5808921 w 6765851"/>
              <a:gd name="connsiteY5" fmla="*/ 3115340 h 3859619"/>
              <a:gd name="connsiteX6" fmla="*/ 5617535 w 6765851"/>
              <a:gd name="connsiteY6" fmla="*/ 2998382 h 3859619"/>
              <a:gd name="connsiteX7" fmla="*/ 5362353 w 6765851"/>
              <a:gd name="connsiteY7" fmla="*/ 2987749 h 3859619"/>
              <a:gd name="connsiteX8" fmla="*/ 5160335 w 6765851"/>
              <a:gd name="connsiteY8" fmla="*/ 2934586 h 3859619"/>
              <a:gd name="connsiteX9" fmla="*/ 5160335 w 6765851"/>
              <a:gd name="connsiteY9" fmla="*/ 3179135 h 3859619"/>
              <a:gd name="connsiteX10" fmla="*/ 4820093 w 6765851"/>
              <a:gd name="connsiteY10" fmla="*/ 3317359 h 3859619"/>
              <a:gd name="connsiteX11" fmla="*/ 4649972 w 6765851"/>
              <a:gd name="connsiteY11" fmla="*/ 3274828 h 3859619"/>
              <a:gd name="connsiteX12" fmla="*/ 4458586 w 6765851"/>
              <a:gd name="connsiteY12" fmla="*/ 3274828 h 3859619"/>
              <a:gd name="connsiteX13" fmla="*/ 4352260 w 6765851"/>
              <a:gd name="connsiteY13" fmla="*/ 3327991 h 3859619"/>
              <a:gd name="connsiteX14" fmla="*/ 4065181 w 6765851"/>
              <a:gd name="connsiteY14" fmla="*/ 3391786 h 3859619"/>
              <a:gd name="connsiteX15" fmla="*/ 4160874 w 6765851"/>
              <a:gd name="connsiteY15" fmla="*/ 3785191 h 3859619"/>
              <a:gd name="connsiteX16" fmla="*/ 3289004 w 6765851"/>
              <a:gd name="connsiteY16" fmla="*/ 3848986 h 3859619"/>
              <a:gd name="connsiteX17" fmla="*/ 3140149 w 6765851"/>
              <a:gd name="connsiteY17" fmla="*/ 3753293 h 3859619"/>
              <a:gd name="connsiteX18" fmla="*/ 3246474 w 6765851"/>
              <a:gd name="connsiteY18" fmla="*/ 3561907 h 3859619"/>
              <a:gd name="connsiteX19" fmla="*/ 3342167 w 6765851"/>
              <a:gd name="connsiteY19" fmla="*/ 3125972 h 3859619"/>
              <a:gd name="connsiteX20" fmla="*/ 3320902 w 6765851"/>
              <a:gd name="connsiteY20" fmla="*/ 2987749 h 3859619"/>
              <a:gd name="connsiteX21" fmla="*/ 3214577 w 6765851"/>
              <a:gd name="connsiteY21" fmla="*/ 2849526 h 3859619"/>
              <a:gd name="connsiteX22" fmla="*/ 2576623 w 6765851"/>
              <a:gd name="connsiteY22" fmla="*/ 2785731 h 3859619"/>
              <a:gd name="connsiteX23" fmla="*/ 2459665 w 6765851"/>
              <a:gd name="connsiteY23" fmla="*/ 2583712 h 3859619"/>
              <a:gd name="connsiteX24" fmla="*/ 2332074 w 6765851"/>
              <a:gd name="connsiteY24" fmla="*/ 2434856 h 3859619"/>
              <a:gd name="connsiteX25" fmla="*/ 2300177 w 6765851"/>
              <a:gd name="connsiteY25" fmla="*/ 2286000 h 3859619"/>
              <a:gd name="connsiteX26" fmla="*/ 1800446 w 6765851"/>
              <a:gd name="connsiteY26" fmla="*/ 2275368 h 3859619"/>
              <a:gd name="connsiteX27" fmla="*/ 1385777 w 6765851"/>
              <a:gd name="connsiteY27" fmla="*/ 2286000 h 3859619"/>
              <a:gd name="connsiteX28" fmla="*/ 1066800 w 6765851"/>
              <a:gd name="connsiteY28" fmla="*/ 2094614 h 3859619"/>
              <a:gd name="connsiteX29" fmla="*/ 864781 w 6765851"/>
              <a:gd name="connsiteY29" fmla="*/ 2200940 h 3859619"/>
              <a:gd name="connsiteX30" fmla="*/ 109870 w 6765851"/>
              <a:gd name="connsiteY30" fmla="*/ 1626782 h 3859619"/>
              <a:gd name="connsiteX31" fmla="*/ 77972 w 6765851"/>
              <a:gd name="connsiteY31" fmla="*/ 1446028 h 3859619"/>
              <a:gd name="connsiteX32" fmla="*/ 439479 w 6765851"/>
              <a:gd name="connsiteY32" fmla="*/ 1392866 h 3859619"/>
              <a:gd name="connsiteX33" fmla="*/ 567070 w 6765851"/>
              <a:gd name="connsiteY33" fmla="*/ 1329070 h 3859619"/>
              <a:gd name="connsiteX34" fmla="*/ 258725 w 6765851"/>
              <a:gd name="connsiteY34" fmla="*/ 1190847 h 3859619"/>
              <a:gd name="connsiteX35" fmla="*/ 343786 w 6765851"/>
              <a:gd name="connsiteY35" fmla="*/ 1052624 h 3859619"/>
              <a:gd name="connsiteX36" fmla="*/ 928577 w 6765851"/>
              <a:gd name="connsiteY36" fmla="*/ 988828 h 3859619"/>
              <a:gd name="connsiteX37" fmla="*/ 1258186 w 6765851"/>
              <a:gd name="connsiteY37" fmla="*/ 893135 h 3859619"/>
              <a:gd name="connsiteX38" fmla="*/ 1545265 w 6765851"/>
              <a:gd name="connsiteY38" fmla="*/ 744279 h 3859619"/>
              <a:gd name="connsiteX39" fmla="*/ 1258186 w 6765851"/>
              <a:gd name="connsiteY39" fmla="*/ 520996 h 3859619"/>
              <a:gd name="connsiteX40" fmla="*/ 1141228 w 6765851"/>
              <a:gd name="connsiteY40" fmla="*/ 425303 h 3859619"/>
              <a:gd name="connsiteX41" fmla="*/ 1407042 w 6765851"/>
              <a:gd name="connsiteY41" fmla="*/ 287079 h 3859619"/>
              <a:gd name="connsiteX42" fmla="*/ 949842 w 6765851"/>
              <a:gd name="connsiteY42" fmla="*/ 350875 h 3859619"/>
              <a:gd name="connsiteX43" fmla="*/ 726558 w 6765851"/>
              <a:gd name="connsiteY43" fmla="*/ 340242 h 3859619"/>
              <a:gd name="connsiteX44" fmla="*/ 503274 w 6765851"/>
              <a:gd name="connsiteY44" fmla="*/ 74428 h 3859619"/>
              <a:gd name="connsiteX45" fmla="*/ 46074 w 6765851"/>
              <a:gd name="connsiteY45" fmla="*/ 0 h 3859619"/>
              <a:gd name="connsiteX46" fmla="*/ 3544 w 6765851"/>
              <a:gd name="connsiteY46" fmla="*/ 3859619 h 3859619"/>
              <a:gd name="connsiteX47" fmla="*/ 6765851 w 6765851"/>
              <a:gd name="connsiteY47" fmla="*/ 3827721 h 3859619"/>
              <a:gd name="connsiteX0" fmla="*/ 6765851 w 6765851"/>
              <a:gd name="connsiteY0" fmla="*/ 3829150 h 3861048"/>
              <a:gd name="connsiteX1" fmla="*/ 6765851 w 6765851"/>
              <a:gd name="connsiteY1" fmla="*/ 3829150 h 3861048"/>
              <a:gd name="connsiteX2" fmla="*/ 6616995 w 6765851"/>
              <a:gd name="connsiteY2" fmla="*/ 3829150 h 3861048"/>
              <a:gd name="connsiteX3" fmla="*/ 6149163 w 6765851"/>
              <a:gd name="connsiteY3" fmla="*/ 3563336 h 3861048"/>
              <a:gd name="connsiteX4" fmla="*/ 5957777 w 6765851"/>
              <a:gd name="connsiteY4" fmla="*/ 3350685 h 3861048"/>
              <a:gd name="connsiteX5" fmla="*/ 5808921 w 6765851"/>
              <a:gd name="connsiteY5" fmla="*/ 3116769 h 3861048"/>
              <a:gd name="connsiteX6" fmla="*/ 5617535 w 6765851"/>
              <a:gd name="connsiteY6" fmla="*/ 2999811 h 3861048"/>
              <a:gd name="connsiteX7" fmla="*/ 5362353 w 6765851"/>
              <a:gd name="connsiteY7" fmla="*/ 2989178 h 3861048"/>
              <a:gd name="connsiteX8" fmla="*/ 5160335 w 6765851"/>
              <a:gd name="connsiteY8" fmla="*/ 2936015 h 3861048"/>
              <a:gd name="connsiteX9" fmla="*/ 5160335 w 6765851"/>
              <a:gd name="connsiteY9" fmla="*/ 3180564 h 3861048"/>
              <a:gd name="connsiteX10" fmla="*/ 4820093 w 6765851"/>
              <a:gd name="connsiteY10" fmla="*/ 3318788 h 3861048"/>
              <a:gd name="connsiteX11" fmla="*/ 4649972 w 6765851"/>
              <a:gd name="connsiteY11" fmla="*/ 3276257 h 3861048"/>
              <a:gd name="connsiteX12" fmla="*/ 4458586 w 6765851"/>
              <a:gd name="connsiteY12" fmla="*/ 3276257 h 3861048"/>
              <a:gd name="connsiteX13" fmla="*/ 4352260 w 6765851"/>
              <a:gd name="connsiteY13" fmla="*/ 3329420 h 3861048"/>
              <a:gd name="connsiteX14" fmla="*/ 4065181 w 6765851"/>
              <a:gd name="connsiteY14" fmla="*/ 3393215 h 3861048"/>
              <a:gd name="connsiteX15" fmla="*/ 4160874 w 6765851"/>
              <a:gd name="connsiteY15" fmla="*/ 3786620 h 3861048"/>
              <a:gd name="connsiteX16" fmla="*/ 3289004 w 6765851"/>
              <a:gd name="connsiteY16" fmla="*/ 3850415 h 3861048"/>
              <a:gd name="connsiteX17" fmla="*/ 3140149 w 6765851"/>
              <a:gd name="connsiteY17" fmla="*/ 3754722 h 3861048"/>
              <a:gd name="connsiteX18" fmla="*/ 3246474 w 6765851"/>
              <a:gd name="connsiteY18" fmla="*/ 3563336 h 3861048"/>
              <a:gd name="connsiteX19" fmla="*/ 3342167 w 6765851"/>
              <a:gd name="connsiteY19" fmla="*/ 3127401 h 3861048"/>
              <a:gd name="connsiteX20" fmla="*/ 3320902 w 6765851"/>
              <a:gd name="connsiteY20" fmla="*/ 2989178 h 3861048"/>
              <a:gd name="connsiteX21" fmla="*/ 3214577 w 6765851"/>
              <a:gd name="connsiteY21" fmla="*/ 2850955 h 3861048"/>
              <a:gd name="connsiteX22" fmla="*/ 2576623 w 6765851"/>
              <a:gd name="connsiteY22" fmla="*/ 2787160 h 3861048"/>
              <a:gd name="connsiteX23" fmla="*/ 2459665 w 6765851"/>
              <a:gd name="connsiteY23" fmla="*/ 2585141 h 3861048"/>
              <a:gd name="connsiteX24" fmla="*/ 2332074 w 6765851"/>
              <a:gd name="connsiteY24" fmla="*/ 2436285 h 3861048"/>
              <a:gd name="connsiteX25" fmla="*/ 2300177 w 6765851"/>
              <a:gd name="connsiteY25" fmla="*/ 2287429 h 3861048"/>
              <a:gd name="connsiteX26" fmla="*/ 1800446 w 6765851"/>
              <a:gd name="connsiteY26" fmla="*/ 2276797 h 3861048"/>
              <a:gd name="connsiteX27" fmla="*/ 1385777 w 6765851"/>
              <a:gd name="connsiteY27" fmla="*/ 2287429 h 3861048"/>
              <a:gd name="connsiteX28" fmla="*/ 1066800 w 6765851"/>
              <a:gd name="connsiteY28" fmla="*/ 2096043 h 3861048"/>
              <a:gd name="connsiteX29" fmla="*/ 864781 w 6765851"/>
              <a:gd name="connsiteY29" fmla="*/ 2202369 h 3861048"/>
              <a:gd name="connsiteX30" fmla="*/ 109870 w 6765851"/>
              <a:gd name="connsiteY30" fmla="*/ 1628211 h 3861048"/>
              <a:gd name="connsiteX31" fmla="*/ 77972 w 6765851"/>
              <a:gd name="connsiteY31" fmla="*/ 1447457 h 3861048"/>
              <a:gd name="connsiteX32" fmla="*/ 439479 w 6765851"/>
              <a:gd name="connsiteY32" fmla="*/ 1394295 h 3861048"/>
              <a:gd name="connsiteX33" fmla="*/ 567070 w 6765851"/>
              <a:gd name="connsiteY33" fmla="*/ 1330499 h 3861048"/>
              <a:gd name="connsiteX34" fmla="*/ 258725 w 6765851"/>
              <a:gd name="connsiteY34" fmla="*/ 1192276 h 3861048"/>
              <a:gd name="connsiteX35" fmla="*/ 343786 w 6765851"/>
              <a:gd name="connsiteY35" fmla="*/ 1054053 h 3861048"/>
              <a:gd name="connsiteX36" fmla="*/ 928577 w 6765851"/>
              <a:gd name="connsiteY36" fmla="*/ 990257 h 3861048"/>
              <a:gd name="connsiteX37" fmla="*/ 1258186 w 6765851"/>
              <a:gd name="connsiteY37" fmla="*/ 894564 h 3861048"/>
              <a:gd name="connsiteX38" fmla="*/ 1545265 w 6765851"/>
              <a:gd name="connsiteY38" fmla="*/ 745708 h 3861048"/>
              <a:gd name="connsiteX39" fmla="*/ 1258186 w 6765851"/>
              <a:gd name="connsiteY39" fmla="*/ 522425 h 3861048"/>
              <a:gd name="connsiteX40" fmla="*/ 1141228 w 6765851"/>
              <a:gd name="connsiteY40" fmla="*/ 426732 h 3861048"/>
              <a:gd name="connsiteX41" fmla="*/ 1407042 w 6765851"/>
              <a:gd name="connsiteY41" fmla="*/ 288508 h 3861048"/>
              <a:gd name="connsiteX42" fmla="*/ 949842 w 6765851"/>
              <a:gd name="connsiteY42" fmla="*/ 352304 h 3861048"/>
              <a:gd name="connsiteX43" fmla="*/ 726558 w 6765851"/>
              <a:gd name="connsiteY43" fmla="*/ 341671 h 3861048"/>
              <a:gd name="connsiteX44" fmla="*/ 503274 w 6765851"/>
              <a:gd name="connsiteY44" fmla="*/ 75857 h 3861048"/>
              <a:gd name="connsiteX45" fmla="*/ 3544 w 6765851"/>
              <a:gd name="connsiteY45" fmla="*/ 0 h 3861048"/>
              <a:gd name="connsiteX46" fmla="*/ 3544 w 6765851"/>
              <a:gd name="connsiteY46" fmla="*/ 3861048 h 3861048"/>
              <a:gd name="connsiteX47" fmla="*/ 6765851 w 6765851"/>
              <a:gd name="connsiteY47" fmla="*/ 3829150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160335 w 6807792"/>
              <a:gd name="connsiteY8" fmla="*/ 2936015 h 3861048"/>
              <a:gd name="connsiteX9" fmla="*/ 5160335 w 6807792"/>
              <a:gd name="connsiteY9" fmla="*/ 3180564 h 3861048"/>
              <a:gd name="connsiteX10" fmla="*/ 4820093 w 6807792"/>
              <a:gd name="connsiteY10" fmla="*/ 3318788 h 3861048"/>
              <a:gd name="connsiteX11" fmla="*/ 4649972 w 6807792"/>
              <a:gd name="connsiteY11" fmla="*/ 3276257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9972 w 6807792"/>
              <a:gd name="connsiteY11" fmla="*/ 3276257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79399 w 6807792"/>
              <a:gd name="connsiteY17" fmla="*/ 3600400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351407 w 6807792"/>
              <a:gd name="connsiteY18" fmla="*/ 3600400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09870 w 6807792"/>
              <a:gd name="connsiteY30" fmla="*/ 1628211 h 3861048"/>
              <a:gd name="connsiteX31" fmla="*/ 255063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255063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623215 w 6807792"/>
              <a:gd name="connsiteY38" fmla="*/ 79208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623215 w 6807792"/>
              <a:gd name="connsiteY38" fmla="*/ 720080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23215 w 6807792"/>
              <a:gd name="connsiteY41" fmla="*/ 216024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23215 w 6807792"/>
              <a:gd name="connsiteY41" fmla="*/ 216024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119159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79399 w 6807792"/>
              <a:gd name="connsiteY21" fmla="*/ 2880320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440160 h 3861048"/>
              <a:gd name="connsiteX32" fmla="*/ 543095 w 6807792"/>
              <a:gd name="connsiteY32" fmla="*/ 1440160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84743 w 6807792"/>
              <a:gd name="connsiteY33" fmla="*/ 1342703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67925 w 6807792"/>
              <a:gd name="connsiteY33" fmla="*/ 1254324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543095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903135 w 6807792"/>
              <a:gd name="connsiteY36" fmla="*/ 1008112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263175 w 6807792"/>
              <a:gd name="connsiteY37" fmla="*/ 936104 h 3861048"/>
              <a:gd name="connsiteX38" fmla="*/ 1660893 w 6807792"/>
              <a:gd name="connsiteY38" fmla="*/ 727323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57365 w 6807792"/>
              <a:gd name="connsiteY43" fmla="*/ 280329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905250 h 3905250"/>
              <a:gd name="connsiteX1" fmla="*/ 6765851 w 6807792"/>
              <a:gd name="connsiteY1" fmla="*/ 3873352 h 3905250"/>
              <a:gd name="connsiteX2" fmla="*/ 6616995 w 6807792"/>
              <a:gd name="connsiteY2" fmla="*/ 3873352 h 3905250"/>
              <a:gd name="connsiteX3" fmla="*/ 6149163 w 6807792"/>
              <a:gd name="connsiteY3" fmla="*/ 3607538 h 3905250"/>
              <a:gd name="connsiteX4" fmla="*/ 5957777 w 6807792"/>
              <a:gd name="connsiteY4" fmla="*/ 3394887 h 3905250"/>
              <a:gd name="connsiteX5" fmla="*/ 5808921 w 6807792"/>
              <a:gd name="connsiteY5" fmla="*/ 3160971 h 3905250"/>
              <a:gd name="connsiteX6" fmla="*/ 5617535 w 6807792"/>
              <a:gd name="connsiteY6" fmla="*/ 3044013 h 3905250"/>
              <a:gd name="connsiteX7" fmla="*/ 5362353 w 6807792"/>
              <a:gd name="connsiteY7" fmla="*/ 3033380 h 3905250"/>
              <a:gd name="connsiteX8" fmla="*/ 5079599 w 6807792"/>
              <a:gd name="connsiteY8" fmla="*/ 2924522 h 3905250"/>
              <a:gd name="connsiteX9" fmla="*/ 5160335 w 6807792"/>
              <a:gd name="connsiteY9" fmla="*/ 3224766 h 3905250"/>
              <a:gd name="connsiteX10" fmla="*/ 4820093 w 6807792"/>
              <a:gd name="connsiteY10" fmla="*/ 3362990 h 3905250"/>
              <a:gd name="connsiteX11" fmla="*/ 4632693 w 6807792"/>
              <a:gd name="connsiteY11" fmla="*/ 3219450 h 3905250"/>
              <a:gd name="connsiteX12" fmla="*/ 4431527 w 6807792"/>
              <a:gd name="connsiteY12" fmla="*/ 3284562 h 3905250"/>
              <a:gd name="connsiteX13" fmla="*/ 4352260 w 6807792"/>
              <a:gd name="connsiteY13" fmla="*/ 3373622 h 3905250"/>
              <a:gd name="connsiteX14" fmla="*/ 3978687 w 6807792"/>
              <a:gd name="connsiteY14" fmla="*/ 3390214 h 3905250"/>
              <a:gd name="connsiteX15" fmla="*/ 4061193 w 6807792"/>
              <a:gd name="connsiteY15" fmla="*/ 3771900 h 3905250"/>
              <a:gd name="connsiteX16" fmla="*/ 3289004 w 6807792"/>
              <a:gd name="connsiteY16" fmla="*/ 3894617 h 3905250"/>
              <a:gd name="connsiteX17" fmla="*/ 3279399 w 6807792"/>
              <a:gd name="connsiteY17" fmla="*/ 3788618 h 3905250"/>
              <a:gd name="connsiteX18" fmla="*/ 3351407 w 6807792"/>
              <a:gd name="connsiteY18" fmla="*/ 3644602 h 3905250"/>
              <a:gd name="connsiteX19" fmla="*/ 3342167 w 6807792"/>
              <a:gd name="connsiteY19" fmla="*/ 3171603 h 3905250"/>
              <a:gd name="connsiteX20" fmla="*/ 3423415 w 6807792"/>
              <a:gd name="connsiteY20" fmla="*/ 2996530 h 3905250"/>
              <a:gd name="connsiteX21" fmla="*/ 3261093 w 6807792"/>
              <a:gd name="connsiteY21" fmla="*/ 2857500 h 3905250"/>
              <a:gd name="connsiteX22" fmla="*/ 2640222 w 6807792"/>
              <a:gd name="connsiteY22" fmla="*/ 2750623 h 3905250"/>
              <a:gd name="connsiteX23" fmla="*/ 2471447 w 6807792"/>
              <a:gd name="connsiteY23" fmla="*/ 2516978 h 3905250"/>
              <a:gd name="connsiteX24" fmla="*/ 2394318 w 6807792"/>
              <a:gd name="connsiteY24" fmla="*/ 2371725 h 3905250"/>
              <a:gd name="connsiteX25" fmla="*/ 2385108 w 6807792"/>
              <a:gd name="connsiteY25" fmla="*/ 2221548 h 3905250"/>
              <a:gd name="connsiteX26" fmla="*/ 1860918 w 6807792"/>
              <a:gd name="connsiteY26" fmla="*/ 2228850 h 3905250"/>
              <a:gd name="connsiteX27" fmla="*/ 1422768 w 6807792"/>
              <a:gd name="connsiteY27" fmla="*/ 2200275 h 3905250"/>
              <a:gd name="connsiteX28" fmla="*/ 956043 w 6807792"/>
              <a:gd name="connsiteY28" fmla="*/ 1990725 h 3905250"/>
              <a:gd name="connsiteX29" fmla="*/ 822693 w 6807792"/>
              <a:gd name="connsiteY29" fmla="*/ 2105025 h 3905250"/>
              <a:gd name="connsiteX30" fmla="*/ 278305 w 6807792"/>
              <a:gd name="connsiteY30" fmla="*/ 1681336 h 3905250"/>
              <a:gd name="connsiteX31" fmla="*/ 327071 w 6807792"/>
              <a:gd name="connsiteY31" fmla="*/ 1556370 h 3905250"/>
              <a:gd name="connsiteX32" fmla="*/ 543095 w 6807792"/>
              <a:gd name="connsiteY32" fmla="*/ 1484362 h 3905250"/>
              <a:gd name="connsiteX33" fmla="*/ 641582 w 6807792"/>
              <a:gd name="connsiteY33" fmla="*/ 1310730 h 3905250"/>
              <a:gd name="connsiteX34" fmla="*/ 471087 w 6807792"/>
              <a:gd name="connsiteY34" fmla="*/ 1340346 h 3905250"/>
              <a:gd name="connsiteX35" fmla="*/ 471087 w 6807792"/>
              <a:gd name="connsiteY35" fmla="*/ 1124322 h 3905250"/>
              <a:gd name="connsiteX36" fmla="*/ 836460 w 6807792"/>
              <a:gd name="connsiteY36" fmla="*/ 1099939 h 3905250"/>
              <a:gd name="connsiteX37" fmla="*/ 1365618 w 6807792"/>
              <a:gd name="connsiteY37" fmla="*/ 1000125 h 3905250"/>
              <a:gd name="connsiteX38" fmla="*/ 1660893 w 6807792"/>
              <a:gd name="connsiteY38" fmla="*/ 771525 h 3905250"/>
              <a:gd name="connsiteX39" fmla="*/ 1498968 w 6807792"/>
              <a:gd name="connsiteY39" fmla="*/ 619125 h 3905250"/>
              <a:gd name="connsiteX40" fmla="*/ 1263175 w 6807792"/>
              <a:gd name="connsiteY40" fmla="*/ 476250 h 3905250"/>
              <a:gd name="connsiteX41" fmla="*/ 1651590 w 6807792"/>
              <a:gd name="connsiteY41" fmla="*/ 300813 h 3905250"/>
              <a:gd name="connsiteX42" fmla="*/ 940267 w 6807792"/>
              <a:gd name="connsiteY42" fmla="*/ 354214 h 3905250"/>
              <a:gd name="connsiteX43" fmla="*/ 757365 w 6807792"/>
              <a:gd name="connsiteY43" fmla="*/ 324531 h 3905250"/>
              <a:gd name="connsiteX44" fmla="*/ 523226 w 6807792"/>
              <a:gd name="connsiteY44" fmla="*/ 0 h 3905250"/>
              <a:gd name="connsiteX45" fmla="*/ 3544 w 6807792"/>
              <a:gd name="connsiteY45" fmla="*/ 44202 h 3905250"/>
              <a:gd name="connsiteX46" fmla="*/ 3544 w 6807792"/>
              <a:gd name="connsiteY46" fmla="*/ 3905250 h 3905250"/>
              <a:gd name="connsiteX47" fmla="*/ 6807792 w 6807792"/>
              <a:gd name="connsiteY47" fmla="*/ 3905250 h 3905250"/>
              <a:gd name="connsiteX0" fmla="*/ 6807792 w 6807792"/>
              <a:gd name="connsiteY0" fmla="*/ 3924300 h 3924300"/>
              <a:gd name="connsiteX1" fmla="*/ 6765851 w 6807792"/>
              <a:gd name="connsiteY1" fmla="*/ 3892402 h 3924300"/>
              <a:gd name="connsiteX2" fmla="*/ 6616995 w 6807792"/>
              <a:gd name="connsiteY2" fmla="*/ 3892402 h 3924300"/>
              <a:gd name="connsiteX3" fmla="*/ 6149163 w 6807792"/>
              <a:gd name="connsiteY3" fmla="*/ 3626588 h 3924300"/>
              <a:gd name="connsiteX4" fmla="*/ 5957777 w 6807792"/>
              <a:gd name="connsiteY4" fmla="*/ 3413937 h 3924300"/>
              <a:gd name="connsiteX5" fmla="*/ 5808921 w 6807792"/>
              <a:gd name="connsiteY5" fmla="*/ 3180021 h 3924300"/>
              <a:gd name="connsiteX6" fmla="*/ 5617535 w 6807792"/>
              <a:gd name="connsiteY6" fmla="*/ 3063063 h 3924300"/>
              <a:gd name="connsiteX7" fmla="*/ 5362353 w 6807792"/>
              <a:gd name="connsiteY7" fmla="*/ 3052430 h 3924300"/>
              <a:gd name="connsiteX8" fmla="*/ 5079599 w 6807792"/>
              <a:gd name="connsiteY8" fmla="*/ 2943572 h 3924300"/>
              <a:gd name="connsiteX9" fmla="*/ 5160335 w 6807792"/>
              <a:gd name="connsiteY9" fmla="*/ 3243816 h 3924300"/>
              <a:gd name="connsiteX10" fmla="*/ 4820093 w 6807792"/>
              <a:gd name="connsiteY10" fmla="*/ 3382040 h 3924300"/>
              <a:gd name="connsiteX11" fmla="*/ 4632693 w 6807792"/>
              <a:gd name="connsiteY11" fmla="*/ 3238500 h 3924300"/>
              <a:gd name="connsiteX12" fmla="*/ 4431527 w 6807792"/>
              <a:gd name="connsiteY12" fmla="*/ 3303612 h 3924300"/>
              <a:gd name="connsiteX13" fmla="*/ 4352260 w 6807792"/>
              <a:gd name="connsiteY13" fmla="*/ 3392672 h 3924300"/>
              <a:gd name="connsiteX14" fmla="*/ 3978687 w 6807792"/>
              <a:gd name="connsiteY14" fmla="*/ 3409264 h 3924300"/>
              <a:gd name="connsiteX15" fmla="*/ 4061193 w 6807792"/>
              <a:gd name="connsiteY15" fmla="*/ 3790950 h 3924300"/>
              <a:gd name="connsiteX16" fmla="*/ 3289004 w 6807792"/>
              <a:gd name="connsiteY16" fmla="*/ 3913667 h 3924300"/>
              <a:gd name="connsiteX17" fmla="*/ 3279399 w 6807792"/>
              <a:gd name="connsiteY17" fmla="*/ 3807668 h 3924300"/>
              <a:gd name="connsiteX18" fmla="*/ 3351407 w 6807792"/>
              <a:gd name="connsiteY18" fmla="*/ 3663652 h 3924300"/>
              <a:gd name="connsiteX19" fmla="*/ 3342167 w 6807792"/>
              <a:gd name="connsiteY19" fmla="*/ 3190653 h 3924300"/>
              <a:gd name="connsiteX20" fmla="*/ 3423415 w 6807792"/>
              <a:gd name="connsiteY20" fmla="*/ 3015580 h 3924300"/>
              <a:gd name="connsiteX21" fmla="*/ 3261093 w 6807792"/>
              <a:gd name="connsiteY21" fmla="*/ 2876550 h 3924300"/>
              <a:gd name="connsiteX22" fmla="*/ 2640222 w 6807792"/>
              <a:gd name="connsiteY22" fmla="*/ 2769673 h 3924300"/>
              <a:gd name="connsiteX23" fmla="*/ 2471447 w 6807792"/>
              <a:gd name="connsiteY23" fmla="*/ 2536028 h 3924300"/>
              <a:gd name="connsiteX24" fmla="*/ 2394318 w 6807792"/>
              <a:gd name="connsiteY24" fmla="*/ 2390775 h 3924300"/>
              <a:gd name="connsiteX25" fmla="*/ 2385108 w 6807792"/>
              <a:gd name="connsiteY25" fmla="*/ 2240598 h 3924300"/>
              <a:gd name="connsiteX26" fmla="*/ 1860918 w 6807792"/>
              <a:gd name="connsiteY26" fmla="*/ 2247900 h 3924300"/>
              <a:gd name="connsiteX27" fmla="*/ 1422768 w 6807792"/>
              <a:gd name="connsiteY27" fmla="*/ 2219325 h 3924300"/>
              <a:gd name="connsiteX28" fmla="*/ 956043 w 6807792"/>
              <a:gd name="connsiteY28" fmla="*/ 2009775 h 3924300"/>
              <a:gd name="connsiteX29" fmla="*/ 822693 w 6807792"/>
              <a:gd name="connsiteY29" fmla="*/ 2124075 h 3924300"/>
              <a:gd name="connsiteX30" fmla="*/ 278305 w 6807792"/>
              <a:gd name="connsiteY30" fmla="*/ 1700386 h 3924300"/>
              <a:gd name="connsiteX31" fmla="*/ 327071 w 6807792"/>
              <a:gd name="connsiteY31" fmla="*/ 1575420 h 3924300"/>
              <a:gd name="connsiteX32" fmla="*/ 543095 w 6807792"/>
              <a:gd name="connsiteY32" fmla="*/ 1503412 h 3924300"/>
              <a:gd name="connsiteX33" fmla="*/ 641582 w 6807792"/>
              <a:gd name="connsiteY33" fmla="*/ 1329780 h 3924300"/>
              <a:gd name="connsiteX34" fmla="*/ 471087 w 6807792"/>
              <a:gd name="connsiteY34" fmla="*/ 1359396 h 3924300"/>
              <a:gd name="connsiteX35" fmla="*/ 471087 w 6807792"/>
              <a:gd name="connsiteY35" fmla="*/ 1143372 h 3924300"/>
              <a:gd name="connsiteX36" fmla="*/ 836460 w 6807792"/>
              <a:gd name="connsiteY36" fmla="*/ 1118989 h 3924300"/>
              <a:gd name="connsiteX37" fmla="*/ 1365618 w 6807792"/>
              <a:gd name="connsiteY37" fmla="*/ 1019175 h 3924300"/>
              <a:gd name="connsiteX38" fmla="*/ 1660893 w 6807792"/>
              <a:gd name="connsiteY38" fmla="*/ 790575 h 3924300"/>
              <a:gd name="connsiteX39" fmla="*/ 1498968 w 6807792"/>
              <a:gd name="connsiteY39" fmla="*/ 638175 h 3924300"/>
              <a:gd name="connsiteX40" fmla="*/ 1263175 w 6807792"/>
              <a:gd name="connsiteY40" fmla="*/ 495300 h 3924300"/>
              <a:gd name="connsiteX41" fmla="*/ 1651590 w 6807792"/>
              <a:gd name="connsiteY41" fmla="*/ 319863 h 3924300"/>
              <a:gd name="connsiteX42" fmla="*/ 940267 w 6807792"/>
              <a:gd name="connsiteY42" fmla="*/ 373264 h 3924300"/>
              <a:gd name="connsiteX43" fmla="*/ 757365 w 6807792"/>
              <a:gd name="connsiteY43" fmla="*/ 343581 h 3924300"/>
              <a:gd name="connsiteX44" fmla="*/ 523226 w 6807792"/>
              <a:gd name="connsiteY44" fmla="*/ 19050 h 3924300"/>
              <a:gd name="connsiteX45" fmla="*/ 13069 w 6807792"/>
              <a:gd name="connsiteY45" fmla="*/ 0 h 3924300"/>
              <a:gd name="connsiteX46" fmla="*/ 3544 w 6807792"/>
              <a:gd name="connsiteY46" fmla="*/ 3924300 h 3924300"/>
              <a:gd name="connsiteX47" fmla="*/ 6807792 w 6807792"/>
              <a:gd name="connsiteY47" fmla="*/ 392430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07792" h="3924300">
                <a:moveTo>
                  <a:pt x="6807792" y="3924300"/>
                </a:moveTo>
                <a:lnTo>
                  <a:pt x="6765851" y="3892402"/>
                </a:lnTo>
                <a:lnTo>
                  <a:pt x="6616995" y="3892402"/>
                </a:lnTo>
                <a:lnTo>
                  <a:pt x="6149163" y="3626588"/>
                </a:lnTo>
                <a:lnTo>
                  <a:pt x="5957777" y="3413937"/>
                </a:lnTo>
                <a:lnTo>
                  <a:pt x="5808921" y="3180021"/>
                </a:lnTo>
                <a:lnTo>
                  <a:pt x="5617535" y="3063063"/>
                </a:lnTo>
                <a:lnTo>
                  <a:pt x="5362353" y="3052430"/>
                </a:lnTo>
                <a:lnTo>
                  <a:pt x="5079599" y="2943572"/>
                </a:lnTo>
                <a:lnTo>
                  <a:pt x="5160335" y="3243816"/>
                </a:lnTo>
                <a:lnTo>
                  <a:pt x="4820093" y="3382040"/>
                </a:lnTo>
                <a:lnTo>
                  <a:pt x="4632693" y="3238500"/>
                </a:lnTo>
                <a:cubicBezTo>
                  <a:pt x="4505910" y="3222568"/>
                  <a:pt x="4494515" y="3291646"/>
                  <a:pt x="4431527" y="3303612"/>
                </a:cubicBezTo>
                <a:lnTo>
                  <a:pt x="4352260" y="3392672"/>
                </a:lnTo>
                <a:lnTo>
                  <a:pt x="3978687" y="3409264"/>
                </a:lnTo>
                <a:lnTo>
                  <a:pt x="4061193" y="3790950"/>
                </a:lnTo>
                <a:lnTo>
                  <a:pt x="3289004" y="3913667"/>
                </a:lnTo>
                <a:lnTo>
                  <a:pt x="3279399" y="3807668"/>
                </a:lnTo>
                <a:lnTo>
                  <a:pt x="3351407" y="3663652"/>
                </a:lnTo>
                <a:lnTo>
                  <a:pt x="3342167" y="3190653"/>
                </a:lnTo>
                <a:lnTo>
                  <a:pt x="3423415" y="3015580"/>
                </a:lnTo>
                <a:lnTo>
                  <a:pt x="3261093" y="2876550"/>
                </a:lnTo>
                <a:lnTo>
                  <a:pt x="2640222" y="2769673"/>
                </a:lnTo>
                <a:lnTo>
                  <a:pt x="2471447" y="2536028"/>
                </a:lnTo>
                <a:lnTo>
                  <a:pt x="2394318" y="2390775"/>
                </a:lnTo>
                <a:lnTo>
                  <a:pt x="2385108" y="2240598"/>
                </a:lnTo>
                <a:lnTo>
                  <a:pt x="1860918" y="2247900"/>
                </a:lnTo>
                <a:lnTo>
                  <a:pt x="1422768" y="2219325"/>
                </a:lnTo>
                <a:lnTo>
                  <a:pt x="956043" y="2009775"/>
                </a:lnTo>
                <a:lnTo>
                  <a:pt x="822693" y="2124075"/>
                </a:lnTo>
                <a:lnTo>
                  <a:pt x="278305" y="1700386"/>
                </a:lnTo>
                <a:lnTo>
                  <a:pt x="327071" y="1575420"/>
                </a:lnTo>
                <a:lnTo>
                  <a:pt x="543095" y="1503412"/>
                </a:lnTo>
                <a:lnTo>
                  <a:pt x="641582" y="1329780"/>
                </a:lnTo>
                <a:lnTo>
                  <a:pt x="471087" y="1359396"/>
                </a:lnTo>
                <a:lnTo>
                  <a:pt x="471087" y="1143372"/>
                </a:lnTo>
                <a:lnTo>
                  <a:pt x="836460" y="1118989"/>
                </a:lnTo>
                <a:lnTo>
                  <a:pt x="1365618" y="1019175"/>
                </a:lnTo>
                <a:lnTo>
                  <a:pt x="1660893" y="790575"/>
                </a:lnTo>
                <a:lnTo>
                  <a:pt x="1498968" y="638175"/>
                </a:lnTo>
                <a:lnTo>
                  <a:pt x="1263175" y="495300"/>
                </a:lnTo>
                <a:cubicBezTo>
                  <a:pt x="1318069" y="418452"/>
                  <a:pt x="1522118" y="378342"/>
                  <a:pt x="1651590" y="319863"/>
                </a:cubicBezTo>
                <a:cubicBezTo>
                  <a:pt x="1292478" y="226979"/>
                  <a:pt x="1164725" y="327837"/>
                  <a:pt x="940267" y="373264"/>
                </a:cubicBezTo>
                <a:lnTo>
                  <a:pt x="757365" y="343581"/>
                </a:lnTo>
                <a:lnTo>
                  <a:pt x="523226" y="19050"/>
                </a:lnTo>
                <a:lnTo>
                  <a:pt x="13069" y="0"/>
                </a:lnTo>
                <a:cubicBezTo>
                  <a:pt x="16613" y="1282995"/>
                  <a:pt x="0" y="2641305"/>
                  <a:pt x="3544" y="3924300"/>
                </a:cubicBezTo>
                <a:lnTo>
                  <a:pt x="6807792" y="39243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12"/>
          <p:cNvSpPr txBox="1"/>
          <p:nvPr/>
        </p:nvSpPr>
        <p:spPr>
          <a:xfrm>
            <a:off x="6718424" y="3004592"/>
            <a:ext cx="2016224" cy="461665"/>
          </a:xfrm>
          <a:prstGeom prst="rect">
            <a:avLst/>
          </a:prstGeom>
          <a:noFill/>
        </p:spPr>
        <p:txBody>
          <a:bodyPr wrap="square" rtlCol="0">
            <a:spAutoFit/>
          </a:bodyPr>
          <a:lstStyle/>
          <a:p>
            <a:r>
              <a:rPr lang="lv-LV" sz="2400" dirty="0">
                <a:solidFill>
                  <a:schemeClr val="bg1"/>
                </a:solidFill>
                <a:effectLst>
                  <a:outerShdw blurRad="38100" dist="38100" dir="2700000" algn="tl">
                    <a:srgbClr val="000000">
                      <a:alpha val="43137"/>
                    </a:srgbClr>
                  </a:outerShdw>
                </a:effectLst>
              </a:rPr>
              <a:t>RPP Ziemeļi</a:t>
            </a:r>
            <a:endParaRPr lang="en-US" sz="2400"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8014568" y="7037040"/>
            <a:ext cx="2016224" cy="461665"/>
          </a:xfrm>
          <a:prstGeom prst="rect">
            <a:avLst/>
          </a:prstGeom>
          <a:noFill/>
        </p:spPr>
        <p:txBody>
          <a:bodyPr wrap="square" rtlCol="0">
            <a:spAutoFit/>
          </a:bodyPr>
          <a:lstStyle/>
          <a:p>
            <a:r>
              <a:rPr lang="lv-LV" sz="2400" dirty="0">
                <a:solidFill>
                  <a:schemeClr val="bg1"/>
                </a:solidFill>
                <a:effectLst>
                  <a:outerShdw blurRad="38100" dist="38100" dir="2700000" algn="tl">
                    <a:srgbClr val="000000">
                      <a:alpha val="43137"/>
                    </a:srgbClr>
                  </a:outerShdw>
                </a:effectLst>
              </a:rPr>
              <a:t>RPP Latgale</a:t>
            </a:r>
            <a:endParaRPr lang="en-US" sz="2400"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rot="18787863">
            <a:off x="6135939" y="5755517"/>
            <a:ext cx="2016224" cy="461665"/>
          </a:xfrm>
          <a:prstGeom prst="rect">
            <a:avLst/>
          </a:prstGeom>
          <a:noFill/>
        </p:spPr>
        <p:txBody>
          <a:bodyPr wrap="square" rtlCol="0">
            <a:spAutoFit/>
          </a:bodyPr>
          <a:lstStyle/>
          <a:p>
            <a:r>
              <a:rPr lang="lv-LV" sz="2400" dirty="0">
                <a:solidFill>
                  <a:schemeClr val="bg1"/>
                </a:solidFill>
                <a:effectLst>
                  <a:outerShdw blurRad="38100" dist="38100" dir="2700000" algn="tl">
                    <a:srgbClr val="000000">
                      <a:alpha val="43137"/>
                    </a:srgbClr>
                  </a:outerShdw>
                </a:effectLst>
              </a:rPr>
              <a:t>RPP Centrs</a:t>
            </a:r>
            <a:endParaRPr lang="en-US" sz="2400"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4990232" y="7397080"/>
            <a:ext cx="2160240" cy="461665"/>
          </a:xfrm>
          <a:prstGeom prst="rect">
            <a:avLst/>
          </a:prstGeom>
          <a:noFill/>
        </p:spPr>
        <p:txBody>
          <a:bodyPr wrap="square" rtlCol="0">
            <a:spAutoFit/>
          </a:bodyPr>
          <a:lstStyle/>
          <a:p>
            <a:r>
              <a:rPr lang="lv-LV" sz="2400" dirty="0">
                <a:solidFill>
                  <a:schemeClr val="bg1"/>
                </a:solidFill>
                <a:effectLst>
                  <a:outerShdw blurRad="38100" dist="38100" dir="2700000" algn="tl">
                    <a:srgbClr val="000000">
                      <a:alpha val="43137"/>
                    </a:srgbClr>
                  </a:outerShdw>
                </a:effectLst>
              </a:rPr>
              <a:t>RPP Zemgale</a:t>
            </a:r>
            <a:endParaRPr lang="en-US" sz="2400"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478064" y="4228728"/>
            <a:ext cx="2232248" cy="461665"/>
          </a:xfrm>
          <a:prstGeom prst="rect">
            <a:avLst/>
          </a:prstGeom>
          <a:noFill/>
        </p:spPr>
        <p:txBody>
          <a:bodyPr wrap="square" rtlCol="0">
            <a:spAutoFit/>
          </a:bodyPr>
          <a:lstStyle/>
          <a:p>
            <a:r>
              <a:rPr lang="lv-LV" sz="2400" dirty="0">
                <a:solidFill>
                  <a:schemeClr val="bg1"/>
                </a:solidFill>
                <a:effectLst>
                  <a:outerShdw blurRad="38100" dist="38100" dir="2700000" algn="tl">
                    <a:srgbClr val="000000">
                      <a:alpha val="43137"/>
                    </a:srgbClr>
                  </a:outerShdw>
                </a:effectLst>
              </a:rPr>
              <a:t>RPP Kurzeme</a:t>
            </a:r>
            <a:endParaRPr lang="en-US" sz="2400" dirty="0">
              <a:solidFill>
                <a:schemeClr val="bg1"/>
              </a:solidFill>
              <a:effectLst>
                <a:outerShdw blurRad="38100" dist="38100" dir="2700000" algn="tl">
                  <a:srgbClr val="000000">
                    <a:alpha val="43137"/>
                  </a:srgbClr>
                </a:outerShdw>
              </a:effectLst>
            </a:endParaRPr>
          </a:p>
        </p:txBody>
      </p:sp>
      <p:sp>
        <p:nvSpPr>
          <p:cNvPr id="91" name="Полилиния 402"/>
          <p:cNvSpPr/>
          <p:nvPr/>
        </p:nvSpPr>
        <p:spPr>
          <a:xfrm>
            <a:off x="7798544" y="3535080"/>
            <a:ext cx="5094917" cy="3339043"/>
          </a:xfrm>
          <a:custGeom>
            <a:avLst/>
            <a:gdLst>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295955 w 5037826"/>
              <a:gd name="connsiteY9" fmla="*/ 1138687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33577 w 5037826"/>
              <a:gd name="connsiteY49" fmla="*/ 1500996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33577 w 5037826"/>
              <a:gd name="connsiteY49" fmla="*/ 1500996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397479 w 5037826"/>
              <a:gd name="connsiteY36" fmla="*/ 2389517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7034 w 5037826"/>
              <a:gd name="connsiteY16" fmla="*/ 1663406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7034 w 5037826"/>
              <a:gd name="connsiteY16" fmla="*/ 1663406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21050"/>
              <a:gd name="connsiteY0" fmla="*/ 0 h 2691441"/>
              <a:gd name="connsiteX1" fmla="*/ 2372264 w 5021050"/>
              <a:gd name="connsiteY1" fmla="*/ 146649 h 2691441"/>
              <a:gd name="connsiteX2" fmla="*/ 2467155 w 5021050"/>
              <a:gd name="connsiteY2" fmla="*/ 250166 h 2691441"/>
              <a:gd name="connsiteX3" fmla="*/ 3674853 w 5021050"/>
              <a:gd name="connsiteY3" fmla="*/ 508958 h 2691441"/>
              <a:gd name="connsiteX4" fmla="*/ 3847381 w 5021050"/>
              <a:gd name="connsiteY4" fmla="*/ 491706 h 2691441"/>
              <a:gd name="connsiteX5" fmla="*/ 3968151 w 5021050"/>
              <a:gd name="connsiteY5" fmla="*/ 603849 h 2691441"/>
              <a:gd name="connsiteX6" fmla="*/ 3985404 w 5021050"/>
              <a:gd name="connsiteY6" fmla="*/ 767751 h 2691441"/>
              <a:gd name="connsiteX7" fmla="*/ 4045789 w 5021050"/>
              <a:gd name="connsiteY7" fmla="*/ 836762 h 2691441"/>
              <a:gd name="connsiteX8" fmla="*/ 4019909 w 5021050"/>
              <a:gd name="connsiteY8" fmla="*/ 940279 h 2691441"/>
              <a:gd name="connsiteX9" fmla="*/ 4300970 w 5021050"/>
              <a:gd name="connsiteY9" fmla="*/ 1087342 h 2691441"/>
              <a:gd name="connsiteX10" fmla="*/ 4615132 w 5021050"/>
              <a:gd name="connsiteY10" fmla="*/ 1224951 h 2691441"/>
              <a:gd name="connsiteX11" fmla="*/ 4580626 w 5021050"/>
              <a:gd name="connsiteY11" fmla="*/ 1250830 h 2691441"/>
              <a:gd name="connsiteX12" fmla="*/ 4641011 w 5021050"/>
              <a:gd name="connsiteY12" fmla="*/ 1345721 h 2691441"/>
              <a:gd name="connsiteX13" fmla="*/ 4589253 w 5021050"/>
              <a:gd name="connsiteY13" fmla="*/ 1440611 h 2691441"/>
              <a:gd name="connsiteX14" fmla="*/ 4744528 w 5021050"/>
              <a:gd name="connsiteY14" fmla="*/ 1552755 h 2691441"/>
              <a:gd name="connsiteX15" fmla="*/ 4804913 w 5021050"/>
              <a:gd name="connsiteY15" fmla="*/ 1544128 h 2691441"/>
              <a:gd name="connsiteX16" fmla="*/ 4877034 w 5021050"/>
              <a:gd name="connsiteY16" fmla="*/ 1663406 h 2691441"/>
              <a:gd name="connsiteX17" fmla="*/ 5021050 w 5021050"/>
              <a:gd name="connsiteY17" fmla="*/ 1807422 h 2691441"/>
              <a:gd name="connsiteX18" fmla="*/ 4917056 w 5021050"/>
              <a:gd name="connsiteY18" fmla="*/ 1915064 h 2691441"/>
              <a:gd name="connsiteX19" fmla="*/ 4813539 w 5021050"/>
              <a:gd name="connsiteY19" fmla="*/ 1871932 h 2691441"/>
              <a:gd name="connsiteX20" fmla="*/ 4641011 w 5021050"/>
              <a:gd name="connsiteY20" fmla="*/ 2001328 h 2691441"/>
              <a:gd name="connsiteX21" fmla="*/ 4623758 w 5021050"/>
              <a:gd name="connsiteY21" fmla="*/ 2035834 h 2691441"/>
              <a:gd name="connsiteX22" fmla="*/ 4546121 w 5021050"/>
              <a:gd name="connsiteY22" fmla="*/ 2035834 h 2691441"/>
              <a:gd name="connsiteX23" fmla="*/ 4537494 w 5021050"/>
              <a:gd name="connsiteY23" fmla="*/ 2087592 h 2691441"/>
              <a:gd name="connsiteX24" fmla="*/ 4183811 w 5021050"/>
              <a:gd name="connsiteY24" fmla="*/ 2268747 h 2691441"/>
              <a:gd name="connsiteX25" fmla="*/ 4080294 w 5021050"/>
              <a:gd name="connsiteY25" fmla="*/ 2216989 h 2691441"/>
              <a:gd name="connsiteX26" fmla="*/ 3796914 w 5021050"/>
              <a:gd name="connsiteY26" fmla="*/ 2167462 h 2691441"/>
              <a:gd name="connsiteX27" fmla="*/ 3796914 w 5021050"/>
              <a:gd name="connsiteY27" fmla="*/ 2383486 h 2691441"/>
              <a:gd name="connsiteX28" fmla="*/ 3674853 w 5021050"/>
              <a:gd name="connsiteY28" fmla="*/ 2458528 h 2691441"/>
              <a:gd name="connsiteX29" fmla="*/ 3493698 w 5021050"/>
              <a:gd name="connsiteY29" fmla="*/ 2337758 h 2691441"/>
              <a:gd name="connsiteX30" fmla="*/ 3485072 w 5021050"/>
              <a:gd name="connsiteY30" fmla="*/ 2242868 h 2691441"/>
              <a:gd name="connsiteX31" fmla="*/ 3372928 w 5021050"/>
              <a:gd name="connsiteY31" fmla="*/ 2234241 h 2691441"/>
              <a:gd name="connsiteX32" fmla="*/ 3364866 w 5021050"/>
              <a:gd name="connsiteY32" fmla="*/ 2311478 h 2691441"/>
              <a:gd name="connsiteX33" fmla="*/ 3243532 w 5021050"/>
              <a:gd name="connsiteY33" fmla="*/ 2510287 h 2691441"/>
              <a:gd name="connsiteX34" fmla="*/ 3191773 w 5021050"/>
              <a:gd name="connsiteY34" fmla="*/ 2691441 h 2691441"/>
              <a:gd name="connsiteX35" fmla="*/ 3076834 w 5021050"/>
              <a:gd name="connsiteY35" fmla="*/ 2599510 h 2691441"/>
              <a:gd name="connsiteX36" fmla="*/ 1420650 w 5021050"/>
              <a:gd name="connsiteY36" fmla="*/ 2311478 h 2691441"/>
              <a:gd name="connsiteX37" fmla="*/ 1348642 w 5021050"/>
              <a:gd name="connsiteY37" fmla="*/ 2311478 h 2691441"/>
              <a:gd name="connsiteX38" fmla="*/ 1224951 w 5021050"/>
              <a:gd name="connsiteY38" fmla="*/ 2147977 h 2691441"/>
              <a:gd name="connsiteX39" fmla="*/ 1155939 w 5021050"/>
              <a:gd name="connsiteY39" fmla="*/ 1949570 h 2691441"/>
              <a:gd name="connsiteX40" fmla="*/ 1104181 w 5021050"/>
              <a:gd name="connsiteY40" fmla="*/ 1785668 h 2691441"/>
              <a:gd name="connsiteX41" fmla="*/ 431321 w 5021050"/>
              <a:gd name="connsiteY41" fmla="*/ 2182483 h 2691441"/>
              <a:gd name="connsiteX42" fmla="*/ 181155 w 5021050"/>
              <a:gd name="connsiteY42" fmla="*/ 2346385 h 2691441"/>
              <a:gd name="connsiteX43" fmla="*/ 69011 w 5021050"/>
              <a:gd name="connsiteY43" fmla="*/ 2277374 h 2691441"/>
              <a:gd name="connsiteX44" fmla="*/ 0 w 5021050"/>
              <a:gd name="connsiteY44" fmla="*/ 2182483 h 2691441"/>
              <a:gd name="connsiteX45" fmla="*/ 34506 w 5021050"/>
              <a:gd name="connsiteY45" fmla="*/ 1846053 h 2691441"/>
              <a:gd name="connsiteX46" fmla="*/ 155275 w 5021050"/>
              <a:gd name="connsiteY46" fmla="*/ 1570008 h 2691441"/>
              <a:gd name="connsiteX47" fmla="*/ 759124 w 5021050"/>
              <a:gd name="connsiteY47" fmla="*/ 1414732 h 2691441"/>
              <a:gd name="connsiteX48" fmla="*/ 905773 w 5021050"/>
              <a:gd name="connsiteY48" fmla="*/ 1526875 h 2691441"/>
              <a:gd name="connsiteX49" fmla="*/ 1276634 w 5021050"/>
              <a:gd name="connsiteY49" fmla="*/ 1447382 h 2691441"/>
              <a:gd name="connsiteX50" fmla="*/ 1780690 w 5021050"/>
              <a:gd name="connsiteY50" fmla="*/ 1303366 h 2691441"/>
              <a:gd name="connsiteX51" fmla="*/ 1906438 w 5021050"/>
              <a:gd name="connsiteY51" fmla="*/ 1052423 h 2691441"/>
              <a:gd name="connsiteX52" fmla="*/ 2208362 w 5021050"/>
              <a:gd name="connsiteY52" fmla="*/ 905774 h 2691441"/>
              <a:gd name="connsiteX53" fmla="*/ 2061713 w 5021050"/>
              <a:gd name="connsiteY53" fmla="*/ 293298 h 2691441"/>
              <a:gd name="connsiteX54" fmla="*/ 2104845 w 5021050"/>
              <a:gd name="connsiteY54" fmla="*/ 241540 h 2691441"/>
              <a:gd name="connsiteX55" fmla="*/ 2104845 w 5021050"/>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59124 w 5128554"/>
              <a:gd name="connsiteY47" fmla="*/ 1414732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06438 w 5128554"/>
              <a:gd name="connsiteY51" fmla="*/ 1052423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59124 w 5128554"/>
              <a:gd name="connsiteY47" fmla="*/ 1414732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021050"/>
              <a:gd name="connsiteY0" fmla="*/ 0 h 2691441"/>
              <a:gd name="connsiteX1" fmla="*/ 2372264 w 5021050"/>
              <a:gd name="connsiteY1" fmla="*/ 146649 h 2691441"/>
              <a:gd name="connsiteX2" fmla="*/ 2467155 w 5021050"/>
              <a:gd name="connsiteY2" fmla="*/ 250166 h 2691441"/>
              <a:gd name="connsiteX3" fmla="*/ 3674853 w 5021050"/>
              <a:gd name="connsiteY3" fmla="*/ 508958 h 2691441"/>
              <a:gd name="connsiteX4" fmla="*/ 3847381 w 5021050"/>
              <a:gd name="connsiteY4" fmla="*/ 491706 h 2691441"/>
              <a:gd name="connsiteX5" fmla="*/ 3968151 w 5021050"/>
              <a:gd name="connsiteY5" fmla="*/ 603849 h 2691441"/>
              <a:gd name="connsiteX6" fmla="*/ 3985404 w 5021050"/>
              <a:gd name="connsiteY6" fmla="*/ 767751 h 2691441"/>
              <a:gd name="connsiteX7" fmla="*/ 4045789 w 5021050"/>
              <a:gd name="connsiteY7" fmla="*/ 836762 h 2691441"/>
              <a:gd name="connsiteX8" fmla="*/ 4019909 w 5021050"/>
              <a:gd name="connsiteY8" fmla="*/ 940279 h 2691441"/>
              <a:gd name="connsiteX9" fmla="*/ 4300970 w 5021050"/>
              <a:gd name="connsiteY9" fmla="*/ 1087342 h 2691441"/>
              <a:gd name="connsiteX10" fmla="*/ 4615132 w 5021050"/>
              <a:gd name="connsiteY10" fmla="*/ 1224951 h 2691441"/>
              <a:gd name="connsiteX11" fmla="*/ 4580626 w 5021050"/>
              <a:gd name="connsiteY11" fmla="*/ 1250830 h 2691441"/>
              <a:gd name="connsiteX12" fmla="*/ 4641011 w 5021050"/>
              <a:gd name="connsiteY12" fmla="*/ 1345721 h 2691441"/>
              <a:gd name="connsiteX13" fmla="*/ 4589253 w 5021050"/>
              <a:gd name="connsiteY13" fmla="*/ 1440611 h 2691441"/>
              <a:gd name="connsiteX14" fmla="*/ 4744528 w 5021050"/>
              <a:gd name="connsiteY14" fmla="*/ 1552755 h 2691441"/>
              <a:gd name="connsiteX15" fmla="*/ 4804913 w 5021050"/>
              <a:gd name="connsiteY15" fmla="*/ 1544128 h 2691441"/>
              <a:gd name="connsiteX16" fmla="*/ 4877034 w 5021050"/>
              <a:gd name="connsiteY16" fmla="*/ 1663406 h 2691441"/>
              <a:gd name="connsiteX17" fmla="*/ 5021050 w 5021050"/>
              <a:gd name="connsiteY17" fmla="*/ 1807422 h 2691441"/>
              <a:gd name="connsiteX18" fmla="*/ 4917056 w 5021050"/>
              <a:gd name="connsiteY18" fmla="*/ 1915064 h 2691441"/>
              <a:gd name="connsiteX19" fmla="*/ 4813539 w 5021050"/>
              <a:gd name="connsiteY19" fmla="*/ 1871932 h 2691441"/>
              <a:gd name="connsiteX20" fmla="*/ 4641011 w 5021050"/>
              <a:gd name="connsiteY20" fmla="*/ 2001328 h 2691441"/>
              <a:gd name="connsiteX21" fmla="*/ 4623758 w 5021050"/>
              <a:gd name="connsiteY21" fmla="*/ 2035834 h 2691441"/>
              <a:gd name="connsiteX22" fmla="*/ 4546121 w 5021050"/>
              <a:gd name="connsiteY22" fmla="*/ 2035834 h 2691441"/>
              <a:gd name="connsiteX23" fmla="*/ 4537494 w 5021050"/>
              <a:gd name="connsiteY23" fmla="*/ 2087592 h 2691441"/>
              <a:gd name="connsiteX24" fmla="*/ 4183811 w 5021050"/>
              <a:gd name="connsiteY24" fmla="*/ 2268747 h 2691441"/>
              <a:gd name="connsiteX25" fmla="*/ 4080294 w 5021050"/>
              <a:gd name="connsiteY25" fmla="*/ 2216989 h 2691441"/>
              <a:gd name="connsiteX26" fmla="*/ 3796914 w 5021050"/>
              <a:gd name="connsiteY26" fmla="*/ 2167462 h 2691441"/>
              <a:gd name="connsiteX27" fmla="*/ 3796914 w 5021050"/>
              <a:gd name="connsiteY27" fmla="*/ 2383486 h 2691441"/>
              <a:gd name="connsiteX28" fmla="*/ 3674853 w 5021050"/>
              <a:gd name="connsiteY28" fmla="*/ 2458528 h 2691441"/>
              <a:gd name="connsiteX29" fmla="*/ 3493698 w 5021050"/>
              <a:gd name="connsiteY29" fmla="*/ 2337758 h 2691441"/>
              <a:gd name="connsiteX30" fmla="*/ 3485072 w 5021050"/>
              <a:gd name="connsiteY30" fmla="*/ 2242868 h 2691441"/>
              <a:gd name="connsiteX31" fmla="*/ 3372928 w 5021050"/>
              <a:gd name="connsiteY31" fmla="*/ 2234241 h 2691441"/>
              <a:gd name="connsiteX32" fmla="*/ 3364866 w 5021050"/>
              <a:gd name="connsiteY32" fmla="*/ 2311478 h 2691441"/>
              <a:gd name="connsiteX33" fmla="*/ 3243532 w 5021050"/>
              <a:gd name="connsiteY33" fmla="*/ 2510287 h 2691441"/>
              <a:gd name="connsiteX34" fmla="*/ 3191773 w 5021050"/>
              <a:gd name="connsiteY34" fmla="*/ 2691441 h 2691441"/>
              <a:gd name="connsiteX35" fmla="*/ 3076834 w 5021050"/>
              <a:gd name="connsiteY35" fmla="*/ 2599510 h 2691441"/>
              <a:gd name="connsiteX36" fmla="*/ 1420650 w 5021050"/>
              <a:gd name="connsiteY36" fmla="*/ 2311478 h 2691441"/>
              <a:gd name="connsiteX37" fmla="*/ 1348642 w 5021050"/>
              <a:gd name="connsiteY37" fmla="*/ 2311478 h 2691441"/>
              <a:gd name="connsiteX38" fmla="*/ 1224951 w 5021050"/>
              <a:gd name="connsiteY38" fmla="*/ 2147977 h 2691441"/>
              <a:gd name="connsiteX39" fmla="*/ 1155939 w 5021050"/>
              <a:gd name="connsiteY39" fmla="*/ 1949570 h 2691441"/>
              <a:gd name="connsiteX40" fmla="*/ 1104181 w 5021050"/>
              <a:gd name="connsiteY40" fmla="*/ 1785668 h 2691441"/>
              <a:gd name="connsiteX41" fmla="*/ 431321 w 5021050"/>
              <a:gd name="connsiteY41" fmla="*/ 2182483 h 2691441"/>
              <a:gd name="connsiteX42" fmla="*/ 181155 w 5021050"/>
              <a:gd name="connsiteY42" fmla="*/ 2346385 h 2691441"/>
              <a:gd name="connsiteX43" fmla="*/ 69011 w 5021050"/>
              <a:gd name="connsiteY43" fmla="*/ 2277374 h 2691441"/>
              <a:gd name="connsiteX44" fmla="*/ 0 w 5021050"/>
              <a:gd name="connsiteY44" fmla="*/ 2182483 h 2691441"/>
              <a:gd name="connsiteX45" fmla="*/ 34506 w 5021050"/>
              <a:gd name="connsiteY45" fmla="*/ 1846053 h 2691441"/>
              <a:gd name="connsiteX46" fmla="*/ 155275 w 5021050"/>
              <a:gd name="connsiteY46" fmla="*/ 1570008 h 2691441"/>
              <a:gd name="connsiteX47" fmla="*/ 772578 w 5021050"/>
              <a:gd name="connsiteY47" fmla="*/ 1375374 h 2691441"/>
              <a:gd name="connsiteX48" fmla="*/ 916594 w 5021050"/>
              <a:gd name="connsiteY48" fmla="*/ 1519390 h 2691441"/>
              <a:gd name="connsiteX49" fmla="*/ 1276634 w 5021050"/>
              <a:gd name="connsiteY49" fmla="*/ 1447382 h 2691441"/>
              <a:gd name="connsiteX50" fmla="*/ 1780690 w 5021050"/>
              <a:gd name="connsiteY50" fmla="*/ 1303366 h 2691441"/>
              <a:gd name="connsiteX51" fmla="*/ 1924706 w 5021050"/>
              <a:gd name="connsiteY51" fmla="*/ 1015334 h 2691441"/>
              <a:gd name="connsiteX52" fmla="*/ 2208362 w 5021050"/>
              <a:gd name="connsiteY52" fmla="*/ 905774 h 2691441"/>
              <a:gd name="connsiteX53" fmla="*/ 2061713 w 5021050"/>
              <a:gd name="connsiteY53" fmla="*/ 293298 h 2691441"/>
              <a:gd name="connsiteX54" fmla="*/ 2104845 w 5021050"/>
              <a:gd name="connsiteY54" fmla="*/ 241540 h 2691441"/>
              <a:gd name="connsiteX55" fmla="*/ 2104845 w 5021050"/>
              <a:gd name="connsiteY55" fmla="*/ 0 h 2691441"/>
              <a:gd name="connsiteX0" fmla="*/ 2104845 w 5023549"/>
              <a:gd name="connsiteY0" fmla="*/ 0 h 2691441"/>
              <a:gd name="connsiteX1" fmla="*/ 2372264 w 5023549"/>
              <a:gd name="connsiteY1" fmla="*/ 146649 h 2691441"/>
              <a:gd name="connsiteX2" fmla="*/ 2467155 w 5023549"/>
              <a:gd name="connsiteY2" fmla="*/ 250166 h 2691441"/>
              <a:gd name="connsiteX3" fmla="*/ 3674853 w 5023549"/>
              <a:gd name="connsiteY3" fmla="*/ 508958 h 2691441"/>
              <a:gd name="connsiteX4" fmla="*/ 3847381 w 5023549"/>
              <a:gd name="connsiteY4" fmla="*/ 491706 h 2691441"/>
              <a:gd name="connsiteX5" fmla="*/ 3968151 w 5023549"/>
              <a:gd name="connsiteY5" fmla="*/ 603849 h 2691441"/>
              <a:gd name="connsiteX6" fmla="*/ 3985404 w 5023549"/>
              <a:gd name="connsiteY6" fmla="*/ 767751 h 2691441"/>
              <a:gd name="connsiteX7" fmla="*/ 4045789 w 5023549"/>
              <a:gd name="connsiteY7" fmla="*/ 836762 h 2691441"/>
              <a:gd name="connsiteX8" fmla="*/ 4019909 w 5023549"/>
              <a:gd name="connsiteY8" fmla="*/ 940279 h 2691441"/>
              <a:gd name="connsiteX9" fmla="*/ 4300970 w 5023549"/>
              <a:gd name="connsiteY9" fmla="*/ 1087342 h 2691441"/>
              <a:gd name="connsiteX10" fmla="*/ 4615132 w 5023549"/>
              <a:gd name="connsiteY10" fmla="*/ 1224951 h 2691441"/>
              <a:gd name="connsiteX11" fmla="*/ 4580626 w 5023549"/>
              <a:gd name="connsiteY11" fmla="*/ 1250830 h 2691441"/>
              <a:gd name="connsiteX12" fmla="*/ 4641011 w 5023549"/>
              <a:gd name="connsiteY12" fmla="*/ 1345721 h 2691441"/>
              <a:gd name="connsiteX13" fmla="*/ 4589253 w 5023549"/>
              <a:gd name="connsiteY13" fmla="*/ 1440611 h 2691441"/>
              <a:gd name="connsiteX14" fmla="*/ 4744528 w 5023549"/>
              <a:gd name="connsiteY14" fmla="*/ 1552755 h 2691441"/>
              <a:gd name="connsiteX15" fmla="*/ 4804913 w 5023549"/>
              <a:gd name="connsiteY15" fmla="*/ 1544128 h 2691441"/>
              <a:gd name="connsiteX16" fmla="*/ 4877034 w 5023549"/>
              <a:gd name="connsiteY16" fmla="*/ 1663406 h 2691441"/>
              <a:gd name="connsiteX17" fmla="*/ 5021050 w 5023549"/>
              <a:gd name="connsiteY17" fmla="*/ 1807422 h 2691441"/>
              <a:gd name="connsiteX18" fmla="*/ 4917056 w 5023549"/>
              <a:gd name="connsiteY18" fmla="*/ 1915064 h 2691441"/>
              <a:gd name="connsiteX19" fmla="*/ 4813539 w 5023549"/>
              <a:gd name="connsiteY19" fmla="*/ 1871932 h 2691441"/>
              <a:gd name="connsiteX20" fmla="*/ 4641011 w 5023549"/>
              <a:gd name="connsiteY20" fmla="*/ 2001328 h 2691441"/>
              <a:gd name="connsiteX21" fmla="*/ 4623758 w 5023549"/>
              <a:gd name="connsiteY21" fmla="*/ 2035834 h 2691441"/>
              <a:gd name="connsiteX22" fmla="*/ 4546121 w 5023549"/>
              <a:gd name="connsiteY22" fmla="*/ 2035834 h 2691441"/>
              <a:gd name="connsiteX23" fmla="*/ 4537494 w 5023549"/>
              <a:gd name="connsiteY23" fmla="*/ 2087592 h 2691441"/>
              <a:gd name="connsiteX24" fmla="*/ 4183811 w 5023549"/>
              <a:gd name="connsiteY24" fmla="*/ 2268747 h 2691441"/>
              <a:gd name="connsiteX25" fmla="*/ 4080294 w 5023549"/>
              <a:gd name="connsiteY25" fmla="*/ 2216989 h 2691441"/>
              <a:gd name="connsiteX26" fmla="*/ 3796914 w 5023549"/>
              <a:gd name="connsiteY26" fmla="*/ 2167462 h 2691441"/>
              <a:gd name="connsiteX27" fmla="*/ 3796914 w 5023549"/>
              <a:gd name="connsiteY27" fmla="*/ 2383486 h 2691441"/>
              <a:gd name="connsiteX28" fmla="*/ 3674853 w 5023549"/>
              <a:gd name="connsiteY28" fmla="*/ 2458528 h 2691441"/>
              <a:gd name="connsiteX29" fmla="*/ 3493698 w 5023549"/>
              <a:gd name="connsiteY29" fmla="*/ 2337758 h 2691441"/>
              <a:gd name="connsiteX30" fmla="*/ 3485072 w 5023549"/>
              <a:gd name="connsiteY30" fmla="*/ 2242868 h 2691441"/>
              <a:gd name="connsiteX31" fmla="*/ 3372928 w 5023549"/>
              <a:gd name="connsiteY31" fmla="*/ 2234241 h 2691441"/>
              <a:gd name="connsiteX32" fmla="*/ 3364866 w 5023549"/>
              <a:gd name="connsiteY32" fmla="*/ 2311478 h 2691441"/>
              <a:gd name="connsiteX33" fmla="*/ 3243532 w 5023549"/>
              <a:gd name="connsiteY33" fmla="*/ 2510287 h 2691441"/>
              <a:gd name="connsiteX34" fmla="*/ 3191773 w 5023549"/>
              <a:gd name="connsiteY34" fmla="*/ 2691441 h 2691441"/>
              <a:gd name="connsiteX35" fmla="*/ 3076834 w 5023549"/>
              <a:gd name="connsiteY35" fmla="*/ 2599510 h 2691441"/>
              <a:gd name="connsiteX36" fmla="*/ 1420650 w 5023549"/>
              <a:gd name="connsiteY36" fmla="*/ 2311478 h 2691441"/>
              <a:gd name="connsiteX37" fmla="*/ 1348642 w 5023549"/>
              <a:gd name="connsiteY37" fmla="*/ 2311478 h 2691441"/>
              <a:gd name="connsiteX38" fmla="*/ 1224951 w 5023549"/>
              <a:gd name="connsiteY38" fmla="*/ 2147977 h 2691441"/>
              <a:gd name="connsiteX39" fmla="*/ 1155939 w 5023549"/>
              <a:gd name="connsiteY39" fmla="*/ 1949570 h 2691441"/>
              <a:gd name="connsiteX40" fmla="*/ 1104181 w 5023549"/>
              <a:gd name="connsiteY40" fmla="*/ 1785668 h 2691441"/>
              <a:gd name="connsiteX41" fmla="*/ 431321 w 5023549"/>
              <a:gd name="connsiteY41" fmla="*/ 2182483 h 2691441"/>
              <a:gd name="connsiteX42" fmla="*/ 181155 w 5023549"/>
              <a:gd name="connsiteY42" fmla="*/ 2346385 h 2691441"/>
              <a:gd name="connsiteX43" fmla="*/ 69011 w 5023549"/>
              <a:gd name="connsiteY43" fmla="*/ 2277374 h 2691441"/>
              <a:gd name="connsiteX44" fmla="*/ 0 w 5023549"/>
              <a:gd name="connsiteY44" fmla="*/ 2182483 h 2691441"/>
              <a:gd name="connsiteX45" fmla="*/ 34506 w 5023549"/>
              <a:gd name="connsiteY45" fmla="*/ 1846053 h 2691441"/>
              <a:gd name="connsiteX46" fmla="*/ 155275 w 5023549"/>
              <a:gd name="connsiteY46" fmla="*/ 1570008 h 2691441"/>
              <a:gd name="connsiteX47" fmla="*/ 772578 w 5023549"/>
              <a:gd name="connsiteY47" fmla="*/ 1375374 h 2691441"/>
              <a:gd name="connsiteX48" fmla="*/ 916594 w 5023549"/>
              <a:gd name="connsiteY48" fmla="*/ 1519390 h 2691441"/>
              <a:gd name="connsiteX49" fmla="*/ 1276634 w 5023549"/>
              <a:gd name="connsiteY49" fmla="*/ 1447382 h 2691441"/>
              <a:gd name="connsiteX50" fmla="*/ 1780690 w 5023549"/>
              <a:gd name="connsiteY50" fmla="*/ 1303366 h 2691441"/>
              <a:gd name="connsiteX51" fmla="*/ 1924706 w 5023549"/>
              <a:gd name="connsiteY51" fmla="*/ 1015334 h 2691441"/>
              <a:gd name="connsiteX52" fmla="*/ 2208362 w 5023549"/>
              <a:gd name="connsiteY52" fmla="*/ 905774 h 2691441"/>
              <a:gd name="connsiteX53" fmla="*/ 2061713 w 5023549"/>
              <a:gd name="connsiteY53" fmla="*/ 293298 h 2691441"/>
              <a:gd name="connsiteX54" fmla="*/ 2104845 w 5023549"/>
              <a:gd name="connsiteY54" fmla="*/ 241540 h 2691441"/>
              <a:gd name="connsiteX55" fmla="*/ 2104845 w 5023549"/>
              <a:gd name="connsiteY55" fmla="*/ 0 h 2691441"/>
              <a:gd name="connsiteX0" fmla="*/ 2104845 w 5023549"/>
              <a:gd name="connsiteY0" fmla="*/ 0 h 2691441"/>
              <a:gd name="connsiteX1" fmla="*/ 2372264 w 5023549"/>
              <a:gd name="connsiteY1" fmla="*/ 146649 h 2691441"/>
              <a:gd name="connsiteX2" fmla="*/ 2467155 w 5023549"/>
              <a:gd name="connsiteY2" fmla="*/ 250166 h 2691441"/>
              <a:gd name="connsiteX3" fmla="*/ 3674853 w 5023549"/>
              <a:gd name="connsiteY3" fmla="*/ 508958 h 2691441"/>
              <a:gd name="connsiteX4" fmla="*/ 3847381 w 5023549"/>
              <a:gd name="connsiteY4" fmla="*/ 491706 h 2691441"/>
              <a:gd name="connsiteX5" fmla="*/ 3968151 w 5023549"/>
              <a:gd name="connsiteY5" fmla="*/ 603849 h 2691441"/>
              <a:gd name="connsiteX6" fmla="*/ 3985404 w 5023549"/>
              <a:gd name="connsiteY6" fmla="*/ 767751 h 2691441"/>
              <a:gd name="connsiteX7" fmla="*/ 4045789 w 5023549"/>
              <a:gd name="connsiteY7" fmla="*/ 836762 h 2691441"/>
              <a:gd name="connsiteX8" fmla="*/ 4019909 w 5023549"/>
              <a:gd name="connsiteY8" fmla="*/ 940279 h 2691441"/>
              <a:gd name="connsiteX9" fmla="*/ 4300970 w 5023549"/>
              <a:gd name="connsiteY9" fmla="*/ 1087342 h 2691441"/>
              <a:gd name="connsiteX10" fmla="*/ 4615132 w 5023549"/>
              <a:gd name="connsiteY10" fmla="*/ 1224951 h 2691441"/>
              <a:gd name="connsiteX11" fmla="*/ 4580626 w 5023549"/>
              <a:gd name="connsiteY11" fmla="*/ 1250830 h 2691441"/>
              <a:gd name="connsiteX12" fmla="*/ 4641011 w 5023549"/>
              <a:gd name="connsiteY12" fmla="*/ 1345721 h 2691441"/>
              <a:gd name="connsiteX13" fmla="*/ 4589253 w 5023549"/>
              <a:gd name="connsiteY13" fmla="*/ 1440611 h 2691441"/>
              <a:gd name="connsiteX14" fmla="*/ 4744528 w 5023549"/>
              <a:gd name="connsiteY14" fmla="*/ 1552755 h 2691441"/>
              <a:gd name="connsiteX15" fmla="*/ 4804913 w 5023549"/>
              <a:gd name="connsiteY15" fmla="*/ 1544128 h 2691441"/>
              <a:gd name="connsiteX16" fmla="*/ 4877034 w 5023549"/>
              <a:gd name="connsiteY16" fmla="*/ 1663406 h 2691441"/>
              <a:gd name="connsiteX17" fmla="*/ 5021050 w 5023549"/>
              <a:gd name="connsiteY17" fmla="*/ 1807422 h 2691441"/>
              <a:gd name="connsiteX18" fmla="*/ 4917056 w 5023549"/>
              <a:gd name="connsiteY18" fmla="*/ 1915064 h 2691441"/>
              <a:gd name="connsiteX19" fmla="*/ 4813539 w 5023549"/>
              <a:gd name="connsiteY19" fmla="*/ 1871932 h 2691441"/>
              <a:gd name="connsiteX20" fmla="*/ 4641011 w 5023549"/>
              <a:gd name="connsiteY20" fmla="*/ 2001328 h 2691441"/>
              <a:gd name="connsiteX21" fmla="*/ 4623758 w 5023549"/>
              <a:gd name="connsiteY21" fmla="*/ 2035834 h 2691441"/>
              <a:gd name="connsiteX22" fmla="*/ 4546121 w 5023549"/>
              <a:gd name="connsiteY22" fmla="*/ 2035834 h 2691441"/>
              <a:gd name="connsiteX23" fmla="*/ 4537494 w 5023549"/>
              <a:gd name="connsiteY23" fmla="*/ 2087592 h 2691441"/>
              <a:gd name="connsiteX24" fmla="*/ 4183811 w 5023549"/>
              <a:gd name="connsiteY24" fmla="*/ 2268747 h 2691441"/>
              <a:gd name="connsiteX25" fmla="*/ 4080294 w 5023549"/>
              <a:gd name="connsiteY25" fmla="*/ 2216989 h 2691441"/>
              <a:gd name="connsiteX26" fmla="*/ 3796914 w 5023549"/>
              <a:gd name="connsiteY26" fmla="*/ 2167462 h 2691441"/>
              <a:gd name="connsiteX27" fmla="*/ 3796914 w 5023549"/>
              <a:gd name="connsiteY27" fmla="*/ 2383486 h 2691441"/>
              <a:gd name="connsiteX28" fmla="*/ 3674853 w 5023549"/>
              <a:gd name="connsiteY28" fmla="*/ 2458528 h 2691441"/>
              <a:gd name="connsiteX29" fmla="*/ 3493698 w 5023549"/>
              <a:gd name="connsiteY29" fmla="*/ 2337758 h 2691441"/>
              <a:gd name="connsiteX30" fmla="*/ 3485072 w 5023549"/>
              <a:gd name="connsiteY30" fmla="*/ 2242868 h 2691441"/>
              <a:gd name="connsiteX31" fmla="*/ 3372928 w 5023549"/>
              <a:gd name="connsiteY31" fmla="*/ 2234241 h 2691441"/>
              <a:gd name="connsiteX32" fmla="*/ 3364866 w 5023549"/>
              <a:gd name="connsiteY32" fmla="*/ 2311478 h 2691441"/>
              <a:gd name="connsiteX33" fmla="*/ 3243532 w 5023549"/>
              <a:gd name="connsiteY33" fmla="*/ 2510287 h 2691441"/>
              <a:gd name="connsiteX34" fmla="*/ 3191773 w 5023549"/>
              <a:gd name="connsiteY34" fmla="*/ 2691441 h 2691441"/>
              <a:gd name="connsiteX35" fmla="*/ 3076834 w 5023549"/>
              <a:gd name="connsiteY35" fmla="*/ 2599510 h 2691441"/>
              <a:gd name="connsiteX36" fmla="*/ 1420650 w 5023549"/>
              <a:gd name="connsiteY36" fmla="*/ 2311478 h 2691441"/>
              <a:gd name="connsiteX37" fmla="*/ 1348642 w 5023549"/>
              <a:gd name="connsiteY37" fmla="*/ 2311478 h 2691441"/>
              <a:gd name="connsiteX38" fmla="*/ 1224951 w 5023549"/>
              <a:gd name="connsiteY38" fmla="*/ 2147977 h 2691441"/>
              <a:gd name="connsiteX39" fmla="*/ 1155939 w 5023549"/>
              <a:gd name="connsiteY39" fmla="*/ 1949570 h 2691441"/>
              <a:gd name="connsiteX40" fmla="*/ 1104181 w 5023549"/>
              <a:gd name="connsiteY40" fmla="*/ 1785668 h 2691441"/>
              <a:gd name="connsiteX41" fmla="*/ 431321 w 5023549"/>
              <a:gd name="connsiteY41" fmla="*/ 2182483 h 2691441"/>
              <a:gd name="connsiteX42" fmla="*/ 181155 w 5023549"/>
              <a:gd name="connsiteY42" fmla="*/ 2346385 h 2691441"/>
              <a:gd name="connsiteX43" fmla="*/ 69011 w 5023549"/>
              <a:gd name="connsiteY43" fmla="*/ 2277374 h 2691441"/>
              <a:gd name="connsiteX44" fmla="*/ 0 w 5023549"/>
              <a:gd name="connsiteY44" fmla="*/ 2182483 h 2691441"/>
              <a:gd name="connsiteX45" fmla="*/ 34506 w 5023549"/>
              <a:gd name="connsiteY45" fmla="*/ 1846053 h 2691441"/>
              <a:gd name="connsiteX46" fmla="*/ 155275 w 5023549"/>
              <a:gd name="connsiteY46" fmla="*/ 1570008 h 2691441"/>
              <a:gd name="connsiteX47" fmla="*/ 772578 w 5023549"/>
              <a:gd name="connsiteY47" fmla="*/ 1375374 h 2691441"/>
              <a:gd name="connsiteX48" fmla="*/ 916594 w 5023549"/>
              <a:gd name="connsiteY48" fmla="*/ 1519390 h 2691441"/>
              <a:gd name="connsiteX49" fmla="*/ 1276634 w 5023549"/>
              <a:gd name="connsiteY49" fmla="*/ 1447382 h 2691441"/>
              <a:gd name="connsiteX50" fmla="*/ 1780690 w 5023549"/>
              <a:gd name="connsiteY50" fmla="*/ 1303366 h 2691441"/>
              <a:gd name="connsiteX51" fmla="*/ 1924706 w 5023549"/>
              <a:gd name="connsiteY51" fmla="*/ 1015334 h 2691441"/>
              <a:gd name="connsiteX52" fmla="*/ 2208362 w 5023549"/>
              <a:gd name="connsiteY52" fmla="*/ 905774 h 2691441"/>
              <a:gd name="connsiteX53" fmla="*/ 2061713 w 5023549"/>
              <a:gd name="connsiteY53" fmla="*/ 293298 h 2691441"/>
              <a:gd name="connsiteX54" fmla="*/ 2104845 w 5023549"/>
              <a:gd name="connsiteY54" fmla="*/ 241540 h 2691441"/>
              <a:gd name="connsiteX55" fmla="*/ 2104845 w 5023549"/>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6 w 5049008"/>
              <a:gd name="connsiteY32" fmla="*/ 2311478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11478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001 w 5049008"/>
              <a:gd name="connsiteY13" fmla="*/ 1447382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001 w 5049008"/>
              <a:gd name="connsiteY13" fmla="*/ 1447382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276633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262283 w 5026031"/>
              <a:gd name="connsiteY41" fmla="*/ 1705644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262283 w 5026031"/>
              <a:gd name="connsiteY41" fmla="*/ 1705644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612791 w 5026031"/>
              <a:gd name="connsiteY42" fmla="*/ 1441222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770975 w 5026031"/>
              <a:gd name="connsiteY43" fmla="*/ 1898683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770975 w 5026031"/>
              <a:gd name="connsiteY43" fmla="*/ 1898683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736469 w 4991525"/>
              <a:gd name="connsiteY43" fmla="*/ 189868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608904 w 4870756"/>
              <a:gd name="connsiteY45" fmla="*/ 1744453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608904 w 4870756"/>
              <a:gd name="connsiteY45" fmla="*/ 1744453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93897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223206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223206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189559 w 4110745"/>
              <a:gd name="connsiteY0" fmla="*/ 0 h 2691441"/>
              <a:gd name="connsiteX1" fmla="*/ 1456978 w 4110745"/>
              <a:gd name="connsiteY1" fmla="*/ 146649 h 2691441"/>
              <a:gd name="connsiteX2" fmla="*/ 1551869 w 4110745"/>
              <a:gd name="connsiteY2" fmla="*/ 250166 h 2691441"/>
              <a:gd name="connsiteX3" fmla="*/ 2759567 w 4110745"/>
              <a:gd name="connsiteY3" fmla="*/ 508958 h 2691441"/>
              <a:gd name="connsiteX4" fmla="*/ 2932095 w 4110745"/>
              <a:gd name="connsiteY4" fmla="*/ 491706 h 2691441"/>
              <a:gd name="connsiteX5" fmla="*/ 3052865 w 4110745"/>
              <a:gd name="connsiteY5" fmla="*/ 603849 h 2691441"/>
              <a:gd name="connsiteX6" fmla="*/ 3070118 w 4110745"/>
              <a:gd name="connsiteY6" fmla="*/ 767751 h 2691441"/>
              <a:gd name="connsiteX7" fmla="*/ 3130503 w 4110745"/>
              <a:gd name="connsiteY7" fmla="*/ 836762 h 2691441"/>
              <a:gd name="connsiteX8" fmla="*/ 3169659 w 4110745"/>
              <a:gd name="connsiteY8" fmla="*/ 943326 h 2691441"/>
              <a:gd name="connsiteX9" fmla="*/ 3385684 w 4110745"/>
              <a:gd name="connsiteY9" fmla="*/ 1087342 h 2691441"/>
              <a:gd name="connsiteX10" fmla="*/ 3699846 w 4110745"/>
              <a:gd name="connsiteY10" fmla="*/ 1224951 h 2691441"/>
              <a:gd name="connsiteX11" fmla="*/ 3665340 w 4110745"/>
              <a:gd name="connsiteY11" fmla="*/ 1250830 h 2691441"/>
              <a:gd name="connsiteX12" fmla="*/ 3725725 w 4110745"/>
              <a:gd name="connsiteY12" fmla="*/ 1345721 h 2691441"/>
              <a:gd name="connsiteX13" fmla="*/ 3673715 w 4110745"/>
              <a:gd name="connsiteY13" fmla="*/ 1447382 h 2691441"/>
              <a:gd name="connsiteX14" fmla="*/ 3829242 w 4110745"/>
              <a:gd name="connsiteY14" fmla="*/ 1552755 h 2691441"/>
              <a:gd name="connsiteX15" fmla="*/ 3889627 w 4110745"/>
              <a:gd name="connsiteY15" fmla="*/ 1544128 h 2691441"/>
              <a:gd name="connsiteX16" fmla="*/ 3961748 w 4110745"/>
              <a:gd name="connsiteY16" fmla="*/ 1663406 h 2691441"/>
              <a:gd name="connsiteX17" fmla="*/ 4105764 w 4110745"/>
              <a:gd name="connsiteY17" fmla="*/ 1807422 h 2691441"/>
              <a:gd name="connsiteX18" fmla="*/ 4001770 w 4110745"/>
              <a:gd name="connsiteY18" fmla="*/ 1915064 h 2691441"/>
              <a:gd name="connsiteX19" fmla="*/ 3898253 w 4110745"/>
              <a:gd name="connsiteY19" fmla="*/ 1871932 h 2691441"/>
              <a:gd name="connsiteX20" fmla="*/ 3725725 w 4110745"/>
              <a:gd name="connsiteY20" fmla="*/ 2001328 h 2691441"/>
              <a:gd name="connsiteX21" fmla="*/ 3708472 w 4110745"/>
              <a:gd name="connsiteY21" fmla="*/ 2035834 h 2691441"/>
              <a:gd name="connsiteX22" fmla="*/ 3630835 w 4110745"/>
              <a:gd name="connsiteY22" fmla="*/ 2035834 h 2691441"/>
              <a:gd name="connsiteX23" fmla="*/ 3622208 w 4110745"/>
              <a:gd name="connsiteY23" fmla="*/ 2087592 h 2691441"/>
              <a:gd name="connsiteX24" fmla="*/ 3268525 w 4110745"/>
              <a:gd name="connsiteY24" fmla="*/ 2268747 h 2691441"/>
              <a:gd name="connsiteX25" fmla="*/ 3165008 w 4110745"/>
              <a:gd name="connsiteY25" fmla="*/ 2216989 h 2691441"/>
              <a:gd name="connsiteX26" fmla="*/ 2881628 w 4110745"/>
              <a:gd name="connsiteY26" fmla="*/ 2167462 h 2691441"/>
              <a:gd name="connsiteX27" fmla="*/ 2881628 w 4110745"/>
              <a:gd name="connsiteY27" fmla="*/ 2383486 h 2691441"/>
              <a:gd name="connsiteX28" fmla="*/ 2759567 w 4110745"/>
              <a:gd name="connsiteY28" fmla="*/ 2458528 h 2691441"/>
              <a:gd name="connsiteX29" fmla="*/ 2578412 w 4110745"/>
              <a:gd name="connsiteY29" fmla="*/ 2337758 h 2691441"/>
              <a:gd name="connsiteX30" fmla="*/ 2569786 w 4110745"/>
              <a:gd name="connsiteY30" fmla="*/ 2242868 h 2691441"/>
              <a:gd name="connsiteX31" fmla="*/ 2457642 w 4110745"/>
              <a:gd name="connsiteY31" fmla="*/ 2234241 h 2691441"/>
              <a:gd name="connsiteX32" fmla="*/ 2449579 w 4110745"/>
              <a:gd name="connsiteY32" fmla="*/ 2383486 h 2691441"/>
              <a:gd name="connsiteX33" fmla="*/ 2328246 w 4110745"/>
              <a:gd name="connsiteY33" fmla="*/ 2510287 h 2691441"/>
              <a:gd name="connsiteX34" fmla="*/ 2276487 w 4110745"/>
              <a:gd name="connsiteY34" fmla="*/ 2691441 h 2691441"/>
              <a:gd name="connsiteX35" fmla="*/ 2161548 w 4110745"/>
              <a:gd name="connsiteY35" fmla="*/ 2599510 h 2691441"/>
              <a:gd name="connsiteX36" fmla="*/ 505364 w 4110745"/>
              <a:gd name="connsiteY36" fmla="*/ 2311478 h 2691441"/>
              <a:gd name="connsiteX37" fmla="*/ 361347 w 4110745"/>
              <a:gd name="connsiteY37" fmla="*/ 2311478 h 2691441"/>
              <a:gd name="connsiteX38" fmla="*/ 309665 w 4110745"/>
              <a:gd name="connsiteY38" fmla="*/ 2147977 h 2691441"/>
              <a:gd name="connsiteX39" fmla="*/ 240653 w 4110745"/>
              <a:gd name="connsiteY39" fmla="*/ 1949570 h 2691441"/>
              <a:gd name="connsiteX40" fmla="*/ 217331 w 4110745"/>
              <a:gd name="connsiteY40" fmla="*/ 1735414 h 2691441"/>
              <a:gd name="connsiteX41" fmla="*/ 199215 w 4110745"/>
              <a:gd name="connsiteY41" fmla="*/ 1724117 h 2691441"/>
              <a:gd name="connsiteX42" fmla="*/ 207977 w 4110745"/>
              <a:gd name="connsiteY42" fmla="*/ 1718313 h 2691441"/>
              <a:gd name="connsiteX43" fmla="*/ 206671 w 4110745"/>
              <a:gd name="connsiteY43" fmla="*/ 1723193 h 2691441"/>
              <a:gd name="connsiteX44" fmla="*/ 174605 w 4110745"/>
              <a:gd name="connsiteY44" fmla="*/ 1739137 h 2691441"/>
              <a:gd name="connsiteX45" fmla="*/ 125984 w 4110745"/>
              <a:gd name="connsiteY45" fmla="*/ 1679798 h 2691441"/>
              <a:gd name="connsiteX46" fmla="*/ 80498 w 4110745"/>
              <a:gd name="connsiteY46" fmla="*/ 1597717 h 2691441"/>
              <a:gd name="connsiteX47" fmla="*/ 78964 w 4110745"/>
              <a:gd name="connsiteY47" fmla="*/ 1587810 h 2691441"/>
              <a:gd name="connsiteX48" fmla="*/ 1308 w 4110745"/>
              <a:gd name="connsiteY48" fmla="*/ 1519390 h 2691441"/>
              <a:gd name="connsiteX49" fmla="*/ 361348 w 4110745"/>
              <a:gd name="connsiteY49" fmla="*/ 1447382 h 2691441"/>
              <a:gd name="connsiteX50" fmla="*/ 865404 w 4110745"/>
              <a:gd name="connsiteY50" fmla="*/ 1303366 h 2691441"/>
              <a:gd name="connsiteX51" fmla="*/ 1009420 w 4110745"/>
              <a:gd name="connsiteY51" fmla="*/ 1015334 h 2691441"/>
              <a:gd name="connsiteX52" fmla="*/ 1293076 w 4110745"/>
              <a:gd name="connsiteY52" fmla="*/ 905774 h 2691441"/>
              <a:gd name="connsiteX53" fmla="*/ 1146427 w 4110745"/>
              <a:gd name="connsiteY53" fmla="*/ 293298 h 2691441"/>
              <a:gd name="connsiteX54" fmla="*/ 1189559 w 4110745"/>
              <a:gd name="connsiteY54" fmla="*/ 241540 h 2691441"/>
              <a:gd name="connsiteX55" fmla="*/ 1189559 w 4110745"/>
              <a:gd name="connsiteY55" fmla="*/ 0 h 2691441"/>
              <a:gd name="connsiteX0" fmla="*/ 1212255 w 4156418"/>
              <a:gd name="connsiteY0" fmla="*/ 0 h 2691441"/>
              <a:gd name="connsiteX1" fmla="*/ 1479674 w 4156418"/>
              <a:gd name="connsiteY1" fmla="*/ 146649 h 2691441"/>
              <a:gd name="connsiteX2" fmla="*/ 1574565 w 4156418"/>
              <a:gd name="connsiteY2" fmla="*/ 250166 h 2691441"/>
              <a:gd name="connsiteX3" fmla="*/ 2782263 w 4156418"/>
              <a:gd name="connsiteY3" fmla="*/ 508958 h 2691441"/>
              <a:gd name="connsiteX4" fmla="*/ 2954791 w 4156418"/>
              <a:gd name="connsiteY4" fmla="*/ 491706 h 2691441"/>
              <a:gd name="connsiteX5" fmla="*/ 3075561 w 4156418"/>
              <a:gd name="connsiteY5" fmla="*/ 603849 h 2691441"/>
              <a:gd name="connsiteX6" fmla="*/ 3092814 w 4156418"/>
              <a:gd name="connsiteY6" fmla="*/ 767751 h 2691441"/>
              <a:gd name="connsiteX7" fmla="*/ 3153199 w 4156418"/>
              <a:gd name="connsiteY7" fmla="*/ 836762 h 2691441"/>
              <a:gd name="connsiteX8" fmla="*/ 3192355 w 4156418"/>
              <a:gd name="connsiteY8" fmla="*/ 943326 h 2691441"/>
              <a:gd name="connsiteX9" fmla="*/ 3408380 w 4156418"/>
              <a:gd name="connsiteY9" fmla="*/ 1087342 h 2691441"/>
              <a:gd name="connsiteX10" fmla="*/ 3722542 w 4156418"/>
              <a:gd name="connsiteY10" fmla="*/ 1224951 h 2691441"/>
              <a:gd name="connsiteX11" fmla="*/ 3688036 w 4156418"/>
              <a:gd name="connsiteY11" fmla="*/ 1250830 h 2691441"/>
              <a:gd name="connsiteX12" fmla="*/ 3748421 w 4156418"/>
              <a:gd name="connsiteY12" fmla="*/ 1345721 h 2691441"/>
              <a:gd name="connsiteX13" fmla="*/ 3696411 w 4156418"/>
              <a:gd name="connsiteY13" fmla="*/ 1447382 h 2691441"/>
              <a:gd name="connsiteX14" fmla="*/ 3851938 w 4156418"/>
              <a:gd name="connsiteY14" fmla="*/ 1552755 h 2691441"/>
              <a:gd name="connsiteX15" fmla="*/ 3912323 w 4156418"/>
              <a:gd name="connsiteY15" fmla="*/ 1544128 h 2691441"/>
              <a:gd name="connsiteX16" fmla="*/ 3984444 w 4156418"/>
              <a:gd name="connsiteY16" fmla="*/ 1663406 h 2691441"/>
              <a:gd name="connsiteX17" fmla="*/ 4128460 w 4156418"/>
              <a:gd name="connsiteY17" fmla="*/ 1807422 h 2691441"/>
              <a:gd name="connsiteX18" fmla="*/ 4024466 w 4156418"/>
              <a:gd name="connsiteY18" fmla="*/ 1915064 h 2691441"/>
              <a:gd name="connsiteX19" fmla="*/ 3920949 w 4156418"/>
              <a:gd name="connsiteY19" fmla="*/ 1871932 h 2691441"/>
              <a:gd name="connsiteX20" fmla="*/ 3748421 w 4156418"/>
              <a:gd name="connsiteY20" fmla="*/ 2001328 h 2691441"/>
              <a:gd name="connsiteX21" fmla="*/ 3731168 w 4156418"/>
              <a:gd name="connsiteY21" fmla="*/ 2035834 h 2691441"/>
              <a:gd name="connsiteX22" fmla="*/ 3653531 w 4156418"/>
              <a:gd name="connsiteY22" fmla="*/ 2035834 h 2691441"/>
              <a:gd name="connsiteX23" fmla="*/ 3644904 w 4156418"/>
              <a:gd name="connsiteY23" fmla="*/ 2087592 h 2691441"/>
              <a:gd name="connsiteX24" fmla="*/ 3291221 w 4156418"/>
              <a:gd name="connsiteY24" fmla="*/ 2268747 h 2691441"/>
              <a:gd name="connsiteX25" fmla="*/ 3187704 w 4156418"/>
              <a:gd name="connsiteY25" fmla="*/ 2216989 h 2691441"/>
              <a:gd name="connsiteX26" fmla="*/ 2904324 w 4156418"/>
              <a:gd name="connsiteY26" fmla="*/ 2167462 h 2691441"/>
              <a:gd name="connsiteX27" fmla="*/ 2904324 w 4156418"/>
              <a:gd name="connsiteY27" fmla="*/ 2383486 h 2691441"/>
              <a:gd name="connsiteX28" fmla="*/ 2782263 w 4156418"/>
              <a:gd name="connsiteY28" fmla="*/ 2458528 h 2691441"/>
              <a:gd name="connsiteX29" fmla="*/ 2601108 w 4156418"/>
              <a:gd name="connsiteY29" fmla="*/ 2337758 h 2691441"/>
              <a:gd name="connsiteX30" fmla="*/ 2592482 w 4156418"/>
              <a:gd name="connsiteY30" fmla="*/ 2242868 h 2691441"/>
              <a:gd name="connsiteX31" fmla="*/ 2480338 w 4156418"/>
              <a:gd name="connsiteY31" fmla="*/ 2234241 h 2691441"/>
              <a:gd name="connsiteX32" fmla="*/ 2472275 w 4156418"/>
              <a:gd name="connsiteY32" fmla="*/ 2383486 h 2691441"/>
              <a:gd name="connsiteX33" fmla="*/ 2350942 w 4156418"/>
              <a:gd name="connsiteY33" fmla="*/ 2510287 h 2691441"/>
              <a:gd name="connsiteX34" fmla="*/ 2299183 w 4156418"/>
              <a:gd name="connsiteY34" fmla="*/ 2691441 h 2691441"/>
              <a:gd name="connsiteX35" fmla="*/ 2184244 w 4156418"/>
              <a:gd name="connsiteY35" fmla="*/ 2599510 h 2691441"/>
              <a:gd name="connsiteX36" fmla="*/ 528060 w 4156418"/>
              <a:gd name="connsiteY36" fmla="*/ 2311478 h 2691441"/>
              <a:gd name="connsiteX37" fmla="*/ 384043 w 4156418"/>
              <a:gd name="connsiteY37" fmla="*/ 2311478 h 2691441"/>
              <a:gd name="connsiteX38" fmla="*/ 332361 w 4156418"/>
              <a:gd name="connsiteY38" fmla="*/ 2147977 h 2691441"/>
              <a:gd name="connsiteX39" fmla="*/ 263349 w 4156418"/>
              <a:gd name="connsiteY39" fmla="*/ 1949570 h 2691441"/>
              <a:gd name="connsiteX40" fmla="*/ 240027 w 4156418"/>
              <a:gd name="connsiteY40" fmla="*/ 1735414 h 2691441"/>
              <a:gd name="connsiteX41" fmla="*/ 221911 w 4156418"/>
              <a:gd name="connsiteY41" fmla="*/ 1724117 h 2691441"/>
              <a:gd name="connsiteX42" fmla="*/ 230673 w 4156418"/>
              <a:gd name="connsiteY42" fmla="*/ 1718313 h 2691441"/>
              <a:gd name="connsiteX43" fmla="*/ 255661 w 4156418"/>
              <a:gd name="connsiteY43" fmla="*/ 1765730 h 2691441"/>
              <a:gd name="connsiteX44" fmla="*/ 197301 w 4156418"/>
              <a:gd name="connsiteY44" fmla="*/ 1739137 h 2691441"/>
              <a:gd name="connsiteX45" fmla="*/ 148680 w 4156418"/>
              <a:gd name="connsiteY45" fmla="*/ 1679798 h 2691441"/>
              <a:gd name="connsiteX46" fmla="*/ 103194 w 4156418"/>
              <a:gd name="connsiteY46" fmla="*/ 1597717 h 2691441"/>
              <a:gd name="connsiteX47" fmla="*/ 101660 w 4156418"/>
              <a:gd name="connsiteY47" fmla="*/ 1587810 h 2691441"/>
              <a:gd name="connsiteX48" fmla="*/ 24004 w 4156418"/>
              <a:gd name="connsiteY48" fmla="*/ 1519390 h 2691441"/>
              <a:gd name="connsiteX49" fmla="*/ 384044 w 4156418"/>
              <a:gd name="connsiteY49" fmla="*/ 1447382 h 2691441"/>
              <a:gd name="connsiteX50" fmla="*/ 888100 w 4156418"/>
              <a:gd name="connsiteY50" fmla="*/ 1303366 h 2691441"/>
              <a:gd name="connsiteX51" fmla="*/ 1032116 w 4156418"/>
              <a:gd name="connsiteY51" fmla="*/ 1015334 h 2691441"/>
              <a:gd name="connsiteX52" fmla="*/ 1315772 w 4156418"/>
              <a:gd name="connsiteY52" fmla="*/ 905774 h 2691441"/>
              <a:gd name="connsiteX53" fmla="*/ 1169123 w 4156418"/>
              <a:gd name="connsiteY53" fmla="*/ 293298 h 2691441"/>
              <a:gd name="connsiteX54" fmla="*/ 1212255 w 4156418"/>
              <a:gd name="connsiteY54" fmla="*/ 241540 h 2691441"/>
              <a:gd name="connsiteX55" fmla="*/ 1212255 w 4156418"/>
              <a:gd name="connsiteY55" fmla="*/ 0 h 2691441"/>
              <a:gd name="connsiteX0" fmla="*/ 1212255 w 4156418"/>
              <a:gd name="connsiteY0" fmla="*/ 0 h 2691441"/>
              <a:gd name="connsiteX1" fmla="*/ 1479674 w 4156418"/>
              <a:gd name="connsiteY1" fmla="*/ 146649 h 2691441"/>
              <a:gd name="connsiteX2" fmla="*/ 1574565 w 4156418"/>
              <a:gd name="connsiteY2" fmla="*/ 250166 h 2691441"/>
              <a:gd name="connsiteX3" fmla="*/ 2782263 w 4156418"/>
              <a:gd name="connsiteY3" fmla="*/ 508958 h 2691441"/>
              <a:gd name="connsiteX4" fmla="*/ 2954791 w 4156418"/>
              <a:gd name="connsiteY4" fmla="*/ 491706 h 2691441"/>
              <a:gd name="connsiteX5" fmla="*/ 3075561 w 4156418"/>
              <a:gd name="connsiteY5" fmla="*/ 603849 h 2691441"/>
              <a:gd name="connsiteX6" fmla="*/ 3092814 w 4156418"/>
              <a:gd name="connsiteY6" fmla="*/ 767751 h 2691441"/>
              <a:gd name="connsiteX7" fmla="*/ 3153199 w 4156418"/>
              <a:gd name="connsiteY7" fmla="*/ 836762 h 2691441"/>
              <a:gd name="connsiteX8" fmla="*/ 3192355 w 4156418"/>
              <a:gd name="connsiteY8" fmla="*/ 943326 h 2691441"/>
              <a:gd name="connsiteX9" fmla="*/ 3408380 w 4156418"/>
              <a:gd name="connsiteY9" fmla="*/ 1087342 h 2691441"/>
              <a:gd name="connsiteX10" fmla="*/ 3722542 w 4156418"/>
              <a:gd name="connsiteY10" fmla="*/ 1224951 h 2691441"/>
              <a:gd name="connsiteX11" fmla="*/ 3688036 w 4156418"/>
              <a:gd name="connsiteY11" fmla="*/ 1250830 h 2691441"/>
              <a:gd name="connsiteX12" fmla="*/ 3748421 w 4156418"/>
              <a:gd name="connsiteY12" fmla="*/ 1345721 h 2691441"/>
              <a:gd name="connsiteX13" fmla="*/ 3696411 w 4156418"/>
              <a:gd name="connsiteY13" fmla="*/ 1447382 h 2691441"/>
              <a:gd name="connsiteX14" fmla="*/ 3851938 w 4156418"/>
              <a:gd name="connsiteY14" fmla="*/ 1552755 h 2691441"/>
              <a:gd name="connsiteX15" fmla="*/ 3912323 w 4156418"/>
              <a:gd name="connsiteY15" fmla="*/ 1544128 h 2691441"/>
              <a:gd name="connsiteX16" fmla="*/ 3984444 w 4156418"/>
              <a:gd name="connsiteY16" fmla="*/ 1663406 h 2691441"/>
              <a:gd name="connsiteX17" fmla="*/ 4128460 w 4156418"/>
              <a:gd name="connsiteY17" fmla="*/ 1807422 h 2691441"/>
              <a:gd name="connsiteX18" fmla="*/ 4024466 w 4156418"/>
              <a:gd name="connsiteY18" fmla="*/ 1915064 h 2691441"/>
              <a:gd name="connsiteX19" fmla="*/ 3920949 w 4156418"/>
              <a:gd name="connsiteY19" fmla="*/ 1871932 h 2691441"/>
              <a:gd name="connsiteX20" fmla="*/ 3748421 w 4156418"/>
              <a:gd name="connsiteY20" fmla="*/ 2001328 h 2691441"/>
              <a:gd name="connsiteX21" fmla="*/ 3731168 w 4156418"/>
              <a:gd name="connsiteY21" fmla="*/ 2035834 h 2691441"/>
              <a:gd name="connsiteX22" fmla="*/ 3653531 w 4156418"/>
              <a:gd name="connsiteY22" fmla="*/ 2035834 h 2691441"/>
              <a:gd name="connsiteX23" fmla="*/ 3644904 w 4156418"/>
              <a:gd name="connsiteY23" fmla="*/ 2087592 h 2691441"/>
              <a:gd name="connsiteX24" fmla="*/ 3291221 w 4156418"/>
              <a:gd name="connsiteY24" fmla="*/ 2268747 h 2691441"/>
              <a:gd name="connsiteX25" fmla="*/ 3187704 w 4156418"/>
              <a:gd name="connsiteY25" fmla="*/ 2216989 h 2691441"/>
              <a:gd name="connsiteX26" fmla="*/ 2904324 w 4156418"/>
              <a:gd name="connsiteY26" fmla="*/ 2167462 h 2691441"/>
              <a:gd name="connsiteX27" fmla="*/ 2904324 w 4156418"/>
              <a:gd name="connsiteY27" fmla="*/ 2383486 h 2691441"/>
              <a:gd name="connsiteX28" fmla="*/ 2782263 w 4156418"/>
              <a:gd name="connsiteY28" fmla="*/ 2458528 h 2691441"/>
              <a:gd name="connsiteX29" fmla="*/ 2601108 w 4156418"/>
              <a:gd name="connsiteY29" fmla="*/ 2337758 h 2691441"/>
              <a:gd name="connsiteX30" fmla="*/ 2592482 w 4156418"/>
              <a:gd name="connsiteY30" fmla="*/ 2242868 h 2691441"/>
              <a:gd name="connsiteX31" fmla="*/ 2480338 w 4156418"/>
              <a:gd name="connsiteY31" fmla="*/ 2234241 h 2691441"/>
              <a:gd name="connsiteX32" fmla="*/ 2472275 w 4156418"/>
              <a:gd name="connsiteY32" fmla="*/ 2383486 h 2691441"/>
              <a:gd name="connsiteX33" fmla="*/ 2350942 w 4156418"/>
              <a:gd name="connsiteY33" fmla="*/ 2510287 h 2691441"/>
              <a:gd name="connsiteX34" fmla="*/ 2299183 w 4156418"/>
              <a:gd name="connsiteY34" fmla="*/ 2691441 h 2691441"/>
              <a:gd name="connsiteX35" fmla="*/ 2184244 w 4156418"/>
              <a:gd name="connsiteY35" fmla="*/ 2599510 h 2691441"/>
              <a:gd name="connsiteX36" fmla="*/ 528060 w 4156418"/>
              <a:gd name="connsiteY36" fmla="*/ 2311478 h 2691441"/>
              <a:gd name="connsiteX37" fmla="*/ 384043 w 4156418"/>
              <a:gd name="connsiteY37" fmla="*/ 2311478 h 2691441"/>
              <a:gd name="connsiteX38" fmla="*/ 332361 w 4156418"/>
              <a:gd name="connsiteY38" fmla="*/ 2147977 h 2691441"/>
              <a:gd name="connsiteX39" fmla="*/ 263349 w 4156418"/>
              <a:gd name="connsiteY39" fmla="*/ 1949570 h 2691441"/>
              <a:gd name="connsiteX40" fmla="*/ 240027 w 4156418"/>
              <a:gd name="connsiteY40" fmla="*/ 1735414 h 2691441"/>
              <a:gd name="connsiteX41" fmla="*/ 221911 w 4156418"/>
              <a:gd name="connsiteY41" fmla="*/ 1724117 h 2691441"/>
              <a:gd name="connsiteX42" fmla="*/ 230673 w 4156418"/>
              <a:gd name="connsiteY42" fmla="*/ 1718313 h 2691441"/>
              <a:gd name="connsiteX43" fmla="*/ 255661 w 4156418"/>
              <a:gd name="connsiteY43" fmla="*/ 1765730 h 2691441"/>
              <a:gd name="connsiteX44" fmla="*/ 197301 w 4156418"/>
              <a:gd name="connsiteY44" fmla="*/ 1739137 h 2691441"/>
              <a:gd name="connsiteX45" fmla="*/ 148680 w 4156418"/>
              <a:gd name="connsiteY45" fmla="*/ 1679798 h 2691441"/>
              <a:gd name="connsiteX46" fmla="*/ 103194 w 4156418"/>
              <a:gd name="connsiteY46" fmla="*/ 1597717 h 2691441"/>
              <a:gd name="connsiteX47" fmla="*/ 101660 w 4156418"/>
              <a:gd name="connsiteY47" fmla="*/ 1587810 h 2691441"/>
              <a:gd name="connsiteX48" fmla="*/ 24004 w 4156418"/>
              <a:gd name="connsiteY48" fmla="*/ 1519390 h 2691441"/>
              <a:gd name="connsiteX49" fmla="*/ 384044 w 4156418"/>
              <a:gd name="connsiteY49" fmla="*/ 1447382 h 2691441"/>
              <a:gd name="connsiteX50" fmla="*/ 888100 w 4156418"/>
              <a:gd name="connsiteY50" fmla="*/ 1303366 h 2691441"/>
              <a:gd name="connsiteX51" fmla="*/ 1032116 w 4156418"/>
              <a:gd name="connsiteY51" fmla="*/ 1015334 h 2691441"/>
              <a:gd name="connsiteX52" fmla="*/ 1315772 w 4156418"/>
              <a:gd name="connsiteY52" fmla="*/ 905774 h 2691441"/>
              <a:gd name="connsiteX53" fmla="*/ 1169123 w 4156418"/>
              <a:gd name="connsiteY53" fmla="*/ 293298 h 2691441"/>
              <a:gd name="connsiteX54" fmla="*/ 1212255 w 4156418"/>
              <a:gd name="connsiteY54" fmla="*/ 241540 h 2691441"/>
              <a:gd name="connsiteX55" fmla="*/ 1212255 w 4156418"/>
              <a:gd name="connsiteY55"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222946 w 4148691"/>
              <a:gd name="connsiteY43" fmla="*/ 1718313 h 2691441"/>
              <a:gd name="connsiteX44" fmla="*/ 247934 w 4148691"/>
              <a:gd name="connsiteY44" fmla="*/ 1765730 h 2691441"/>
              <a:gd name="connsiteX45" fmla="*/ 189574 w 4148691"/>
              <a:gd name="connsiteY45" fmla="*/ 1739137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222946 w 4148691"/>
              <a:gd name="connsiteY43" fmla="*/ 1718313 h 2691441"/>
              <a:gd name="connsiteX44" fmla="*/ 247934 w 4148691"/>
              <a:gd name="connsiteY44" fmla="*/ 1765730 h 2691441"/>
              <a:gd name="connsiteX45" fmla="*/ 189612 w 4148691"/>
              <a:gd name="connsiteY45" fmla="*/ 1707873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189612 w 4148691"/>
              <a:gd name="connsiteY43" fmla="*/ 1707873 h 2691441"/>
              <a:gd name="connsiteX44" fmla="*/ 247934 w 4148691"/>
              <a:gd name="connsiteY44" fmla="*/ 1765730 h 2691441"/>
              <a:gd name="connsiteX45" fmla="*/ 189612 w 4148691"/>
              <a:gd name="connsiteY45" fmla="*/ 1707873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189612 w 4148691"/>
              <a:gd name="connsiteY43" fmla="*/ 1707873 h 2691441"/>
              <a:gd name="connsiteX44" fmla="*/ 189612 w 4148691"/>
              <a:gd name="connsiteY44" fmla="*/ 1707873 h 2691441"/>
              <a:gd name="connsiteX45" fmla="*/ 140953 w 4148691"/>
              <a:gd name="connsiteY45" fmla="*/ 1679798 h 2691441"/>
              <a:gd name="connsiteX46" fmla="*/ 95467 w 4148691"/>
              <a:gd name="connsiteY46" fmla="*/ 1597717 h 2691441"/>
              <a:gd name="connsiteX47" fmla="*/ 93933 w 4148691"/>
              <a:gd name="connsiteY47" fmla="*/ 1587810 h 2691441"/>
              <a:gd name="connsiteX48" fmla="*/ 16277 w 4148691"/>
              <a:gd name="connsiteY48" fmla="*/ 1519390 h 2691441"/>
              <a:gd name="connsiteX49" fmla="*/ 376317 w 4148691"/>
              <a:gd name="connsiteY49" fmla="*/ 1447382 h 2691441"/>
              <a:gd name="connsiteX50" fmla="*/ 880373 w 4148691"/>
              <a:gd name="connsiteY50" fmla="*/ 1303366 h 2691441"/>
              <a:gd name="connsiteX51" fmla="*/ 1024389 w 4148691"/>
              <a:gd name="connsiteY51" fmla="*/ 1015334 h 2691441"/>
              <a:gd name="connsiteX52" fmla="*/ 1308045 w 4148691"/>
              <a:gd name="connsiteY52" fmla="*/ 905774 h 2691441"/>
              <a:gd name="connsiteX53" fmla="*/ 1161396 w 4148691"/>
              <a:gd name="connsiteY53" fmla="*/ 293298 h 2691441"/>
              <a:gd name="connsiteX54" fmla="*/ 1204528 w 4148691"/>
              <a:gd name="connsiteY54" fmla="*/ 241540 h 2691441"/>
              <a:gd name="connsiteX55" fmla="*/ 1204528 w 4148691"/>
              <a:gd name="connsiteY55"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189612 w 4148691"/>
              <a:gd name="connsiteY43" fmla="*/ 1707873 h 2691441"/>
              <a:gd name="connsiteX44" fmla="*/ 140953 w 4148691"/>
              <a:gd name="connsiteY44" fmla="*/ 1679798 h 2691441"/>
              <a:gd name="connsiteX45" fmla="*/ 95467 w 4148691"/>
              <a:gd name="connsiteY45" fmla="*/ 1597717 h 2691441"/>
              <a:gd name="connsiteX46" fmla="*/ 93933 w 4148691"/>
              <a:gd name="connsiteY46" fmla="*/ 1587810 h 2691441"/>
              <a:gd name="connsiteX47" fmla="*/ 16277 w 4148691"/>
              <a:gd name="connsiteY47" fmla="*/ 1519390 h 2691441"/>
              <a:gd name="connsiteX48" fmla="*/ 376317 w 4148691"/>
              <a:gd name="connsiteY48" fmla="*/ 1447382 h 2691441"/>
              <a:gd name="connsiteX49" fmla="*/ 880373 w 4148691"/>
              <a:gd name="connsiteY49" fmla="*/ 1303366 h 2691441"/>
              <a:gd name="connsiteX50" fmla="*/ 1024389 w 4148691"/>
              <a:gd name="connsiteY50" fmla="*/ 1015334 h 2691441"/>
              <a:gd name="connsiteX51" fmla="*/ 1308045 w 4148691"/>
              <a:gd name="connsiteY51" fmla="*/ 905774 h 2691441"/>
              <a:gd name="connsiteX52" fmla="*/ 1161396 w 4148691"/>
              <a:gd name="connsiteY52" fmla="*/ 293298 h 2691441"/>
              <a:gd name="connsiteX53" fmla="*/ 1204528 w 4148691"/>
              <a:gd name="connsiteY53" fmla="*/ 241540 h 2691441"/>
              <a:gd name="connsiteX54" fmla="*/ 1204528 w 4148691"/>
              <a:gd name="connsiteY54"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140953 w 4148691"/>
              <a:gd name="connsiteY43" fmla="*/ 1679798 h 2691441"/>
              <a:gd name="connsiteX44" fmla="*/ 95467 w 4148691"/>
              <a:gd name="connsiteY44" fmla="*/ 1597717 h 2691441"/>
              <a:gd name="connsiteX45" fmla="*/ 93933 w 4148691"/>
              <a:gd name="connsiteY45" fmla="*/ 1587810 h 2691441"/>
              <a:gd name="connsiteX46" fmla="*/ 16277 w 4148691"/>
              <a:gd name="connsiteY46" fmla="*/ 1519390 h 2691441"/>
              <a:gd name="connsiteX47" fmla="*/ 376317 w 4148691"/>
              <a:gd name="connsiteY47" fmla="*/ 1447382 h 2691441"/>
              <a:gd name="connsiteX48" fmla="*/ 880373 w 4148691"/>
              <a:gd name="connsiteY48" fmla="*/ 1303366 h 2691441"/>
              <a:gd name="connsiteX49" fmla="*/ 1024389 w 4148691"/>
              <a:gd name="connsiteY49" fmla="*/ 1015334 h 2691441"/>
              <a:gd name="connsiteX50" fmla="*/ 1308045 w 4148691"/>
              <a:gd name="connsiteY50" fmla="*/ 905774 h 2691441"/>
              <a:gd name="connsiteX51" fmla="*/ 1161396 w 4148691"/>
              <a:gd name="connsiteY51" fmla="*/ 293298 h 2691441"/>
              <a:gd name="connsiteX52" fmla="*/ 1204528 w 4148691"/>
              <a:gd name="connsiteY52" fmla="*/ 241540 h 2691441"/>
              <a:gd name="connsiteX53" fmla="*/ 1204528 w 4148691"/>
              <a:gd name="connsiteY53"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95467 w 4148691"/>
              <a:gd name="connsiteY43" fmla="*/ 1597717 h 2691441"/>
              <a:gd name="connsiteX44" fmla="*/ 93933 w 4148691"/>
              <a:gd name="connsiteY44" fmla="*/ 1587810 h 2691441"/>
              <a:gd name="connsiteX45" fmla="*/ 16277 w 4148691"/>
              <a:gd name="connsiteY45" fmla="*/ 1519390 h 2691441"/>
              <a:gd name="connsiteX46" fmla="*/ 376317 w 4148691"/>
              <a:gd name="connsiteY46" fmla="*/ 1447382 h 2691441"/>
              <a:gd name="connsiteX47" fmla="*/ 880373 w 4148691"/>
              <a:gd name="connsiteY47" fmla="*/ 1303366 h 2691441"/>
              <a:gd name="connsiteX48" fmla="*/ 1024389 w 4148691"/>
              <a:gd name="connsiteY48" fmla="*/ 1015334 h 2691441"/>
              <a:gd name="connsiteX49" fmla="*/ 1308045 w 4148691"/>
              <a:gd name="connsiteY49" fmla="*/ 905774 h 2691441"/>
              <a:gd name="connsiteX50" fmla="*/ 1161396 w 4148691"/>
              <a:gd name="connsiteY50" fmla="*/ 293298 h 2691441"/>
              <a:gd name="connsiteX51" fmla="*/ 1204528 w 4148691"/>
              <a:gd name="connsiteY51" fmla="*/ 241540 h 2691441"/>
              <a:gd name="connsiteX52" fmla="*/ 1204528 w 4148691"/>
              <a:gd name="connsiteY52"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95467 w 4148691"/>
              <a:gd name="connsiteY42" fmla="*/ 1597717 h 2691441"/>
              <a:gd name="connsiteX43" fmla="*/ 93933 w 4148691"/>
              <a:gd name="connsiteY43" fmla="*/ 1587810 h 2691441"/>
              <a:gd name="connsiteX44" fmla="*/ 16277 w 4148691"/>
              <a:gd name="connsiteY44" fmla="*/ 1519390 h 2691441"/>
              <a:gd name="connsiteX45" fmla="*/ 376317 w 4148691"/>
              <a:gd name="connsiteY45" fmla="*/ 1447382 h 2691441"/>
              <a:gd name="connsiteX46" fmla="*/ 880373 w 4148691"/>
              <a:gd name="connsiteY46" fmla="*/ 1303366 h 2691441"/>
              <a:gd name="connsiteX47" fmla="*/ 1024389 w 4148691"/>
              <a:gd name="connsiteY47" fmla="*/ 1015334 h 2691441"/>
              <a:gd name="connsiteX48" fmla="*/ 1308045 w 4148691"/>
              <a:gd name="connsiteY48" fmla="*/ 905774 h 2691441"/>
              <a:gd name="connsiteX49" fmla="*/ 1161396 w 4148691"/>
              <a:gd name="connsiteY49" fmla="*/ 293298 h 2691441"/>
              <a:gd name="connsiteX50" fmla="*/ 1204528 w 4148691"/>
              <a:gd name="connsiteY50" fmla="*/ 241540 h 2691441"/>
              <a:gd name="connsiteX51" fmla="*/ 1204528 w 4148691"/>
              <a:gd name="connsiteY51"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95467 w 4148691"/>
              <a:gd name="connsiteY41" fmla="*/ 1597717 h 2691441"/>
              <a:gd name="connsiteX42" fmla="*/ 93933 w 4148691"/>
              <a:gd name="connsiteY42" fmla="*/ 1587810 h 2691441"/>
              <a:gd name="connsiteX43" fmla="*/ 16277 w 4148691"/>
              <a:gd name="connsiteY43" fmla="*/ 1519390 h 2691441"/>
              <a:gd name="connsiteX44" fmla="*/ 376317 w 4148691"/>
              <a:gd name="connsiteY44" fmla="*/ 1447382 h 2691441"/>
              <a:gd name="connsiteX45" fmla="*/ 880373 w 4148691"/>
              <a:gd name="connsiteY45" fmla="*/ 1303366 h 2691441"/>
              <a:gd name="connsiteX46" fmla="*/ 1024389 w 4148691"/>
              <a:gd name="connsiteY46" fmla="*/ 1015334 h 2691441"/>
              <a:gd name="connsiteX47" fmla="*/ 1308045 w 4148691"/>
              <a:gd name="connsiteY47" fmla="*/ 905774 h 2691441"/>
              <a:gd name="connsiteX48" fmla="*/ 1161396 w 4148691"/>
              <a:gd name="connsiteY48" fmla="*/ 293298 h 2691441"/>
              <a:gd name="connsiteX49" fmla="*/ 1204528 w 4148691"/>
              <a:gd name="connsiteY49" fmla="*/ 241540 h 2691441"/>
              <a:gd name="connsiteX50" fmla="*/ 1204528 w 4148691"/>
              <a:gd name="connsiteY50"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04056 w 4132414"/>
              <a:gd name="connsiteY36" fmla="*/ 2311478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19225 w 4132414"/>
              <a:gd name="connsiteY36" fmla="*/ 2338204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19225 w 4132414"/>
              <a:gd name="connsiteY36" fmla="*/ 2338204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599510"/>
              <a:gd name="connsiteX1" fmla="*/ 1455670 w 4132414"/>
              <a:gd name="connsiteY1" fmla="*/ 146649 h 2599510"/>
              <a:gd name="connsiteX2" fmla="*/ 1550561 w 4132414"/>
              <a:gd name="connsiteY2" fmla="*/ 250166 h 2599510"/>
              <a:gd name="connsiteX3" fmla="*/ 2758259 w 4132414"/>
              <a:gd name="connsiteY3" fmla="*/ 508958 h 2599510"/>
              <a:gd name="connsiteX4" fmla="*/ 2930787 w 4132414"/>
              <a:gd name="connsiteY4" fmla="*/ 491706 h 2599510"/>
              <a:gd name="connsiteX5" fmla="*/ 3051557 w 4132414"/>
              <a:gd name="connsiteY5" fmla="*/ 603849 h 2599510"/>
              <a:gd name="connsiteX6" fmla="*/ 3068810 w 4132414"/>
              <a:gd name="connsiteY6" fmla="*/ 767751 h 2599510"/>
              <a:gd name="connsiteX7" fmla="*/ 3129195 w 4132414"/>
              <a:gd name="connsiteY7" fmla="*/ 836762 h 2599510"/>
              <a:gd name="connsiteX8" fmla="*/ 3168351 w 4132414"/>
              <a:gd name="connsiteY8" fmla="*/ 943326 h 2599510"/>
              <a:gd name="connsiteX9" fmla="*/ 3384376 w 4132414"/>
              <a:gd name="connsiteY9" fmla="*/ 1087342 h 2599510"/>
              <a:gd name="connsiteX10" fmla="*/ 3698538 w 4132414"/>
              <a:gd name="connsiteY10" fmla="*/ 1224951 h 2599510"/>
              <a:gd name="connsiteX11" fmla="*/ 3664032 w 4132414"/>
              <a:gd name="connsiteY11" fmla="*/ 1250830 h 2599510"/>
              <a:gd name="connsiteX12" fmla="*/ 3724417 w 4132414"/>
              <a:gd name="connsiteY12" fmla="*/ 1345721 h 2599510"/>
              <a:gd name="connsiteX13" fmla="*/ 3672407 w 4132414"/>
              <a:gd name="connsiteY13" fmla="*/ 1447382 h 2599510"/>
              <a:gd name="connsiteX14" fmla="*/ 3827934 w 4132414"/>
              <a:gd name="connsiteY14" fmla="*/ 1552755 h 2599510"/>
              <a:gd name="connsiteX15" fmla="*/ 3888319 w 4132414"/>
              <a:gd name="connsiteY15" fmla="*/ 1544128 h 2599510"/>
              <a:gd name="connsiteX16" fmla="*/ 3960440 w 4132414"/>
              <a:gd name="connsiteY16" fmla="*/ 1663406 h 2599510"/>
              <a:gd name="connsiteX17" fmla="*/ 4104456 w 4132414"/>
              <a:gd name="connsiteY17" fmla="*/ 1807422 h 2599510"/>
              <a:gd name="connsiteX18" fmla="*/ 4000462 w 4132414"/>
              <a:gd name="connsiteY18" fmla="*/ 1915064 h 2599510"/>
              <a:gd name="connsiteX19" fmla="*/ 3896945 w 4132414"/>
              <a:gd name="connsiteY19" fmla="*/ 1871932 h 2599510"/>
              <a:gd name="connsiteX20" fmla="*/ 3724417 w 4132414"/>
              <a:gd name="connsiteY20" fmla="*/ 2001328 h 2599510"/>
              <a:gd name="connsiteX21" fmla="*/ 3707164 w 4132414"/>
              <a:gd name="connsiteY21" fmla="*/ 2035834 h 2599510"/>
              <a:gd name="connsiteX22" fmla="*/ 3629527 w 4132414"/>
              <a:gd name="connsiteY22" fmla="*/ 2035834 h 2599510"/>
              <a:gd name="connsiteX23" fmla="*/ 3620900 w 4132414"/>
              <a:gd name="connsiteY23" fmla="*/ 2087592 h 2599510"/>
              <a:gd name="connsiteX24" fmla="*/ 3267217 w 4132414"/>
              <a:gd name="connsiteY24" fmla="*/ 2268747 h 2599510"/>
              <a:gd name="connsiteX25" fmla="*/ 3163700 w 4132414"/>
              <a:gd name="connsiteY25" fmla="*/ 2216989 h 2599510"/>
              <a:gd name="connsiteX26" fmla="*/ 2880320 w 4132414"/>
              <a:gd name="connsiteY26" fmla="*/ 2167462 h 2599510"/>
              <a:gd name="connsiteX27" fmla="*/ 2880320 w 4132414"/>
              <a:gd name="connsiteY27" fmla="*/ 2383486 h 2599510"/>
              <a:gd name="connsiteX28" fmla="*/ 2758259 w 4132414"/>
              <a:gd name="connsiteY28" fmla="*/ 2458528 h 2599510"/>
              <a:gd name="connsiteX29" fmla="*/ 2577104 w 4132414"/>
              <a:gd name="connsiteY29" fmla="*/ 2337758 h 2599510"/>
              <a:gd name="connsiteX30" fmla="*/ 2568478 w 4132414"/>
              <a:gd name="connsiteY30" fmla="*/ 2242868 h 2599510"/>
              <a:gd name="connsiteX31" fmla="*/ 2456334 w 4132414"/>
              <a:gd name="connsiteY31" fmla="*/ 2234241 h 2599510"/>
              <a:gd name="connsiteX32" fmla="*/ 2448271 w 4132414"/>
              <a:gd name="connsiteY32" fmla="*/ 2383486 h 2599510"/>
              <a:gd name="connsiteX33" fmla="*/ 2326938 w 4132414"/>
              <a:gd name="connsiteY33" fmla="*/ 2510287 h 2599510"/>
              <a:gd name="connsiteX34" fmla="*/ 2160240 w 4132414"/>
              <a:gd name="connsiteY34" fmla="*/ 2599510 h 2599510"/>
              <a:gd name="connsiteX35" fmla="*/ 519225 w 4132414"/>
              <a:gd name="connsiteY35" fmla="*/ 2338204 h 2599510"/>
              <a:gd name="connsiteX36" fmla="*/ 360039 w 4132414"/>
              <a:gd name="connsiteY36" fmla="*/ 2311478 h 2599510"/>
              <a:gd name="connsiteX37" fmla="*/ 308357 w 4132414"/>
              <a:gd name="connsiteY37" fmla="*/ 2147977 h 2599510"/>
              <a:gd name="connsiteX38" fmla="*/ 239345 w 4132414"/>
              <a:gd name="connsiteY38" fmla="*/ 1949570 h 2599510"/>
              <a:gd name="connsiteX39" fmla="*/ 216023 w 4132414"/>
              <a:gd name="connsiteY39" fmla="*/ 1735414 h 2599510"/>
              <a:gd name="connsiteX40" fmla="*/ 79190 w 4132414"/>
              <a:gd name="connsiteY40" fmla="*/ 1597717 h 2599510"/>
              <a:gd name="connsiteX41" fmla="*/ 0 w 4132414"/>
              <a:gd name="connsiteY41" fmla="*/ 1519390 h 2599510"/>
              <a:gd name="connsiteX42" fmla="*/ 360040 w 4132414"/>
              <a:gd name="connsiteY42" fmla="*/ 1447382 h 2599510"/>
              <a:gd name="connsiteX43" fmla="*/ 864096 w 4132414"/>
              <a:gd name="connsiteY43" fmla="*/ 1303366 h 2599510"/>
              <a:gd name="connsiteX44" fmla="*/ 1008112 w 4132414"/>
              <a:gd name="connsiteY44" fmla="*/ 1015334 h 2599510"/>
              <a:gd name="connsiteX45" fmla="*/ 1291768 w 4132414"/>
              <a:gd name="connsiteY45" fmla="*/ 905774 h 2599510"/>
              <a:gd name="connsiteX46" fmla="*/ 1145119 w 4132414"/>
              <a:gd name="connsiteY46" fmla="*/ 293298 h 2599510"/>
              <a:gd name="connsiteX47" fmla="*/ 1188251 w 4132414"/>
              <a:gd name="connsiteY47" fmla="*/ 241540 h 2599510"/>
              <a:gd name="connsiteX48" fmla="*/ 1188251 w 4132414"/>
              <a:gd name="connsiteY48" fmla="*/ 0 h 2599510"/>
              <a:gd name="connsiteX0" fmla="*/ 1188251 w 4132414"/>
              <a:gd name="connsiteY0" fmla="*/ 0 h 2599510"/>
              <a:gd name="connsiteX1" fmla="*/ 1455670 w 4132414"/>
              <a:gd name="connsiteY1" fmla="*/ 146649 h 2599510"/>
              <a:gd name="connsiteX2" fmla="*/ 1550561 w 4132414"/>
              <a:gd name="connsiteY2" fmla="*/ 250166 h 2599510"/>
              <a:gd name="connsiteX3" fmla="*/ 2758259 w 4132414"/>
              <a:gd name="connsiteY3" fmla="*/ 508958 h 2599510"/>
              <a:gd name="connsiteX4" fmla="*/ 2930787 w 4132414"/>
              <a:gd name="connsiteY4" fmla="*/ 491706 h 2599510"/>
              <a:gd name="connsiteX5" fmla="*/ 3051557 w 4132414"/>
              <a:gd name="connsiteY5" fmla="*/ 603849 h 2599510"/>
              <a:gd name="connsiteX6" fmla="*/ 3068810 w 4132414"/>
              <a:gd name="connsiteY6" fmla="*/ 767751 h 2599510"/>
              <a:gd name="connsiteX7" fmla="*/ 3129195 w 4132414"/>
              <a:gd name="connsiteY7" fmla="*/ 836762 h 2599510"/>
              <a:gd name="connsiteX8" fmla="*/ 3168351 w 4132414"/>
              <a:gd name="connsiteY8" fmla="*/ 943326 h 2599510"/>
              <a:gd name="connsiteX9" fmla="*/ 3384376 w 4132414"/>
              <a:gd name="connsiteY9" fmla="*/ 1087342 h 2599510"/>
              <a:gd name="connsiteX10" fmla="*/ 3698538 w 4132414"/>
              <a:gd name="connsiteY10" fmla="*/ 1224951 h 2599510"/>
              <a:gd name="connsiteX11" fmla="*/ 3664032 w 4132414"/>
              <a:gd name="connsiteY11" fmla="*/ 1250830 h 2599510"/>
              <a:gd name="connsiteX12" fmla="*/ 3724417 w 4132414"/>
              <a:gd name="connsiteY12" fmla="*/ 1345721 h 2599510"/>
              <a:gd name="connsiteX13" fmla="*/ 3672407 w 4132414"/>
              <a:gd name="connsiteY13" fmla="*/ 1447382 h 2599510"/>
              <a:gd name="connsiteX14" fmla="*/ 3827934 w 4132414"/>
              <a:gd name="connsiteY14" fmla="*/ 1552755 h 2599510"/>
              <a:gd name="connsiteX15" fmla="*/ 3888319 w 4132414"/>
              <a:gd name="connsiteY15" fmla="*/ 1544128 h 2599510"/>
              <a:gd name="connsiteX16" fmla="*/ 3960440 w 4132414"/>
              <a:gd name="connsiteY16" fmla="*/ 1663406 h 2599510"/>
              <a:gd name="connsiteX17" fmla="*/ 4104456 w 4132414"/>
              <a:gd name="connsiteY17" fmla="*/ 1807422 h 2599510"/>
              <a:gd name="connsiteX18" fmla="*/ 4000462 w 4132414"/>
              <a:gd name="connsiteY18" fmla="*/ 1915064 h 2599510"/>
              <a:gd name="connsiteX19" fmla="*/ 3896945 w 4132414"/>
              <a:gd name="connsiteY19" fmla="*/ 1871932 h 2599510"/>
              <a:gd name="connsiteX20" fmla="*/ 3724417 w 4132414"/>
              <a:gd name="connsiteY20" fmla="*/ 2001328 h 2599510"/>
              <a:gd name="connsiteX21" fmla="*/ 3707164 w 4132414"/>
              <a:gd name="connsiteY21" fmla="*/ 2035834 h 2599510"/>
              <a:gd name="connsiteX22" fmla="*/ 3629527 w 4132414"/>
              <a:gd name="connsiteY22" fmla="*/ 2035834 h 2599510"/>
              <a:gd name="connsiteX23" fmla="*/ 3620900 w 4132414"/>
              <a:gd name="connsiteY23" fmla="*/ 2087592 h 2599510"/>
              <a:gd name="connsiteX24" fmla="*/ 3267217 w 4132414"/>
              <a:gd name="connsiteY24" fmla="*/ 2268747 h 2599510"/>
              <a:gd name="connsiteX25" fmla="*/ 3163700 w 4132414"/>
              <a:gd name="connsiteY25" fmla="*/ 2216989 h 2599510"/>
              <a:gd name="connsiteX26" fmla="*/ 2880320 w 4132414"/>
              <a:gd name="connsiteY26" fmla="*/ 2167462 h 2599510"/>
              <a:gd name="connsiteX27" fmla="*/ 2880320 w 4132414"/>
              <a:gd name="connsiteY27" fmla="*/ 2383486 h 2599510"/>
              <a:gd name="connsiteX28" fmla="*/ 2758259 w 4132414"/>
              <a:gd name="connsiteY28" fmla="*/ 2458528 h 2599510"/>
              <a:gd name="connsiteX29" fmla="*/ 2577104 w 4132414"/>
              <a:gd name="connsiteY29" fmla="*/ 2337758 h 2599510"/>
              <a:gd name="connsiteX30" fmla="*/ 2568478 w 4132414"/>
              <a:gd name="connsiteY30" fmla="*/ 2242868 h 2599510"/>
              <a:gd name="connsiteX31" fmla="*/ 2456334 w 4132414"/>
              <a:gd name="connsiteY31" fmla="*/ 2234241 h 2599510"/>
              <a:gd name="connsiteX32" fmla="*/ 2448271 w 4132414"/>
              <a:gd name="connsiteY32" fmla="*/ 2383486 h 2599510"/>
              <a:gd name="connsiteX33" fmla="*/ 2326938 w 4132414"/>
              <a:gd name="connsiteY33" fmla="*/ 2510287 h 2599510"/>
              <a:gd name="connsiteX34" fmla="*/ 2214616 w 4132414"/>
              <a:gd name="connsiteY34" fmla="*/ 2517870 h 2599510"/>
              <a:gd name="connsiteX35" fmla="*/ 2160240 w 4132414"/>
              <a:gd name="connsiteY35" fmla="*/ 2599510 h 2599510"/>
              <a:gd name="connsiteX36" fmla="*/ 519225 w 4132414"/>
              <a:gd name="connsiteY36" fmla="*/ 2338204 h 2599510"/>
              <a:gd name="connsiteX37" fmla="*/ 360039 w 4132414"/>
              <a:gd name="connsiteY37" fmla="*/ 2311478 h 2599510"/>
              <a:gd name="connsiteX38" fmla="*/ 308357 w 4132414"/>
              <a:gd name="connsiteY38" fmla="*/ 2147977 h 2599510"/>
              <a:gd name="connsiteX39" fmla="*/ 239345 w 4132414"/>
              <a:gd name="connsiteY39" fmla="*/ 1949570 h 2599510"/>
              <a:gd name="connsiteX40" fmla="*/ 216023 w 4132414"/>
              <a:gd name="connsiteY40" fmla="*/ 1735414 h 2599510"/>
              <a:gd name="connsiteX41" fmla="*/ 79190 w 4132414"/>
              <a:gd name="connsiteY41" fmla="*/ 1597717 h 2599510"/>
              <a:gd name="connsiteX42" fmla="*/ 0 w 4132414"/>
              <a:gd name="connsiteY42" fmla="*/ 1519390 h 2599510"/>
              <a:gd name="connsiteX43" fmla="*/ 360040 w 4132414"/>
              <a:gd name="connsiteY43" fmla="*/ 1447382 h 2599510"/>
              <a:gd name="connsiteX44" fmla="*/ 864096 w 4132414"/>
              <a:gd name="connsiteY44" fmla="*/ 1303366 h 2599510"/>
              <a:gd name="connsiteX45" fmla="*/ 1008112 w 4132414"/>
              <a:gd name="connsiteY45" fmla="*/ 1015334 h 2599510"/>
              <a:gd name="connsiteX46" fmla="*/ 1291768 w 4132414"/>
              <a:gd name="connsiteY46" fmla="*/ 905774 h 2599510"/>
              <a:gd name="connsiteX47" fmla="*/ 1145119 w 4132414"/>
              <a:gd name="connsiteY47" fmla="*/ 293298 h 2599510"/>
              <a:gd name="connsiteX48" fmla="*/ 1188251 w 4132414"/>
              <a:gd name="connsiteY48" fmla="*/ 241540 h 2599510"/>
              <a:gd name="connsiteX49" fmla="*/ 1188251 w 4132414"/>
              <a:gd name="connsiteY49" fmla="*/ 0 h 2599510"/>
              <a:gd name="connsiteX0" fmla="*/ 1188251 w 4132414"/>
              <a:gd name="connsiteY0" fmla="*/ 0 h 2613555"/>
              <a:gd name="connsiteX1" fmla="*/ 1455670 w 4132414"/>
              <a:gd name="connsiteY1" fmla="*/ 146649 h 2613555"/>
              <a:gd name="connsiteX2" fmla="*/ 1550561 w 4132414"/>
              <a:gd name="connsiteY2" fmla="*/ 250166 h 2613555"/>
              <a:gd name="connsiteX3" fmla="*/ 2758259 w 4132414"/>
              <a:gd name="connsiteY3" fmla="*/ 508958 h 2613555"/>
              <a:gd name="connsiteX4" fmla="*/ 2930787 w 4132414"/>
              <a:gd name="connsiteY4" fmla="*/ 491706 h 2613555"/>
              <a:gd name="connsiteX5" fmla="*/ 3051557 w 4132414"/>
              <a:gd name="connsiteY5" fmla="*/ 603849 h 2613555"/>
              <a:gd name="connsiteX6" fmla="*/ 3068810 w 4132414"/>
              <a:gd name="connsiteY6" fmla="*/ 767751 h 2613555"/>
              <a:gd name="connsiteX7" fmla="*/ 3129195 w 4132414"/>
              <a:gd name="connsiteY7" fmla="*/ 836762 h 2613555"/>
              <a:gd name="connsiteX8" fmla="*/ 3168351 w 4132414"/>
              <a:gd name="connsiteY8" fmla="*/ 943326 h 2613555"/>
              <a:gd name="connsiteX9" fmla="*/ 3384376 w 4132414"/>
              <a:gd name="connsiteY9" fmla="*/ 1087342 h 2613555"/>
              <a:gd name="connsiteX10" fmla="*/ 3698538 w 4132414"/>
              <a:gd name="connsiteY10" fmla="*/ 1224951 h 2613555"/>
              <a:gd name="connsiteX11" fmla="*/ 3664032 w 4132414"/>
              <a:gd name="connsiteY11" fmla="*/ 1250830 h 2613555"/>
              <a:gd name="connsiteX12" fmla="*/ 3724417 w 4132414"/>
              <a:gd name="connsiteY12" fmla="*/ 1345721 h 2613555"/>
              <a:gd name="connsiteX13" fmla="*/ 3672407 w 4132414"/>
              <a:gd name="connsiteY13" fmla="*/ 1447382 h 2613555"/>
              <a:gd name="connsiteX14" fmla="*/ 3827934 w 4132414"/>
              <a:gd name="connsiteY14" fmla="*/ 1552755 h 2613555"/>
              <a:gd name="connsiteX15" fmla="*/ 3888319 w 4132414"/>
              <a:gd name="connsiteY15" fmla="*/ 1544128 h 2613555"/>
              <a:gd name="connsiteX16" fmla="*/ 3960440 w 4132414"/>
              <a:gd name="connsiteY16" fmla="*/ 1663406 h 2613555"/>
              <a:gd name="connsiteX17" fmla="*/ 4104456 w 4132414"/>
              <a:gd name="connsiteY17" fmla="*/ 1807422 h 2613555"/>
              <a:gd name="connsiteX18" fmla="*/ 4000462 w 4132414"/>
              <a:gd name="connsiteY18" fmla="*/ 1915064 h 2613555"/>
              <a:gd name="connsiteX19" fmla="*/ 3896945 w 4132414"/>
              <a:gd name="connsiteY19" fmla="*/ 1871932 h 2613555"/>
              <a:gd name="connsiteX20" fmla="*/ 3724417 w 4132414"/>
              <a:gd name="connsiteY20" fmla="*/ 2001328 h 2613555"/>
              <a:gd name="connsiteX21" fmla="*/ 3707164 w 4132414"/>
              <a:gd name="connsiteY21" fmla="*/ 2035834 h 2613555"/>
              <a:gd name="connsiteX22" fmla="*/ 3629527 w 4132414"/>
              <a:gd name="connsiteY22" fmla="*/ 2035834 h 2613555"/>
              <a:gd name="connsiteX23" fmla="*/ 3620900 w 4132414"/>
              <a:gd name="connsiteY23" fmla="*/ 2087592 h 2613555"/>
              <a:gd name="connsiteX24" fmla="*/ 3267217 w 4132414"/>
              <a:gd name="connsiteY24" fmla="*/ 2268747 h 2613555"/>
              <a:gd name="connsiteX25" fmla="*/ 3163700 w 4132414"/>
              <a:gd name="connsiteY25" fmla="*/ 2216989 h 2613555"/>
              <a:gd name="connsiteX26" fmla="*/ 2880320 w 4132414"/>
              <a:gd name="connsiteY26" fmla="*/ 2167462 h 2613555"/>
              <a:gd name="connsiteX27" fmla="*/ 2880320 w 4132414"/>
              <a:gd name="connsiteY27" fmla="*/ 2383486 h 2613555"/>
              <a:gd name="connsiteX28" fmla="*/ 2758259 w 4132414"/>
              <a:gd name="connsiteY28" fmla="*/ 2458528 h 2613555"/>
              <a:gd name="connsiteX29" fmla="*/ 2577104 w 4132414"/>
              <a:gd name="connsiteY29" fmla="*/ 2337758 h 2613555"/>
              <a:gd name="connsiteX30" fmla="*/ 2568478 w 4132414"/>
              <a:gd name="connsiteY30" fmla="*/ 2242868 h 2613555"/>
              <a:gd name="connsiteX31" fmla="*/ 2456334 w 4132414"/>
              <a:gd name="connsiteY31" fmla="*/ 2234241 h 2613555"/>
              <a:gd name="connsiteX32" fmla="*/ 2448271 w 4132414"/>
              <a:gd name="connsiteY32" fmla="*/ 2383486 h 2613555"/>
              <a:gd name="connsiteX33" fmla="*/ 2326938 w 4132414"/>
              <a:gd name="connsiteY33" fmla="*/ 2510287 h 2613555"/>
              <a:gd name="connsiteX34" fmla="*/ 2289674 w 4132414"/>
              <a:gd name="connsiteY34" fmla="*/ 2613555 h 2613555"/>
              <a:gd name="connsiteX35" fmla="*/ 2160240 w 4132414"/>
              <a:gd name="connsiteY35" fmla="*/ 2599510 h 2613555"/>
              <a:gd name="connsiteX36" fmla="*/ 519225 w 4132414"/>
              <a:gd name="connsiteY36" fmla="*/ 2338204 h 2613555"/>
              <a:gd name="connsiteX37" fmla="*/ 360039 w 4132414"/>
              <a:gd name="connsiteY37" fmla="*/ 2311478 h 2613555"/>
              <a:gd name="connsiteX38" fmla="*/ 308357 w 4132414"/>
              <a:gd name="connsiteY38" fmla="*/ 2147977 h 2613555"/>
              <a:gd name="connsiteX39" fmla="*/ 239345 w 4132414"/>
              <a:gd name="connsiteY39" fmla="*/ 1949570 h 2613555"/>
              <a:gd name="connsiteX40" fmla="*/ 216023 w 4132414"/>
              <a:gd name="connsiteY40" fmla="*/ 1735414 h 2613555"/>
              <a:gd name="connsiteX41" fmla="*/ 79190 w 4132414"/>
              <a:gd name="connsiteY41" fmla="*/ 1597717 h 2613555"/>
              <a:gd name="connsiteX42" fmla="*/ 0 w 4132414"/>
              <a:gd name="connsiteY42" fmla="*/ 1519390 h 2613555"/>
              <a:gd name="connsiteX43" fmla="*/ 360040 w 4132414"/>
              <a:gd name="connsiteY43" fmla="*/ 1447382 h 2613555"/>
              <a:gd name="connsiteX44" fmla="*/ 864096 w 4132414"/>
              <a:gd name="connsiteY44" fmla="*/ 1303366 h 2613555"/>
              <a:gd name="connsiteX45" fmla="*/ 1008112 w 4132414"/>
              <a:gd name="connsiteY45" fmla="*/ 1015334 h 2613555"/>
              <a:gd name="connsiteX46" fmla="*/ 1291768 w 4132414"/>
              <a:gd name="connsiteY46" fmla="*/ 905774 h 2613555"/>
              <a:gd name="connsiteX47" fmla="*/ 1145119 w 4132414"/>
              <a:gd name="connsiteY47" fmla="*/ 293298 h 2613555"/>
              <a:gd name="connsiteX48" fmla="*/ 1188251 w 4132414"/>
              <a:gd name="connsiteY48" fmla="*/ 241540 h 2613555"/>
              <a:gd name="connsiteX49" fmla="*/ 1188251 w 4132414"/>
              <a:gd name="connsiteY49" fmla="*/ 0 h 2613555"/>
              <a:gd name="connsiteX0" fmla="*/ 1188251 w 4132414"/>
              <a:gd name="connsiteY0" fmla="*/ 0 h 2613555"/>
              <a:gd name="connsiteX1" fmla="*/ 1455670 w 4132414"/>
              <a:gd name="connsiteY1" fmla="*/ 146649 h 2613555"/>
              <a:gd name="connsiteX2" fmla="*/ 1550561 w 4132414"/>
              <a:gd name="connsiteY2" fmla="*/ 250166 h 2613555"/>
              <a:gd name="connsiteX3" fmla="*/ 2758259 w 4132414"/>
              <a:gd name="connsiteY3" fmla="*/ 508958 h 2613555"/>
              <a:gd name="connsiteX4" fmla="*/ 2930787 w 4132414"/>
              <a:gd name="connsiteY4" fmla="*/ 491706 h 2613555"/>
              <a:gd name="connsiteX5" fmla="*/ 3051557 w 4132414"/>
              <a:gd name="connsiteY5" fmla="*/ 603849 h 2613555"/>
              <a:gd name="connsiteX6" fmla="*/ 3068810 w 4132414"/>
              <a:gd name="connsiteY6" fmla="*/ 767751 h 2613555"/>
              <a:gd name="connsiteX7" fmla="*/ 3129195 w 4132414"/>
              <a:gd name="connsiteY7" fmla="*/ 836762 h 2613555"/>
              <a:gd name="connsiteX8" fmla="*/ 3168351 w 4132414"/>
              <a:gd name="connsiteY8" fmla="*/ 943326 h 2613555"/>
              <a:gd name="connsiteX9" fmla="*/ 3384376 w 4132414"/>
              <a:gd name="connsiteY9" fmla="*/ 1087342 h 2613555"/>
              <a:gd name="connsiteX10" fmla="*/ 3698538 w 4132414"/>
              <a:gd name="connsiteY10" fmla="*/ 1224951 h 2613555"/>
              <a:gd name="connsiteX11" fmla="*/ 3664032 w 4132414"/>
              <a:gd name="connsiteY11" fmla="*/ 1250830 h 2613555"/>
              <a:gd name="connsiteX12" fmla="*/ 3724417 w 4132414"/>
              <a:gd name="connsiteY12" fmla="*/ 1345721 h 2613555"/>
              <a:gd name="connsiteX13" fmla="*/ 3672407 w 4132414"/>
              <a:gd name="connsiteY13" fmla="*/ 1447382 h 2613555"/>
              <a:gd name="connsiteX14" fmla="*/ 3827934 w 4132414"/>
              <a:gd name="connsiteY14" fmla="*/ 1552755 h 2613555"/>
              <a:gd name="connsiteX15" fmla="*/ 3888319 w 4132414"/>
              <a:gd name="connsiteY15" fmla="*/ 1544128 h 2613555"/>
              <a:gd name="connsiteX16" fmla="*/ 3960440 w 4132414"/>
              <a:gd name="connsiteY16" fmla="*/ 1663406 h 2613555"/>
              <a:gd name="connsiteX17" fmla="*/ 4104456 w 4132414"/>
              <a:gd name="connsiteY17" fmla="*/ 1807422 h 2613555"/>
              <a:gd name="connsiteX18" fmla="*/ 4000462 w 4132414"/>
              <a:gd name="connsiteY18" fmla="*/ 1915064 h 2613555"/>
              <a:gd name="connsiteX19" fmla="*/ 3896945 w 4132414"/>
              <a:gd name="connsiteY19" fmla="*/ 1871932 h 2613555"/>
              <a:gd name="connsiteX20" fmla="*/ 3724417 w 4132414"/>
              <a:gd name="connsiteY20" fmla="*/ 2001328 h 2613555"/>
              <a:gd name="connsiteX21" fmla="*/ 3707164 w 4132414"/>
              <a:gd name="connsiteY21" fmla="*/ 2035834 h 2613555"/>
              <a:gd name="connsiteX22" fmla="*/ 3629527 w 4132414"/>
              <a:gd name="connsiteY22" fmla="*/ 2035834 h 2613555"/>
              <a:gd name="connsiteX23" fmla="*/ 3620900 w 4132414"/>
              <a:gd name="connsiteY23" fmla="*/ 2087592 h 2613555"/>
              <a:gd name="connsiteX24" fmla="*/ 3267217 w 4132414"/>
              <a:gd name="connsiteY24" fmla="*/ 2268747 h 2613555"/>
              <a:gd name="connsiteX25" fmla="*/ 3163700 w 4132414"/>
              <a:gd name="connsiteY25" fmla="*/ 2216989 h 2613555"/>
              <a:gd name="connsiteX26" fmla="*/ 2880320 w 4132414"/>
              <a:gd name="connsiteY26" fmla="*/ 2167462 h 2613555"/>
              <a:gd name="connsiteX27" fmla="*/ 2880320 w 4132414"/>
              <a:gd name="connsiteY27" fmla="*/ 2383486 h 2613555"/>
              <a:gd name="connsiteX28" fmla="*/ 2758259 w 4132414"/>
              <a:gd name="connsiteY28" fmla="*/ 2458528 h 2613555"/>
              <a:gd name="connsiteX29" fmla="*/ 2577104 w 4132414"/>
              <a:gd name="connsiteY29" fmla="*/ 2337758 h 2613555"/>
              <a:gd name="connsiteX30" fmla="*/ 2568478 w 4132414"/>
              <a:gd name="connsiteY30" fmla="*/ 2242868 h 2613555"/>
              <a:gd name="connsiteX31" fmla="*/ 2456334 w 4132414"/>
              <a:gd name="connsiteY31" fmla="*/ 2234241 h 2613555"/>
              <a:gd name="connsiteX32" fmla="*/ 2448271 w 4132414"/>
              <a:gd name="connsiteY32" fmla="*/ 2383486 h 2613555"/>
              <a:gd name="connsiteX33" fmla="*/ 2326938 w 4132414"/>
              <a:gd name="connsiteY33" fmla="*/ 2510287 h 2613555"/>
              <a:gd name="connsiteX34" fmla="*/ 2289674 w 4132414"/>
              <a:gd name="connsiteY34" fmla="*/ 2613555 h 2613555"/>
              <a:gd name="connsiteX35" fmla="*/ 2202884 w 4132414"/>
              <a:gd name="connsiteY35" fmla="*/ 2602075 h 2613555"/>
              <a:gd name="connsiteX36" fmla="*/ 2160240 w 4132414"/>
              <a:gd name="connsiteY36" fmla="*/ 2599510 h 2613555"/>
              <a:gd name="connsiteX37" fmla="*/ 519225 w 4132414"/>
              <a:gd name="connsiteY37" fmla="*/ 2338204 h 2613555"/>
              <a:gd name="connsiteX38" fmla="*/ 360039 w 4132414"/>
              <a:gd name="connsiteY38" fmla="*/ 2311478 h 2613555"/>
              <a:gd name="connsiteX39" fmla="*/ 308357 w 4132414"/>
              <a:gd name="connsiteY39" fmla="*/ 2147977 h 2613555"/>
              <a:gd name="connsiteX40" fmla="*/ 239345 w 4132414"/>
              <a:gd name="connsiteY40" fmla="*/ 1949570 h 2613555"/>
              <a:gd name="connsiteX41" fmla="*/ 216023 w 4132414"/>
              <a:gd name="connsiteY41" fmla="*/ 1735414 h 2613555"/>
              <a:gd name="connsiteX42" fmla="*/ 79190 w 4132414"/>
              <a:gd name="connsiteY42" fmla="*/ 1597717 h 2613555"/>
              <a:gd name="connsiteX43" fmla="*/ 0 w 4132414"/>
              <a:gd name="connsiteY43" fmla="*/ 1519390 h 2613555"/>
              <a:gd name="connsiteX44" fmla="*/ 360040 w 4132414"/>
              <a:gd name="connsiteY44" fmla="*/ 1447382 h 2613555"/>
              <a:gd name="connsiteX45" fmla="*/ 864096 w 4132414"/>
              <a:gd name="connsiteY45" fmla="*/ 1303366 h 2613555"/>
              <a:gd name="connsiteX46" fmla="*/ 1008112 w 4132414"/>
              <a:gd name="connsiteY46" fmla="*/ 1015334 h 2613555"/>
              <a:gd name="connsiteX47" fmla="*/ 1291768 w 4132414"/>
              <a:gd name="connsiteY47" fmla="*/ 905774 h 2613555"/>
              <a:gd name="connsiteX48" fmla="*/ 1145119 w 4132414"/>
              <a:gd name="connsiteY48" fmla="*/ 293298 h 2613555"/>
              <a:gd name="connsiteX49" fmla="*/ 1188251 w 4132414"/>
              <a:gd name="connsiteY49" fmla="*/ 241540 h 2613555"/>
              <a:gd name="connsiteX50" fmla="*/ 1188251 w 4132414"/>
              <a:gd name="connsiteY50" fmla="*/ 0 h 2613555"/>
              <a:gd name="connsiteX0" fmla="*/ 1188251 w 4132414"/>
              <a:gd name="connsiteY0" fmla="*/ 0 h 2676255"/>
              <a:gd name="connsiteX1" fmla="*/ 1455670 w 4132414"/>
              <a:gd name="connsiteY1" fmla="*/ 146649 h 2676255"/>
              <a:gd name="connsiteX2" fmla="*/ 1550561 w 4132414"/>
              <a:gd name="connsiteY2" fmla="*/ 250166 h 2676255"/>
              <a:gd name="connsiteX3" fmla="*/ 2758259 w 4132414"/>
              <a:gd name="connsiteY3" fmla="*/ 508958 h 2676255"/>
              <a:gd name="connsiteX4" fmla="*/ 2930787 w 4132414"/>
              <a:gd name="connsiteY4" fmla="*/ 491706 h 2676255"/>
              <a:gd name="connsiteX5" fmla="*/ 3051557 w 4132414"/>
              <a:gd name="connsiteY5" fmla="*/ 603849 h 2676255"/>
              <a:gd name="connsiteX6" fmla="*/ 3068810 w 4132414"/>
              <a:gd name="connsiteY6" fmla="*/ 767751 h 2676255"/>
              <a:gd name="connsiteX7" fmla="*/ 3129195 w 4132414"/>
              <a:gd name="connsiteY7" fmla="*/ 836762 h 2676255"/>
              <a:gd name="connsiteX8" fmla="*/ 3168351 w 4132414"/>
              <a:gd name="connsiteY8" fmla="*/ 943326 h 2676255"/>
              <a:gd name="connsiteX9" fmla="*/ 3384376 w 4132414"/>
              <a:gd name="connsiteY9" fmla="*/ 1087342 h 2676255"/>
              <a:gd name="connsiteX10" fmla="*/ 3698538 w 4132414"/>
              <a:gd name="connsiteY10" fmla="*/ 1224951 h 2676255"/>
              <a:gd name="connsiteX11" fmla="*/ 3664032 w 4132414"/>
              <a:gd name="connsiteY11" fmla="*/ 1250830 h 2676255"/>
              <a:gd name="connsiteX12" fmla="*/ 3724417 w 4132414"/>
              <a:gd name="connsiteY12" fmla="*/ 1345721 h 2676255"/>
              <a:gd name="connsiteX13" fmla="*/ 3672407 w 4132414"/>
              <a:gd name="connsiteY13" fmla="*/ 1447382 h 2676255"/>
              <a:gd name="connsiteX14" fmla="*/ 3827934 w 4132414"/>
              <a:gd name="connsiteY14" fmla="*/ 1552755 h 2676255"/>
              <a:gd name="connsiteX15" fmla="*/ 3888319 w 4132414"/>
              <a:gd name="connsiteY15" fmla="*/ 1544128 h 2676255"/>
              <a:gd name="connsiteX16" fmla="*/ 3960440 w 4132414"/>
              <a:gd name="connsiteY16" fmla="*/ 1663406 h 2676255"/>
              <a:gd name="connsiteX17" fmla="*/ 4104456 w 4132414"/>
              <a:gd name="connsiteY17" fmla="*/ 1807422 h 2676255"/>
              <a:gd name="connsiteX18" fmla="*/ 4000462 w 4132414"/>
              <a:gd name="connsiteY18" fmla="*/ 1915064 h 2676255"/>
              <a:gd name="connsiteX19" fmla="*/ 3896945 w 4132414"/>
              <a:gd name="connsiteY19" fmla="*/ 1871932 h 2676255"/>
              <a:gd name="connsiteX20" fmla="*/ 3724417 w 4132414"/>
              <a:gd name="connsiteY20" fmla="*/ 2001328 h 2676255"/>
              <a:gd name="connsiteX21" fmla="*/ 3707164 w 4132414"/>
              <a:gd name="connsiteY21" fmla="*/ 2035834 h 2676255"/>
              <a:gd name="connsiteX22" fmla="*/ 3629527 w 4132414"/>
              <a:gd name="connsiteY22" fmla="*/ 2035834 h 2676255"/>
              <a:gd name="connsiteX23" fmla="*/ 3620900 w 4132414"/>
              <a:gd name="connsiteY23" fmla="*/ 2087592 h 2676255"/>
              <a:gd name="connsiteX24" fmla="*/ 3267217 w 4132414"/>
              <a:gd name="connsiteY24" fmla="*/ 2268747 h 2676255"/>
              <a:gd name="connsiteX25" fmla="*/ 3163700 w 4132414"/>
              <a:gd name="connsiteY25" fmla="*/ 2216989 h 2676255"/>
              <a:gd name="connsiteX26" fmla="*/ 2880320 w 4132414"/>
              <a:gd name="connsiteY26" fmla="*/ 2167462 h 2676255"/>
              <a:gd name="connsiteX27" fmla="*/ 2880320 w 4132414"/>
              <a:gd name="connsiteY27" fmla="*/ 2383486 h 2676255"/>
              <a:gd name="connsiteX28" fmla="*/ 2758259 w 4132414"/>
              <a:gd name="connsiteY28" fmla="*/ 2458528 h 2676255"/>
              <a:gd name="connsiteX29" fmla="*/ 2577104 w 4132414"/>
              <a:gd name="connsiteY29" fmla="*/ 2337758 h 2676255"/>
              <a:gd name="connsiteX30" fmla="*/ 2568478 w 4132414"/>
              <a:gd name="connsiteY30" fmla="*/ 2242868 h 2676255"/>
              <a:gd name="connsiteX31" fmla="*/ 2456334 w 4132414"/>
              <a:gd name="connsiteY31" fmla="*/ 2234241 h 2676255"/>
              <a:gd name="connsiteX32" fmla="*/ 2448271 w 4132414"/>
              <a:gd name="connsiteY32" fmla="*/ 2383486 h 2676255"/>
              <a:gd name="connsiteX33" fmla="*/ 2326938 w 4132414"/>
              <a:gd name="connsiteY33" fmla="*/ 2510287 h 2676255"/>
              <a:gd name="connsiteX34" fmla="*/ 2289674 w 4132414"/>
              <a:gd name="connsiteY34" fmla="*/ 2613555 h 2676255"/>
              <a:gd name="connsiteX35" fmla="*/ 2168008 w 4132414"/>
              <a:gd name="connsiteY35" fmla="*/ 2676255 h 2676255"/>
              <a:gd name="connsiteX36" fmla="*/ 2160240 w 4132414"/>
              <a:gd name="connsiteY36" fmla="*/ 2599510 h 2676255"/>
              <a:gd name="connsiteX37" fmla="*/ 519225 w 4132414"/>
              <a:gd name="connsiteY37" fmla="*/ 2338204 h 2676255"/>
              <a:gd name="connsiteX38" fmla="*/ 360039 w 4132414"/>
              <a:gd name="connsiteY38" fmla="*/ 2311478 h 2676255"/>
              <a:gd name="connsiteX39" fmla="*/ 308357 w 4132414"/>
              <a:gd name="connsiteY39" fmla="*/ 2147977 h 2676255"/>
              <a:gd name="connsiteX40" fmla="*/ 239345 w 4132414"/>
              <a:gd name="connsiteY40" fmla="*/ 1949570 h 2676255"/>
              <a:gd name="connsiteX41" fmla="*/ 216023 w 4132414"/>
              <a:gd name="connsiteY41" fmla="*/ 1735414 h 2676255"/>
              <a:gd name="connsiteX42" fmla="*/ 79190 w 4132414"/>
              <a:gd name="connsiteY42" fmla="*/ 1597717 h 2676255"/>
              <a:gd name="connsiteX43" fmla="*/ 0 w 4132414"/>
              <a:gd name="connsiteY43" fmla="*/ 1519390 h 2676255"/>
              <a:gd name="connsiteX44" fmla="*/ 360040 w 4132414"/>
              <a:gd name="connsiteY44" fmla="*/ 1447382 h 2676255"/>
              <a:gd name="connsiteX45" fmla="*/ 864096 w 4132414"/>
              <a:gd name="connsiteY45" fmla="*/ 1303366 h 2676255"/>
              <a:gd name="connsiteX46" fmla="*/ 1008112 w 4132414"/>
              <a:gd name="connsiteY46" fmla="*/ 1015334 h 2676255"/>
              <a:gd name="connsiteX47" fmla="*/ 1291768 w 4132414"/>
              <a:gd name="connsiteY47" fmla="*/ 905774 h 2676255"/>
              <a:gd name="connsiteX48" fmla="*/ 1145119 w 4132414"/>
              <a:gd name="connsiteY48" fmla="*/ 293298 h 2676255"/>
              <a:gd name="connsiteX49" fmla="*/ 1188251 w 4132414"/>
              <a:gd name="connsiteY49" fmla="*/ 241540 h 2676255"/>
              <a:gd name="connsiteX50" fmla="*/ 1188251 w 4132414"/>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10196 w 4126587"/>
              <a:gd name="connsiteY41" fmla="*/ 1735414 h 2676255"/>
              <a:gd name="connsiteX42" fmla="*/ 73363 w 4126587"/>
              <a:gd name="connsiteY42" fmla="*/ 1597717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10196 w 4126587"/>
              <a:gd name="connsiteY41" fmla="*/ 1735414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84154 w 4126587"/>
              <a:gd name="connsiteY40" fmla="*/ 193930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25952 w 4126587"/>
              <a:gd name="connsiteY41" fmla="*/ 1859720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55003 w 4126587"/>
              <a:gd name="connsiteY40" fmla="*/ 1906874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1002285 w 4126587"/>
              <a:gd name="connsiteY46" fmla="*/ 1021931 h 2682852"/>
              <a:gd name="connsiteX47" fmla="*/ 1285941 w 4126587"/>
              <a:gd name="connsiteY47" fmla="*/ 912371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971427 w 4126587"/>
              <a:gd name="connsiteY46" fmla="*/ 1037237 h 2682852"/>
              <a:gd name="connsiteX47" fmla="*/ 1285941 w 4126587"/>
              <a:gd name="connsiteY47" fmla="*/ 912371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971427 w 4126587"/>
              <a:gd name="connsiteY46" fmla="*/ 1037237 h 2682852"/>
              <a:gd name="connsiteX47" fmla="*/ 1273887 w 4126587"/>
              <a:gd name="connsiteY47" fmla="*/ 902266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354212 w 4126587"/>
              <a:gd name="connsiteY37" fmla="*/ 2318075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408256 w 4126587"/>
              <a:gd name="connsiteY37" fmla="*/ 2350897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356845 w 4126587"/>
              <a:gd name="connsiteY37" fmla="*/ 2329333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63934 h 2682852"/>
              <a:gd name="connsiteX37" fmla="*/ 356845 w 4126587"/>
              <a:gd name="connsiteY37" fmla="*/ 2329333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126587" h="2682852">
                <a:moveTo>
                  <a:pt x="1217582" y="0"/>
                </a:moveTo>
                <a:lnTo>
                  <a:pt x="1449843" y="153246"/>
                </a:lnTo>
                <a:lnTo>
                  <a:pt x="1544734" y="256763"/>
                </a:lnTo>
                <a:lnTo>
                  <a:pt x="2752432" y="515555"/>
                </a:lnTo>
                <a:lnTo>
                  <a:pt x="2924960" y="498303"/>
                </a:lnTo>
                <a:lnTo>
                  <a:pt x="3045730" y="610446"/>
                </a:lnTo>
                <a:lnTo>
                  <a:pt x="3062983" y="774348"/>
                </a:lnTo>
                <a:lnTo>
                  <a:pt x="3123368" y="843359"/>
                </a:lnTo>
                <a:lnTo>
                  <a:pt x="3162524" y="949923"/>
                </a:lnTo>
                <a:lnTo>
                  <a:pt x="3378549" y="1093939"/>
                </a:lnTo>
                <a:lnTo>
                  <a:pt x="3692711" y="1231548"/>
                </a:lnTo>
                <a:lnTo>
                  <a:pt x="3658205" y="1257427"/>
                </a:lnTo>
                <a:lnTo>
                  <a:pt x="3718590" y="1352318"/>
                </a:lnTo>
                <a:lnTo>
                  <a:pt x="3666580" y="1453979"/>
                </a:lnTo>
                <a:lnTo>
                  <a:pt x="3822107" y="1559352"/>
                </a:lnTo>
                <a:lnTo>
                  <a:pt x="3882492" y="1550725"/>
                </a:lnTo>
                <a:lnTo>
                  <a:pt x="3954613" y="1670003"/>
                </a:lnTo>
                <a:cubicBezTo>
                  <a:pt x="4025037" y="1690735"/>
                  <a:pt x="4101128" y="1764180"/>
                  <a:pt x="4098629" y="1814019"/>
                </a:cubicBezTo>
                <a:cubicBezTo>
                  <a:pt x="4126587" y="1890870"/>
                  <a:pt x="4029300" y="1885780"/>
                  <a:pt x="3994635" y="1921661"/>
                </a:cubicBezTo>
                <a:lnTo>
                  <a:pt x="3891118" y="1878529"/>
                </a:lnTo>
                <a:lnTo>
                  <a:pt x="3718590" y="2007925"/>
                </a:lnTo>
                <a:lnTo>
                  <a:pt x="3701337" y="2042431"/>
                </a:lnTo>
                <a:lnTo>
                  <a:pt x="3623700" y="2042431"/>
                </a:lnTo>
                <a:lnTo>
                  <a:pt x="3615073" y="2094189"/>
                </a:lnTo>
                <a:cubicBezTo>
                  <a:pt x="3267471" y="2276681"/>
                  <a:pt x="3399923" y="2275344"/>
                  <a:pt x="3261390" y="2275344"/>
                </a:cubicBezTo>
                <a:lnTo>
                  <a:pt x="3157873" y="2223586"/>
                </a:lnTo>
                <a:lnTo>
                  <a:pt x="2874493" y="2174059"/>
                </a:lnTo>
                <a:lnTo>
                  <a:pt x="2874493" y="2390083"/>
                </a:lnTo>
                <a:lnTo>
                  <a:pt x="2752432" y="2465125"/>
                </a:lnTo>
                <a:lnTo>
                  <a:pt x="2571277" y="2344355"/>
                </a:lnTo>
                <a:lnTo>
                  <a:pt x="2562651" y="2249465"/>
                </a:lnTo>
                <a:lnTo>
                  <a:pt x="2450507" y="2240838"/>
                </a:lnTo>
                <a:cubicBezTo>
                  <a:pt x="2447819" y="2290586"/>
                  <a:pt x="2480997" y="2321919"/>
                  <a:pt x="2442444" y="2390083"/>
                </a:cubicBezTo>
                <a:lnTo>
                  <a:pt x="2321111" y="2516884"/>
                </a:lnTo>
                <a:lnTo>
                  <a:pt x="2283847" y="2620152"/>
                </a:lnTo>
                <a:lnTo>
                  <a:pt x="2162181" y="2682852"/>
                </a:lnTo>
                <a:lnTo>
                  <a:pt x="513398" y="2363934"/>
                </a:lnTo>
                <a:lnTo>
                  <a:pt x="356845" y="2329333"/>
                </a:lnTo>
                <a:lnTo>
                  <a:pt x="302530" y="2154574"/>
                </a:lnTo>
                <a:lnTo>
                  <a:pt x="255003" y="1913471"/>
                </a:lnTo>
                <a:cubicBezTo>
                  <a:pt x="246732" y="1855215"/>
                  <a:pt x="245592" y="1816929"/>
                  <a:pt x="221768" y="1772624"/>
                </a:cubicBezTo>
                <a:cubicBezTo>
                  <a:pt x="195076" y="1713982"/>
                  <a:pt x="106067" y="1625089"/>
                  <a:pt x="83006" y="1600488"/>
                </a:cubicBezTo>
                <a:lnTo>
                  <a:pt x="0" y="1493620"/>
                </a:lnTo>
                <a:lnTo>
                  <a:pt x="354213" y="1453979"/>
                </a:lnTo>
                <a:lnTo>
                  <a:pt x="858269" y="1309963"/>
                </a:lnTo>
                <a:lnTo>
                  <a:pt x="971427" y="1037237"/>
                </a:lnTo>
                <a:lnTo>
                  <a:pt x="1273887" y="902266"/>
                </a:lnTo>
                <a:lnTo>
                  <a:pt x="1139292" y="299895"/>
                </a:lnTo>
                <a:lnTo>
                  <a:pt x="1182424" y="248137"/>
                </a:lnTo>
                <a:lnTo>
                  <a:pt x="1217582" y="0"/>
                </a:lnTo>
                <a:close/>
              </a:path>
            </a:pathLst>
          </a:custGeom>
          <a:solidFill>
            <a:srgbClr val="7030A0">
              <a:alpha val="70000"/>
            </a:srgbClr>
          </a:solidFill>
          <a:ln>
            <a:solidFill>
              <a:srgbClr val="003366">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11338" name="Заголовок 1"/>
          <p:cNvSpPr>
            <a:spLocks noGrp="1"/>
          </p:cNvSpPr>
          <p:nvPr>
            <p:ph type="ctrTitle"/>
          </p:nvPr>
        </p:nvSpPr>
        <p:spPr>
          <a:xfrm>
            <a:off x="1" y="-19744"/>
            <a:ext cx="13004799" cy="906959"/>
          </a:xfrm>
        </p:spPr>
        <p:txBody>
          <a:bodyPr/>
          <a:lstStyle/>
          <a:p>
            <a:pPr algn="ctr" eaLnBrk="1" hangingPunct="1"/>
            <a:r>
              <a:rPr lang="lv-LV" dirty="0">
                <a:latin typeface="Times New Roman" pitchFamily="18" charset="0"/>
                <a:cs typeface="Times New Roman" pitchFamily="18" charset="0"/>
              </a:rPr>
              <a:t>	</a:t>
            </a:r>
            <a:r>
              <a:rPr lang="lv-LV" dirty="0"/>
              <a:t>Pārkāpumi ceļu satiksmes jomā</a:t>
            </a:r>
            <a:endPar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endParaRPr>
          </a:p>
        </p:txBody>
      </p:sp>
      <p:sp>
        <p:nvSpPr>
          <p:cNvPr id="11" name="TextBox 10"/>
          <p:cNvSpPr txBox="1"/>
          <p:nvPr/>
        </p:nvSpPr>
        <p:spPr>
          <a:xfrm>
            <a:off x="9310712" y="5308848"/>
            <a:ext cx="2160240" cy="461665"/>
          </a:xfrm>
          <a:prstGeom prst="rect">
            <a:avLst/>
          </a:prstGeom>
          <a:noFill/>
        </p:spPr>
        <p:txBody>
          <a:bodyPr wrap="square" rtlCol="0">
            <a:spAutoFit/>
          </a:bodyPr>
          <a:lstStyle/>
          <a:p>
            <a:r>
              <a:rPr lang="lv-LV" sz="2400" dirty="0">
                <a:solidFill>
                  <a:schemeClr val="bg1"/>
                </a:solidFill>
                <a:effectLst>
                  <a:outerShdw blurRad="38100" dist="38100" dir="2700000" algn="tl">
                    <a:srgbClr val="000000">
                      <a:alpha val="43137"/>
                    </a:srgbClr>
                  </a:outerShdw>
                </a:effectLst>
              </a:rPr>
              <a:t>RPP Vidzeme</a:t>
            </a:r>
            <a:endParaRPr lang="en-US" sz="2400" dirty="0">
              <a:solidFill>
                <a:schemeClr val="bg1"/>
              </a:solidFill>
              <a:effectLst>
                <a:outerShdw blurRad="38100" dist="38100" dir="2700000" algn="tl">
                  <a:srgbClr val="000000">
                    <a:alpha val="43137"/>
                  </a:srgbClr>
                </a:outerShdw>
              </a:effectLst>
            </a:endParaRPr>
          </a:p>
        </p:txBody>
      </p:sp>
      <p:sp>
        <p:nvSpPr>
          <p:cNvPr id="26" name="Taisnstūris 25"/>
          <p:cNvSpPr/>
          <p:nvPr/>
        </p:nvSpPr>
        <p:spPr bwMode="auto">
          <a:xfrm>
            <a:off x="1677864" y="922274"/>
            <a:ext cx="11233248" cy="8707054"/>
          </a:xfrm>
          <a:prstGeom prst="rect">
            <a:avLst/>
          </a:prstGeom>
          <a:gradFill flip="none" rotWithShape="1">
            <a:gsLst>
              <a:gs pos="19000">
                <a:schemeClr val="bg1">
                  <a:alpha val="44000"/>
                </a:schemeClr>
              </a:gs>
              <a:gs pos="0">
                <a:schemeClr val="bg1">
                  <a:lumMod val="85000"/>
                </a:schemeClr>
              </a:gs>
              <a:gs pos="80000">
                <a:schemeClr val="bg1">
                  <a:alpha val="43000"/>
                </a:schemeClr>
              </a:gs>
              <a:gs pos="100000">
                <a:schemeClr val="bg1">
                  <a:lumMod val="75000"/>
                </a:schemeClr>
              </a:gs>
            </a:gsLst>
            <a:lin ang="162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lv-LV" sz="4200" b="0" i="0" u="none" strike="noStrike" cap="none" normalizeH="0" baseline="0" dirty="0">
              <a:ln>
                <a:noFill/>
              </a:ln>
              <a:solidFill>
                <a:srgbClr val="000000"/>
              </a:solidFill>
              <a:effectLst/>
              <a:latin typeface="Gill Sans" charset="0"/>
              <a:cs typeface="ヒラギノ角ゴ ProN W3" charset="0"/>
              <a:sym typeface="Gill Sans" charset="0"/>
            </a:endParaRPr>
          </a:p>
        </p:txBody>
      </p:sp>
      <p:sp>
        <p:nvSpPr>
          <p:cNvPr id="2" name="TextBox 1"/>
          <p:cNvSpPr txBox="1"/>
          <p:nvPr/>
        </p:nvSpPr>
        <p:spPr>
          <a:xfrm>
            <a:off x="1707265" y="1204392"/>
            <a:ext cx="11186196" cy="1077218"/>
          </a:xfrm>
          <a:prstGeom prst="rect">
            <a:avLst/>
          </a:prstGeom>
          <a:noFill/>
        </p:spPr>
        <p:txBody>
          <a:bodyPr wrap="square" rtlCol="0">
            <a:spAutoFit/>
          </a:bodyPr>
          <a:lstStyle/>
          <a:p>
            <a:r>
              <a:rPr lang="lv-LV" sz="3200" b="1" dirty="0">
                <a:latin typeface="Gill Sans"/>
              </a:rPr>
              <a:t>Izsaukumi par </a:t>
            </a:r>
            <a:r>
              <a:rPr lang="lv-LV" sz="3200" b="1" dirty="0" err="1">
                <a:latin typeface="Gill Sans"/>
              </a:rPr>
              <a:t>CSN</a:t>
            </a:r>
            <a:r>
              <a:rPr lang="lv-LV" sz="3200" b="1" dirty="0">
                <a:latin typeface="Gill Sans"/>
              </a:rPr>
              <a:t> neievērošanu katrā administratīvajā teritorijā </a:t>
            </a:r>
          </a:p>
          <a:p>
            <a:r>
              <a:rPr lang="lv-LV" sz="3200" b="1" dirty="0">
                <a:latin typeface="Gill Sans"/>
              </a:rPr>
              <a:t>attiecībā pret visiem pārējiem izsaukumiem</a:t>
            </a:r>
          </a:p>
        </p:txBody>
      </p:sp>
      <p:sp>
        <p:nvSpPr>
          <p:cNvPr id="3" name="TextBox 2"/>
          <p:cNvSpPr txBox="1"/>
          <p:nvPr/>
        </p:nvSpPr>
        <p:spPr>
          <a:xfrm>
            <a:off x="6553500" y="3466333"/>
            <a:ext cx="2160240" cy="738664"/>
          </a:xfrm>
          <a:prstGeom prst="rect">
            <a:avLst/>
          </a:prstGeom>
          <a:noFill/>
        </p:spPr>
        <p:txBody>
          <a:bodyPr wrap="square" rtlCol="0">
            <a:spAutoFit/>
          </a:bodyPr>
          <a:lstStyle/>
          <a:p>
            <a:r>
              <a:rPr lang="lv-LV" dirty="0"/>
              <a:t>33% </a:t>
            </a:r>
            <a:r>
              <a:rPr lang="lv-LV" sz="2400" dirty="0"/>
              <a:t>(0%)</a:t>
            </a:r>
            <a:endParaRPr lang="lv-LV" dirty="0"/>
          </a:p>
        </p:txBody>
      </p:sp>
      <p:sp>
        <p:nvSpPr>
          <p:cNvPr id="23" name="TextBox 22"/>
          <p:cNvSpPr txBox="1"/>
          <p:nvPr/>
        </p:nvSpPr>
        <p:spPr>
          <a:xfrm>
            <a:off x="3910160" y="4939516"/>
            <a:ext cx="2160513" cy="738664"/>
          </a:xfrm>
          <a:prstGeom prst="rect">
            <a:avLst/>
          </a:prstGeom>
          <a:noFill/>
        </p:spPr>
        <p:txBody>
          <a:bodyPr wrap="square" rtlCol="0">
            <a:spAutoFit/>
          </a:bodyPr>
          <a:lstStyle/>
          <a:p>
            <a:r>
              <a:rPr lang="lv-LV" dirty="0"/>
              <a:t>45% </a:t>
            </a:r>
            <a:r>
              <a:rPr lang="lv-LV" sz="2400" dirty="0"/>
              <a:t>(-2%)</a:t>
            </a:r>
            <a:endParaRPr lang="lv-LV" dirty="0"/>
          </a:p>
        </p:txBody>
      </p:sp>
      <p:sp>
        <p:nvSpPr>
          <p:cNvPr id="24" name="TextBox 23"/>
          <p:cNvSpPr txBox="1"/>
          <p:nvPr/>
        </p:nvSpPr>
        <p:spPr>
          <a:xfrm>
            <a:off x="9125098" y="5562784"/>
            <a:ext cx="2242290" cy="738664"/>
          </a:xfrm>
          <a:prstGeom prst="rect">
            <a:avLst/>
          </a:prstGeom>
          <a:noFill/>
        </p:spPr>
        <p:txBody>
          <a:bodyPr wrap="square" rtlCol="0">
            <a:spAutoFit/>
          </a:bodyPr>
          <a:lstStyle/>
          <a:p>
            <a:r>
              <a:rPr lang="lv-LV" dirty="0"/>
              <a:t>52% </a:t>
            </a:r>
            <a:r>
              <a:rPr lang="lv-LV" sz="2400" dirty="0"/>
              <a:t>(-2%)</a:t>
            </a:r>
            <a:endParaRPr lang="lv-LV" dirty="0"/>
          </a:p>
        </p:txBody>
      </p:sp>
      <p:sp>
        <p:nvSpPr>
          <p:cNvPr id="25" name="TextBox 24"/>
          <p:cNvSpPr txBox="1"/>
          <p:nvPr/>
        </p:nvSpPr>
        <p:spPr>
          <a:xfrm>
            <a:off x="8288220" y="7410785"/>
            <a:ext cx="2063192" cy="738664"/>
          </a:xfrm>
          <a:prstGeom prst="rect">
            <a:avLst/>
          </a:prstGeom>
          <a:noFill/>
        </p:spPr>
        <p:txBody>
          <a:bodyPr wrap="square" rtlCol="0">
            <a:spAutoFit/>
          </a:bodyPr>
          <a:lstStyle/>
          <a:p>
            <a:r>
              <a:rPr lang="lv-LV" dirty="0"/>
              <a:t>50% </a:t>
            </a:r>
            <a:r>
              <a:rPr lang="lv-LV" sz="2400" dirty="0"/>
              <a:t>(0%)</a:t>
            </a:r>
            <a:endParaRPr lang="lv-LV" dirty="0"/>
          </a:p>
        </p:txBody>
      </p:sp>
      <p:sp>
        <p:nvSpPr>
          <p:cNvPr id="27" name="TextBox 26"/>
          <p:cNvSpPr txBox="1"/>
          <p:nvPr/>
        </p:nvSpPr>
        <p:spPr>
          <a:xfrm>
            <a:off x="5901488" y="7773952"/>
            <a:ext cx="2055191" cy="738664"/>
          </a:xfrm>
          <a:prstGeom prst="rect">
            <a:avLst/>
          </a:prstGeom>
          <a:noFill/>
        </p:spPr>
        <p:txBody>
          <a:bodyPr wrap="square" rtlCol="0">
            <a:spAutoFit/>
          </a:bodyPr>
          <a:lstStyle/>
          <a:p>
            <a:r>
              <a:rPr lang="lv-LV" dirty="0"/>
              <a:t>46% </a:t>
            </a:r>
            <a:r>
              <a:rPr lang="lv-LV" sz="2400" dirty="0"/>
              <a:t>(-3%)</a:t>
            </a:r>
            <a:endParaRPr lang="lv-LV" dirty="0"/>
          </a:p>
        </p:txBody>
      </p:sp>
      <p:sp>
        <p:nvSpPr>
          <p:cNvPr id="28" name="TextBox 27"/>
          <p:cNvSpPr txBox="1"/>
          <p:nvPr/>
        </p:nvSpPr>
        <p:spPr>
          <a:xfrm rot="19488348">
            <a:off x="5992343" y="5674306"/>
            <a:ext cx="2296178" cy="738664"/>
          </a:xfrm>
          <a:prstGeom prst="rect">
            <a:avLst/>
          </a:prstGeom>
          <a:noFill/>
        </p:spPr>
        <p:txBody>
          <a:bodyPr wrap="square" rtlCol="0">
            <a:spAutoFit/>
          </a:bodyPr>
          <a:lstStyle/>
          <a:p>
            <a:r>
              <a:rPr lang="lv-LV" dirty="0"/>
              <a:t>48% </a:t>
            </a:r>
            <a:r>
              <a:rPr lang="lv-LV" sz="2400" dirty="0"/>
              <a:t>(-11%)</a:t>
            </a:r>
            <a:endParaRPr lang="lv-LV" dirty="0"/>
          </a:p>
        </p:txBody>
      </p:sp>
    </p:spTree>
    <p:extLst>
      <p:ext uri="{BB962C8B-B14F-4D97-AF65-F5344CB8AC3E}">
        <p14:creationId xmlns:p14="http://schemas.microsoft.com/office/powerpoint/2010/main" val="3980458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 presetClass="entr" presetSubtype="0" fill="hold" grpId="0" nodeType="withEffect">
                                  <p:stCondLst>
                                    <p:cond delay="500"/>
                                  </p:stCondLst>
                                  <p:childTnLst>
                                    <p:set>
                                      <p:cBhvr>
                                        <p:cTn id="17" dur="1" fill="hold">
                                          <p:stCondLst>
                                            <p:cond delay="0"/>
                                          </p:stCondLst>
                                        </p:cTn>
                                        <p:tgtEl>
                                          <p:spTgt spid="25"/>
                                        </p:tgtEl>
                                        <p:attrNameLst>
                                          <p:attrName>style.visibility</p:attrName>
                                        </p:attrNameLst>
                                      </p:cBhvr>
                                      <p:to>
                                        <p:strVal val="visible"/>
                                      </p:to>
                                    </p:se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1000"/>
                                        <p:tgtEl>
                                          <p:spTgt spid="95"/>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entr" presetSubtype="0" fill="hold" grpId="0" nodeType="withEffect">
                                  <p:stCondLst>
                                    <p:cond delay="5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1000"/>
                                        <p:tgtEl>
                                          <p:spTgt spid="90"/>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 presetClass="entr" presetSubtype="0" fill="hold" grpId="0" nodeType="withEffect">
                                  <p:stCondLst>
                                    <p:cond delay="500"/>
                                  </p:stCondLst>
                                  <p:childTnLst>
                                    <p:set>
                                      <p:cBhvr>
                                        <p:cTn id="37" dur="1" fill="hold">
                                          <p:stCondLst>
                                            <p:cond delay="9"/>
                                          </p:stCondLst>
                                        </p:cTn>
                                        <p:tgtEl>
                                          <p:spTgt spid="23"/>
                                        </p:tgtEl>
                                        <p:attrNameLst>
                                          <p:attrName>style.visibility</p:attrName>
                                        </p:attrNameLst>
                                      </p:cBhvr>
                                      <p:to>
                                        <p:strVal val="visible"/>
                                      </p:to>
                                    </p:set>
                                  </p:childTnLst>
                                </p:cTn>
                              </p:par>
                            </p:childTnLst>
                          </p:cTn>
                        </p:par>
                        <p:par>
                          <p:cTn id="38" fill="hold">
                            <p:stCondLst>
                              <p:cond delay="6010"/>
                            </p:stCondLst>
                            <p:childTnLst>
                              <p:par>
                                <p:cTn id="39" presetID="10" presetClass="entr" presetSubtype="0" fill="hold" grpId="0"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fade">
                                      <p:cBhvr>
                                        <p:cTn id="41" dur="1000"/>
                                        <p:tgtEl>
                                          <p:spTgt spid="94"/>
                                        </p:tgtEl>
                                      </p:cBhvr>
                                    </p:animEffect>
                                  </p:childTnLst>
                                </p:cTn>
                              </p:par>
                            </p:childTnLst>
                          </p:cTn>
                        </p:par>
                        <p:par>
                          <p:cTn id="42" fill="hold">
                            <p:stCondLst>
                              <p:cond delay="701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 presetClass="entr" presetSubtype="0" fill="hold" grpId="0" nodeType="withEffect">
                                  <p:stCondLst>
                                    <p:cond delay="500"/>
                                  </p:stCondLst>
                                  <p:childTnLst>
                                    <p:set>
                                      <p:cBhvr>
                                        <p:cTn id="47" dur="1" fill="hold">
                                          <p:stCondLst>
                                            <p:cond delay="9"/>
                                          </p:stCondLst>
                                        </p:cTn>
                                        <p:tgtEl>
                                          <p:spTgt spid="3"/>
                                        </p:tgtEl>
                                        <p:attrNameLst>
                                          <p:attrName>style.visibility</p:attrName>
                                        </p:attrNameLst>
                                      </p:cBhvr>
                                      <p:to>
                                        <p:strVal val="visible"/>
                                      </p:to>
                                    </p:set>
                                  </p:childTnLst>
                                </p:cTn>
                              </p:par>
                            </p:childTnLst>
                          </p:cTn>
                        </p:par>
                        <p:par>
                          <p:cTn id="48" fill="hold">
                            <p:stCondLst>
                              <p:cond delay="7520"/>
                            </p:stCondLst>
                            <p:childTnLst>
                              <p:par>
                                <p:cTn id="49" presetID="10" presetClass="entr" presetSubtype="0" fill="hold" grpId="0"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1000"/>
                                        <p:tgtEl>
                                          <p:spTgt spid="91"/>
                                        </p:tgtEl>
                                      </p:cBhvr>
                                    </p:animEffect>
                                  </p:childTnLst>
                                </p:cTn>
                              </p:par>
                            </p:childTnLst>
                          </p:cTn>
                        </p:par>
                        <p:par>
                          <p:cTn id="52" fill="hold">
                            <p:stCondLst>
                              <p:cond delay="852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 presetClass="entr" presetSubtype="0" fill="hold" grpId="0" nodeType="withEffect">
                                  <p:stCondLst>
                                    <p:cond delay="50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9020"/>
                            </p:stCondLst>
                            <p:childTnLst>
                              <p:par>
                                <p:cTn id="59" presetID="10" presetClass="entr" presetSubtype="0" fill="hold" grpId="0" nodeType="after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1000"/>
                                        <p:tgtEl>
                                          <p:spTgt spid="92"/>
                                        </p:tgtEl>
                                      </p:cBhvr>
                                    </p:animEffect>
                                  </p:childTnLst>
                                </p:cTn>
                              </p:par>
                            </p:childTnLst>
                          </p:cTn>
                        </p:par>
                        <p:par>
                          <p:cTn id="62" fill="hold">
                            <p:stCondLst>
                              <p:cond delay="10020"/>
                            </p:stCondLst>
                            <p:childTnLst>
                              <p:par>
                                <p:cTn id="63" presetID="10" presetClass="entr" presetSubtype="0"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1" presetClass="entr" presetSubtype="0" fill="hold" grpId="0" nodeType="withEffect">
                                  <p:stCondLst>
                                    <p:cond delay="500"/>
                                  </p:stCondLst>
                                  <p:childTnLst>
                                    <p:set>
                                      <p:cBhvr>
                                        <p:cTn id="67" dur="1" fill="hold">
                                          <p:stCondLst>
                                            <p:cond delay="0"/>
                                          </p:stCondLst>
                                        </p:cTn>
                                        <p:tgtEl>
                                          <p:spTgt spid="28"/>
                                        </p:tgtEl>
                                        <p:attrNameLst>
                                          <p:attrName>style.visibility</p:attrName>
                                        </p:attrNameLst>
                                      </p:cBhvr>
                                      <p:to>
                                        <p:strVal val="visible"/>
                                      </p:to>
                                    </p:set>
                                  </p:childTnLst>
                                </p:cTn>
                              </p:par>
                            </p:childTnLst>
                          </p:cTn>
                        </p:par>
                        <p:par>
                          <p:cTn id="68" fill="hold">
                            <p:stCondLst>
                              <p:cond delay="10520"/>
                            </p:stCondLst>
                            <p:childTnLst>
                              <p:par>
                                <p:cTn id="69" presetID="10" presetClass="entr" presetSubtype="0"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2" grpId="0" animBg="1"/>
      <p:bldP spid="93" grpId="0" animBg="1"/>
      <p:bldP spid="94" grpId="0" animBg="1"/>
      <p:bldP spid="95" grpId="0" animBg="1"/>
      <p:bldP spid="13" grpId="0"/>
      <p:bldP spid="12" grpId="0"/>
      <p:bldP spid="8" grpId="0"/>
      <p:bldP spid="9" grpId="0"/>
      <p:bldP spid="10" grpId="0"/>
      <p:bldP spid="91" grpId="0" animBg="1"/>
      <p:bldP spid="11" grpId="0"/>
      <p:bldP spid="26" grpId="0" animBg="1"/>
      <p:bldP spid="2" grpId="0"/>
      <p:bldP spid="3" grpId="0"/>
      <p:bldP spid="23" grpId="0"/>
      <p:bldP spid="24" grpId="0"/>
      <p:bldP spid="25"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38A4AE0B-6CEB-4561-9FF3-FBE4BA164263}" type="slidenum">
              <a:rPr lang="lv-LV" smtClean="0">
                <a:latin typeface="+mj-lt"/>
              </a:rPr>
              <a:pPr>
                <a:defRPr/>
              </a:pPr>
              <a:t>2</a:t>
            </a:fld>
            <a:endParaRPr lang="lv-LV" dirty="0">
              <a:latin typeface="+mj-lt"/>
            </a:endParaRPr>
          </a:p>
        </p:txBody>
      </p:sp>
      <p:pic>
        <p:nvPicPr>
          <p:cNvPr id="89" name="Picture 4" descr="Riga"/>
          <p:cNvPicPr preferRelativeResize="0">
            <a:picLocks noChangeAspect="1" noChangeArrowheads="1"/>
          </p:cNvPicPr>
          <p:nvPr/>
        </p:nvPicPr>
        <p:blipFill>
          <a:blip r:embed="rId2" cstate="print">
            <a:lum bright="24000" contrast="-18000"/>
            <a:extLst>
              <a:ext uri="{28A0092B-C50C-407E-A947-70E740481C1C}">
                <a14:useLocalDpi xmlns:a14="http://schemas.microsoft.com/office/drawing/2010/main"/>
              </a:ext>
            </a:extLst>
          </a:blip>
          <a:srcRect/>
          <a:stretch>
            <a:fillRect/>
          </a:stretch>
        </p:blipFill>
        <p:spPr bwMode="auto">
          <a:xfrm>
            <a:off x="1711186" y="1060376"/>
            <a:ext cx="11289695" cy="8535378"/>
          </a:xfrm>
          <a:prstGeom prst="rect">
            <a:avLst/>
          </a:prstGeom>
          <a:ln>
            <a:noFill/>
          </a:ln>
          <a:effectLst>
            <a:softEdge rad="635000"/>
          </a:effectLst>
        </p:spPr>
      </p:pic>
      <p:sp>
        <p:nvSpPr>
          <p:cNvPr id="90" name="Полилиния 406"/>
          <p:cNvSpPr/>
          <p:nvPr/>
        </p:nvSpPr>
        <p:spPr>
          <a:xfrm>
            <a:off x="1711186" y="2025948"/>
            <a:ext cx="4686289" cy="4930165"/>
          </a:xfrm>
          <a:custGeom>
            <a:avLst/>
            <a:gdLst>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95555 w 3795623"/>
              <a:gd name="connsiteY49" fmla="*/ 2432649 h 3994030"/>
              <a:gd name="connsiteX50" fmla="*/ 828136 w 3795623"/>
              <a:gd name="connsiteY50" fmla="*/ 2424023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95555 w 3795623"/>
              <a:gd name="connsiteY49" fmla="*/ 2432649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83768 w 3795623"/>
              <a:gd name="connsiteY26" fmla="*/ 3744416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771800 w 3795623"/>
              <a:gd name="connsiteY25" fmla="*/ 3816424 h 3994030"/>
              <a:gd name="connsiteX26" fmla="*/ 2483768 w 3795623"/>
              <a:gd name="connsiteY26" fmla="*/ 3744416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771800 w 3795623"/>
              <a:gd name="connsiteY24" fmla="*/ 3960440 h 3985404"/>
              <a:gd name="connsiteX25" fmla="*/ 2771800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888432 h 3985404"/>
              <a:gd name="connsiteX25" fmla="*/ 2771800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888432 h 3985404"/>
              <a:gd name="connsiteX25" fmla="*/ 2699792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960440 h 3985404"/>
              <a:gd name="connsiteX25" fmla="*/ 2699792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84751 w 3795623"/>
              <a:gd name="connsiteY22" fmla="*/ 3740273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68642 w 3795623"/>
              <a:gd name="connsiteY21" fmla="*/ 3859448 h 3985404"/>
              <a:gd name="connsiteX22" fmla="*/ 3284751 w 3795623"/>
              <a:gd name="connsiteY22" fmla="*/ 3740273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485072 w 3795623"/>
              <a:gd name="connsiteY14" fmla="*/ 2863970 h 3961286"/>
              <a:gd name="connsiteX15" fmla="*/ 3424687 w 3795623"/>
              <a:gd name="connsiteY15" fmla="*/ 3045125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485072 w 3795623"/>
              <a:gd name="connsiteY14" fmla="*/ 286397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87624 w 3795623"/>
              <a:gd name="connsiteY48" fmla="*/ 237052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043608 w 3795623"/>
              <a:gd name="connsiteY48" fmla="*/ 2448272 h 3961286"/>
              <a:gd name="connsiteX49" fmla="*/ 827584 w 3795623"/>
              <a:gd name="connsiteY49" fmla="*/ 2448272 h 3961286"/>
              <a:gd name="connsiteX50" fmla="*/ 672861 w 3795623"/>
              <a:gd name="connsiteY50" fmla="*/ 2225615 h 3961286"/>
              <a:gd name="connsiteX51" fmla="*/ 577970 w 3795623"/>
              <a:gd name="connsiteY51" fmla="*/ 2165230 h 3961286"/>
              <a:gd name="connsiteX52" fmla="*/ 473887 w 3795623"/>
              <a:gd name="connsiteY52" fmla="*/ 2104289 h 3961286"/>
              <a:gd name="connsiteX53" fmla="*/ 194143 w 3795623"/>
              <a:gd name="connsiteY53" fmla="*/ 2134508 h 3961286"/>
              <a:gd name="connsiteX54" fmla="*/ 112144 w 3795623"/>
              <a:gd name="connsiteY54" fmla="*/ 2122098 h 3961286"/>
              <a:gd name="connsiteX55" fmla="*/ 17253 w 3795623"/>
              <a:gd name="connsiteY55" fmla="*/ 2053087 h 3961286"/>
              <a:gd name="connsiteX56" fmla="*/ 34506 w 3795623"/>
              <a:gd name="connsiteY56" fmla="*/ 1777042 h 3961286"/>
              <a:gd name="connsiteX57" fmla="*/ 0 w 3795623"/>
              <a:gd name="connsiteY57" fmla="*/ 1699404 h 3961286"/>
              <a:gd name="connsiteX58" fmla="*/ 34506 w 3795623"/>
              <a:gd name="connsiteY58" fmla="*/ 1621766 h 3961286"/>
              <a:gd name="connsiteX59" fmla="*/ 957533 w 3795623"/>
              <a:gd name="connsiteY59" fmla="*/ 1190446 h 3961286"/>
              <a:gd name="connsiteX60" fmla="*/ 1173193 w 3795623"/>
              <a:gd name="connsiteY60" fmla="*/ 1009291 h 3961286"/>
              <a:gd name="connsiteX61" fmla="*/ 1526876 w 3795623"/>
              <a:gd name="connsiteY61" fmla="*/ 655608 h 3961286"/>
              <a:gd name="connsiteX62" fmla="*/ 1811548 w 3795623"/>
              <a:gd name="connsiteY62" fmla="*/ 327804 h 3961286"/>
              <a:gd name="connsiteX63" fmla="*/ 1966823 w 3795623"/>
              <a:gd name="connsiteY63" fmla="*/ 103517 h 3961286"/>
              <a:gd name="connsiteX64" fmla="*/ 2001329 w 3795623"/>
              <a:gd name="connsiteY64"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50247 w 3795623"/>
              <a:gd name="connsiteY48" fmla="*/ 2413051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63748 w 3795623"/>
              <a:gd name="connsiteY48" fmla="*/ 2430270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5623" h="3961286">
                <a:moveTo>
                  <a:pt x="2001329" y="0"/>
                </a:moveTo>
                <a:lnTo>
                  <a:pt x="2268748" y="189781"/>
                </a:lnTo>
                <a:lnTo>
                  <a:pt x="2380891" y="336430"/>
                </a:lnTo>
                <a:lnTo>
                  <a:pt x="2467155" y="284672"/>
                </a:lnTo>
                <a:lnTo>
                  <a:pt x="2613804" y="336430"/>
                </a:lnTo>
                <a:lnTo>
                  <a:pt x="3122763" y="785004"/>
                </a:lnTo>
                <a:lnTo>
                  <a:pt x="3252159" y="914400"/>
                </a:lnTo>
                <a:lnTo>
                  <a:pt x="3416061" y="1121434"/>
                </a:lnTo>
                <a:lnTo>
                  <a:pt x="3519578" y="1302589"/>
                </a:lnTo>
                <a:lnTo>
                  <a:pt x="3605934" y="1703300"/>
                </a:lnTo>
                <a:cubicBezTo>
                  <a:pt x="3604474" y="1819896"/>
                  <a:pt x="3603015" y="1936491"/>
                  <a:pt x="3601555" y="2053087"/>
                </a:cubicBezTo>
                <a:lnTo>
                  <a:pt x="3572659" y="2242868"/>
                </a:lnTo>
                <a:lnTo>
                  <a:pt x="3545457" y="2303253"/>
                </a:lnTo>
                <a:lnTo>
                  <a:pt x="3567492" y="2658551"/>
                </a:lnTo>
                <a:lnTo>
                  <a:pt x="3546780" y="2858360"/>
                </a:lnTo>
                <a:lnTo>
                  <a:pt x="3477291" y="3048321"/>
                </a:lnTo>
                <a:lnTo>
                  <a:pt x="3459193" y="3321170"/>
                </a:lnTo>
                <a:lnTo>
                  <a:pt x="3510951" y="3416061"/>
                </a:lnTo>
                <a:lnTo>
                  <a:pt x="3631721" y="3571336"/>
                </a:lnTo>
                <a:lnTo>
                  <a:pt x="3795623" y="3881887"/>
                </a:lnTo>
                <a:lnTo>
                  <a:pt x="3670678" y="3961286"/>
                </a:lnTo>
                <a:lnTo>
                  <a:pt x="3368642" y="3859448"/>
                </a:lnTo>
                <a:lnTo>
                  <a:pt x="3284751" y="3740273"/>
                </a:lnTo>
                <a:lnTo>
                  <a:pt x="3071004" y="3873261"/>
                </a:lnTo>
                <a:lnTo>
                  <a:pt x="2843808" y="3960440"/>
                </a:lnTo>
                <a:lnTo>
                  <a:pt x="2720761" y="3773637"/>
                </a:lnTo>
                <a:lnTo>
                  <a:pt x="2483768" y="3744416"/>
                </a:lnTo>
                <a:lnTo>
                  <a:pt x="1979712" y="3600400"/>
                </a:lnTo>
                <a:lnTo>
                  <a:pt x="1691680" y="3600400"/>
                </a:lnTo>
                <a:lnTo>
                  <a:pt x="1475656" y="3600400"/>
                </a:lnTo>
                <a:lnTo>
                  <a:pt x="1187624" y="3600400"/>
                </a:lnTo>
                <a:lnTo>
                  <a:pt x="534838" y="3441940"/>
                </a:lnTo>
                <a:lnTo>
                  <a:pt x="552091" y="3407434"/>
                </a:lnTo>
                <a:lnTo>
                  <a:pt x="1035170" y="3372929"/>
                </a:lnTo>
                <a:lnTo>
                  <a:pt x="1311216" y="3278038"/>
                </a:lnTo>
                <a:lnTo>
                  <a:pt x="1388853" y="3269412"/>
                </a:lnTo>
                <a:lnTo>
                  <a:pt x="1492370" y="3157268"/>
                </a:lnTo>
                <a:lnTo>
                  <a:pt x="1828800" y="2950234"/>
                </a:lnTo>
                <a:lnTo>
                  <a:pt x="1371600" y="2648310"/>
                </a:lnTo>
                <a:lnTo>
                  <a:pt x="1500997" y="2579298"/>
                </a:lnTo>
                <a:lnTo>
                  <a:pt x="1604514" y="2579298"/>
                </a:lnTo>
                <a:lnTo>
                  <a:pt x="1690778" y="2631057"/>
                </a:lnTo>
                <a:lnTo>
                  <a:pt x="1759789" y="2570672"/>
                </a:lnTo>
                <a:lnTo>
                  <a:pt x="1759789" y="2536166"/>
                </a:lnTo>
                <a:lnTo>
                  <a:pt x="1846053" y="2432649"/>
                </a:lnTo>
                <a:lnTo>
                  <a:pt x="1745758" y="2414414"/>
                </a:lnTo>
                <a:cubicBezTo>
                  <a:pt x="1593461" y="2443804"/>
                  <a:pt x="1648908" y="2415397"/>
                  <a:pt x="1587261" y="2415397"/>
                </a:cubicBezTo>
                <a:lnTo>
                  <a:pt x="1307924" y="2366972"/>
                </a:lnTo>
                <a:lnTo>
                  <a:pt x="1163748" y="2430270"/>
                </a:lnTo>
                <a:lnTo>
                  <a:pt x="1043608" y="2448272"/>
                </a:lnTo>
                <a:lnTo>
                  <a:pt x="827584" y="2448272"/>
                </a:lnTo>
                <a:lnTo>
                  <a:pt x="672861" y="2225615"/>
                </a:lnTo>
                <a:lnTo>
                  <a:pt x="577970" y="2165230"/>
                </a:lnTo>
                <a:lnTo>
                  <a:pt x="473887" y="2104289"/>
                </a:lnTo>
                <a:lnTo>
                  <a:pt x="194143" y="2134508"/>
                </a:lnTo>
                <a:lnTo>
                  <a:pt x="112144" y="2122098"/>
                </a:lnTo>
                <a:lnTo>
                  <a:pt x="17253" y="2053087"/>
                </a:lnTo>
                <a:lnTo>
                  <a:pt x="34506" y="1777042"/>
                </a:lnTo>
                <a:lnTo>
                  <a:pt x="0" y="1699404"/>
                </a:lnTo>
                <a:lnTo>
                  <a:pt x="34506" y="1621766"/>
                </a:lnTo>
                <a:lnTo>
                  <a:pt x="957533" y="1190446"/>
                </a:lnTo>
                <a:lnTo>
                  <a:pt x="1173193" y="1009291"/>
                </a:lnTo>
                <a:lnTo>
                  <a:pt x="1526876" y="655608"/>
                </a:lnTo>
                <a:lnTo>
                  <a:pt x="1811548" y="327804"/>
                </a:lnTo>
                <a:lnTo>
                  <a:pt x="1966823" y="103517"/>
                </a:lnTo>
                <a:lnTo>
                  <a:pt x="2001329" y="0"/>
                </a:lnTo>
                <a:close/>
              </a:path>
            </a:pathLst>
          </a:custGeom>
          <a:solidFill>
            <a:srgbClr val="FFC000">
              <a:alpha val="65000"/>
            </a:srgbClr>
          </a:solidFill>
          <a:ln>
            <a:solidFill>
              <a:srgbClr val="FF0000">
                <a:alpha val="34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2" name="Полилиния 403"/>
          <p:cNvSpPr/>
          <p:nvPr/>
        </p:nvSpPr>
        <p:spPr>
          <a:xfrm>
            <a:off x="6252898" y="5270050"/>
            <a:ext cx="1843632" cy="1493222"/>
          </a:xfrm>
          <a:custGeom>
            <a:avLst/>
            <a:gdLst>
              <a:gd name="connsiteX0" fmla="*/ 0 w 1319841"/>
              <a:gd name="connsiteY0" fmla="*/ 595223 h 854015"/>
              <a:gd name="connsiteX1" fmla="*/ 258792 w 1319841"/>
              <a:gd name="connsiteY1" fmla="*/ 500332 h 854015"/>
              <a:gd name="connsiteX2" fmla="*/ 362309 w 1319841"/>
              <a:gd name="connsiteY2" fmla="*/ 569344 h 854015"/>
              <a:gd name="connsiteX3" fmla="*/ 526211 w 1319841"/>
              <a:gd name="connsiteY3" fmla="*/ 422695 h 854015"/>
              <a:gd name="connsiteX4" fmla="*/ 1276709 w 1319841"/>
              <a:gd name="connsiteY4" fmla="*/ 0 h 854015"/>
              <a:gd name="connsiteX5" fmla="*/ 1319841 w 1319841"/>
              <a:gd name="connsiteY5" fmla="*/ 155276 h 854015"/>
              <a:gd name="connsiteX6" fmla="*/ 1164566 w 1319841"/>
              <a:gd name="connsiteY6" fmla="*/ 198408 h 854015"/>
              <a:gd name="connsiteX7" fmla="*/ 474453 w 1319841"/>
              <a:gd name="connsiteY7" fmla="*/ 724619 h 854015"/>
              <a:gd name="connsiteX8" fmla="*/ 207034 w 1319841"/>
              <a:gd name="connsiteY8" fmla="*/ 854015 h 854015"/>
              <a:gd name="connsiteX9" fmla="*/ 103517 w 1319841"/>
              <a:gd name="connsiteY9" fmla="*/ 759125 h 854015"/>
              <a:gd name="connsiteX10" fmla="*/ 0 w 1319841"/>
              <a:gd name="connsiteY10" fmla="*/ 595223 h 854015"/>
              <a:gd name="connsiteX0" fmla="*/ 0 w 1319841"/>
              <a:gd name="connsiteY0" fmla="*/ 763655 h 1022447"/>
              <a:gd name="connsiteX1" fmla="*/ 258792 w 1319841"/>
              <a:gd name="connsiteY1" fmla="*/ 668764 h 1022447"/>
              <a:gd name="connsiteX2" fmla="*/ 362309 w 1319841"/>
              <a:gd name="connsiteY2" fmla="*/ 737776 h 1022447"/>
              <a:gd name="connsiteX3" fmla="*/ 323011 w 1319841"/>
              <a:gd name="connsiteY3" fmla="*/ 0 h 1022447"/>
              <a:gd name="connsiteX4" fmla="*/ 1276709 w 1319841"/>
              <a:gd name="connsiteY4" fmla="*/ 168432 h 1022447"/>
              <a:gd name="connsiteX5" fmla="*/ 1319841 w 1319841"/>
              <a:gd name="connsiteY5" fmla="*/ 323708 h 1022447"/>
              <a:gd name="connsiteX6" fmla="*/ 1164566 w 1319841"/>
              <a:gd name="connsiteY6" fmla="*/ 366840 h 1022447"/>
              <a:gd name="connsiteX7" fmla="*/ 474453 w 1319841"/>
              <a:gd name="connsiteY7" fmla="*/ 893051 h 1022447"/>
              <a:gd name="connsiteX8" fmla="*/ 207034 w 1319841"/>
              <a:gd name="connsiteY8" fmla="*/ 1022447 h 1022447"/>
              <a:gd name="connsiteX9" fmla="*/ 103517 w 1319841"/>
              <a:gd name="connsiteY9" fmla="*/ 927557 h 1022447"/>
              <a:gd name="connsiteX10" fmla="*/ 0 w 1319841"/>
              <a:gd name="connsiteY10" fmla="*/ 763655 h 1022447"/>
              <a:gd name="connsiteX0" fmla="*/ 0 w 1319841"/>
              <a:gd name="connsiteY0" fmla="*/ 808207 h 1066999"/>
              <a:gd name="connsiteX1" fmla="*/ 258792 w 1319841"/>
              <a:gd name="connsiteY1" fmla="*/ 713316 h 1066999"/>
              <a:gd name="connsiteX2" fmla="*/ 362309 w 1319841"/>
              <a:gd name="connsiteY2" fmla="*/ 782328 h 1066999"/>
              <a:gd name="connsiteX3" fmla="*/ 323011 w 1319841"/>
              <a:gd name="connsiteY3" fmla="*/ 44552 h 1066999"/>
              <a:gd name="connsiteX4" fmla="*/ 1276709 w 1319841"/>
              <a:gd name="connsiteY4" fmla="*/ 212984 h 1066999"/>
              <a:gd name="connsiteX5" fmla="*/ 1319841 w 1319841"/>
              <a:gd name="connsiteY5" fmla="*/ 368260 h 1066999"/>
              <a:gd name="connsiteX6" fmla="*/ 1164566 w 1319841"/>
              <a:gd name="connsiteY6" fmla="*/ 411392 h 1066999"/>
              <a:gd name="connsiteX7" fmla="*/ 474453 w 1319841"/>
              <a:gd name="connsiteY7" fmla="*/ 937603 h 1066999"/>
              <a:gd name="connsiteX8" fmla="*/ 207034 w 1319841"/>
              <a:gd name="connsiteY8" fmla="*/ 1066999 h 1066999"/>
              <a:gd name="connsiteX9" fmla="*/ 103517 w 1319841"/>
              <a:gd name="connsiteY9" fmla="*/ 972109 h 1066999"/>
              <a:gd name="connsiteX10" fmla="*/ 0 w 1319841"/>
              <a:gd name="connsiteY10" fmla="*/ 808207 h 1066999"/>
              <a:gd name="connsiteX0" fmla="*/ 0 w 1319841"/>
              <a:gd name="connsiteY0" fmla="*/ 865846 h 1124638"/>
              <a:gd name="connsiteX1" fmla="*/ 258792 w 1319841"/>
              <a:gd name="connsiteY1" fmla="*/ 770955 h 1124638"/>
              <a:gd name="connsiteX2" fmla="*/ 362309 w 1319841"/>
              <a:gd name="connsiteY2" fmla="*/ 839967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865846 h 1124638"/>
              <a:gd name="connsiteX1" fmla="*/ 258792 w 1319841"/>
              <a:gd name="connsiteY1" fmla="*/ 770955 h 1124638"/>
              <a:gd name="connsiteX2" fmla="*/ 177582 w 1319841"/>
              <a:gd name="connsiteY2" fmla="*/ 581349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865846 h 1124638"/>
              <a:gd name="connsiteX1" fmla="*/ 258792 w 1319841"/>
              <a:gd name="connsiteY1" fmla="*/ 770955 h 1124638"/>
              <a:gd name="connsiteX2" fmla="*/ 177582 w 1319841"/>
              <a:gd name="connsiteY2" fmla="*/ 581349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946358 h 1205150"/>
              <a:gd name="connsiteX1" fmla="*/ 258792 w 1319841"/>
              <a:gd name="connsiteY1" fmla="*/ 851467 h 1205150"/>
              <a:gd name="connsiteX2" fmla="*/ 177582 w 1319841"/>
              <a:gd name="connsiteY2" fmla="*/ 661861 h 1205150"/>
              <a:gd name="connsiteX3" fmla="*/ 323011 w 1319841"/>
              <a:gd name="connsiteY3" fmla="*/ 182703 h 1205150"/>
              <a:gd name="connsiteX4" fmla="*/ 960225 w 1319841"/>
              <a:gd name="connsiteY4" fmla="*/ 5376 h 1205150"/>
              <a:gd name="connsiteX5" fmla="*/ 1276709 w 1319841"/>
              <a:gd name="connsiteY5" fmla="*/ 351135 h 1205150"/>
              <a:gd name="connsiteX6" fmla="*/ 1319841 w 1319841"/>
              <a:gd name="connsiteY6" fmla="*/ 506411 h 1205150"/>
              <a:gd name="connsiteX7" fmla="*/ 1164566 w 1319841"/>
              <a:gd name="connsiteY7" fmla="*/ 549543 h 1205150"/>
              <a:gd name="connsiteX8" fmla="*/ 474453 w 1319841"/>
              <a:gd name="connsiteY8" fmla="*/ 1075754 h 1205150"/>
              <a:gd name="connsiteX9" fmla="*/ 207034 w 1319841"/>
              <a:gd name="connsiteY9" fmla="*/ 1205150 h 1205150"/>
              <a:gd name="connsiteX10" fmla="*/ 103517 w 1319841"/>
              <a:gd name="connsiteY10" fmla="*/ 1110260 h 1205150"/>
              <a:gd name="connsiteX11" fmla="*/ 0 w 1319841"/>
              <a:gd name="connsiteY11" fmla="*/ 946358 h 1205150"/>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129136 w 1448977"/>
              <a:gd name="connsiteY0" fmla="*/ 940982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32653 w 1448977"/>
              <a:gd name="connsiteY10" fmla="*/ 1104884 h 1199774"/>
              <a:gd name="connsiteX11" fmla="*/ 129136 w 1448977"/>
              <a:gd name="connsiteY11" fmla="*/ 940982 h 1199774"/>
              <a:gd name="connsiteX0" fmla="*/ 129136 w 1448977"/>
              <a:gd name="connsiteY0" fmla="*/ 940982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16145 w 1448977"/>
              <a:gd name="connsiteY10" fmla="*/ 1130456 h 1199774"/>
              <a:gd name="connsiteX11" fmla="*/ 129136 w 1448977"/>
              <a:gd name="connsiteY11" fmla="*/ 940982 h 1199774"/>
              <a:gd name="connsiteX0" fmla="*/ 41178 w 1448977"/>
              <a:gd name="connsiteY0" fmla="*/ 899028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16145 w 1448977"/>
              <a:gd name="connsiteY10" fmla="*/ 1130456 h 1199774"/>
              <a:gd name="connsiteX11" fmla="*/ 41178 w 1448977"/>
              <a:gd name="connsiteY11" fmla="*/ 899028 h 1199774"/>
              <a:gd name="connsiteX0" fmla="*/ 85437 w 1493236"/>
              <a:gd name="connsiteY0" fmla="*/ 899028 h 1199774"/>
              <a:gd name="connsiteX1" fmla="*/ 0 w 1493236"/>
              <a:gd name="connsiteY1" fmla="*/ 655815 h 1199774"/>
              <a:gd name="connsiteX2" fmla="*/ 350977 w 1493236"/>
              <a:gd name="connsiteY2" fmla="*/ 656485 h 1199774"/>
              <a:gd name="connsiteX3" fmla="*/ 496406 w 1493236"/>
              <a:gd name="connsiteY3" fmla="*/ 177327 h 1199774"/>
              <a:gd name="connsiteX4" fmla="*/ 1133620 w 1493236"/>
              <a:gd name="connsiteY4" fmla="*/ 0 h 1199774"/>
              <a:gd name="connsiteX5" fmla="*/ 1450104 w 1493236"/>
              <a:gd name="connsiteY5" fmla="*/ 345759 h 1199774"/>
              <a:gd name="connsiteX6" fmla="*/ 1493236 w 1493236"/>
              <a:gd name="connsiteY6" fmla="*/ 501035 h 1199774"/>
              <a:gd name="connsiteX7" fmla="*/ 1337961 w 1493236"/>
              <a:gd name="connsiteY7" fmla="*/ 544167 h 1199774"/>
              <a:gd name="connsiteX8" fmla="*/ 647848 w 1493236"/>
              <a:gd name="connsiteY8" fmla="*/ 1070378 h 1199774"/>
              <a:gd name="connsiteX9" fmla="*/ 380429 w 1493236"/>
              <a:gd name="connsiteY9" fmla="*/ 1199774 h 1199774"/>
              <a:gd name="connsiteX10" fmla="*/ 260404 w 1493236"/>
              <a:gd name="connsiteY10" fmla="*/ 1130456 h 1199774"/>
              <a:gd name="connsiteX11" fmla="*/ 85437 w 1493236"/>
              <a:gd name="connsiteY11" fmla="*/ 899028 h 11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3236" h="1199774">
                <a:moveTo>
                  <a:pt x="85437" y="899028"/>
                </a:moveTo>
                <a:lnTo>
                  <a:pt x="0" y="655815"/>
                </a:lnTo>
                <a:lnTo>
                  <a:pt x="350977" y="656485"/>
                </a:lnTo>
                <a:cubicBezTo>
                  <a:pt x="353272" y="469057"/>
                  <a:pt x="447930" y="337046"/>
                  <a:pt x="496406" y="177327"/>
                </a:cubicBezTo>
                <a:cubicBezTo>
                  <a:pt x="592980" y="57137"/>
                  <a:pt x="993142" y="27347"/>
                  <a:pt x="1133620" y="0"/>
                </a:cubicBezTo>
                <a:cubicBezTo>
                  <a:pt x="1255624" y="65018"/>
                  <a:pt x="1387089" y="294580"/>
                  <a:pt x="1450104" y="345759"/>
                </a:cubicBezTo>
                <a:lnTo>
                  <a:pt x="1493236" y="501035"/>
                </a:lnTo>
                <a:lnTo>
                  <a:pt x="1337961" y="544167"/>
                </a:lnTo>
                <a:lnTo>
                  <a:pt x="647848" y="1070378"/>
                </a:lnTo>
                <a:lnTo>
                  <a:pt x="380429" y="1199774"/>
                </a:lnTo>
                <a:lnTo>
                  <a:pt x="260404" y="1130456"/>
                </a:lnTo>
                <a:lnTo>
                  <a:pt x="85437" y="899028"/>
                </a:lnTo>
                <a:close/>
              </a:path>
            </a:pathLst>
          </a:custGeom>
          <a:solidFill>
            <a:srgbClr val="FF6600">
              <a:alpha val="70000"/>
            </a:srgbClr>
          </a:solidFill>
          <a:ln>
            <a:solidFill>
              <a:srgbClr val="7030A0">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3" name="Полилиния 404"/>
          <p:cNvSpPr/>
          <p:nvPr/>
        </p:nvSpPr>
        <p:spPr>
          <a:xfrm>
            <a:off x="6578529" y="5927081"/>
            <a:ext cx="4314402" cy="3677468"/>
          </a:xfrm>
          <a:custGeom>
            <a:avLst/>
            <a:gdLst>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01993 w 3390181"/>
              <a:gd name="connsiteY8" fmla="*/ 750498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32981 w 3390181"/>
              <a:gd name="connsiteY14" fmla="*/ 1561381 h 2967486"/>
              <a:gd name="connsiteX15" fmla="*/ 2941608 w 3390181"/>
              <a:gd name="connsiteY15" fmla="*/ 1785668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41608 w 3390181"/>
              <a:gd name="connsiteY15" fmla="*/ 1785668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37564 w 3390181"/>
              <a:gd name="connsiteY38" fmla="*/ 90050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37564 w 3390181"/>
              <a:gd name="connsiteY38" fmla="*/ 90050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10904 w 3390181"/>
              <a:gd name="connsiteY38" fmla="*/ 900142 h 2967486"/>
              <a:gd name="connsiteX39" fmla="*/ 0 w 3390181"/>
              <a:gd name="connsiteY39" fmla="*/ 698739 h 2967486"/>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21434 w 3390181"/>
              <a:gd name="connsiteY4" fmla="*/ 99427 h 2954770"/>
              <a:gd name="connsiteX5" fmla="*/ 1199072 w 3390181"/>
              <a:gd name="connsiteY5" fmla="*/ 289208 h 2954770"/>
              <a:gd name="connsiteX6" fmla="*/ 1216325 w 3390181"/>
              <a:gd name="connsiteY6" fmla="*/ 392725 h 2954770"/>
              <a:gd name="connsiteX7" fmla="*/ 3007191 w 3390181"/>
              <a:gd name="connsiteY7" fmla="*/ 684617 h 2954770"/>
              <a:gd name="connsiteX8" fmla="*/ 3024336 w 3390181"/>
              <a:gd name="connsiteY8" fmla="*/ 749906 h 2954770"/>
              <a:gd name="connsiteX9" fmla="*/ 2880320 w 3390181"/>
              <a:gd name="connsiteY9" fmla="*/ 893922 h 2954770"/>
              <a:gd name="connsiteX10" fmla="*/ 2952328 w 3390181"/>
              <a:gd name="connsiteY10" fmla="*/ 1181954 h 2954770"/>
              <a:gd name="connsiteX11" fmla="*/ 3024336 w 3390181"/>
              <a:gd name="connsiteY11" fmla="*/ 1397978 h 2954770"/>
              <a:gd name="connsiteX12" fmla="*/ 2950234 w 3390181"/>
              <a:gd name="connsiteY12" fmla="*/ 1402016 h 2954770"/>
              <a:gd name="connsiteX13" fmla="*/ 2907102 w 3390181"/>
              <a:gd name="connsiteY13" fmla="*/ 1427895 h 2954770"/>
              <a:gd name="connsiteX14" fmla="*/ 2985987 w 3390181"/>
              <a:gd name="connsiteY14" fmla="*/ 1541994 h 2954770"/>
              <a:gd name="connsiteX15" fmla="*/ 2952328 w 3390181"/>
              <a:gd name="connsiteY15" fmla="*/ 1758018 h 2954770"/>
              <a:gd name="connsiteX16" fmla="*/ 2952328 w 3390181"/>
              <a:gd name="connsiteY16" fmla="*/ 2046050 h 2954770"/>
              <a:gd name="connsiteX17" fmla="*/ 2808312 w 3390181"/>
              <a:gd name="connsiteY17" fmla="*/ 2118058 h 2954770"/>
              <a:gd name="connsiteX18" fmla="*/ 2880320 w 3390181"/>
              <a:gd name="connsiteY18" fmla="*/ 2190066 h 2954770"/>
              <a:gd name="connsiteX19" fmla="*/ 2808312 w 3390181"/>
              <a:gd name="connsiteY19" fmla="*/ 2262074 h 2954770"/>
              <a:gd name="connsiteX20" fmla="*/ 2743200 w 3390181"/>
              <a:gd name="connsiteY20" fmla="*/ 2273284 h 2954770"/>
              <a:gd name="connsiteX21" fmla="*/ 3240360 w 3390181"/>
              <a:gd name="connsiteY21" fmla="*/ 2622114 h 2954770"/>
              <a:gd name="connsiteX22" fmla="*/ 3105510 w 3390181"/>
              <a:gd name="connsiteY22" fmla="*/ 2747736 h 2954770"/>
              <a:gd name="connsiteX23" fmla="*/ 3390181 w 3390181"/>
              <a:gd name="connsiteY23" fmla="*/ 2928891 h 2954770"/>
              <a:gd name="connsiteX24" fmla="*/ 3347049 w 3390181"/>
              <a:gd name="connsiteY24" fmla="*/ 2928891 h 2954770"/>
              <a:gd name="connsiteX25" fmla="*/ 3329796 w 3390181"/>
              <a:gd name="connsiteY25" fmla="*/ 2954770 h 2954770"/>
              <a:gd name="connsiteX26" fmla="*/ 2993366 w 3390181"/>
              <a:gd name="connsiteY26" fmla="*/ 2946144 h 2954770"/>
              <a:gd name="connsiteX27" fmla="*/ 2941608 w 3390181"/>
              <a:gd name="connsiteY27" fmla="*/ 2903012 h 2954770"/>
              <a:gd name="connsiteX28" fmla="*/ 2751827 w 3390181"/>
              <a:gd name="connsiteY28" fmla="*/ 2868506 h 2954770"/>
              <a:gd name="connsiteX29" fmla="*/ 2303253 w 3390181"/>
              <a:gd name="connsiteY29" fmla="*/ 2652846 h 2954770"/>
              <a:gd name="connsiteX30" fmla="*/ 2078966 w 3390181"/>
              <a:gd name="connsiteY30" fmla="*/ 2463065 h 2954770"/>
              <a:gd name="connsiteX31" fmla="*/ 1958196 w 3390181"/>
              <a:gd name="connsiteY31" fmla="*/ 2256031 h 2954770"/>
              <a:gd name="connsiteX32" fmla="*/ 1923691 w 3390181"/>
              <a:gd name="connsiteY32" fmla="*/ 2100755 h 2954770"/>
              <a:gd name="connsiteX33" fmla="*/ 1863306 w 3390181"/>
              <a:gd name="connsiteY33" fmla="*/ 2040370 h 2954770"/>
              <a:gd name="connsiteX34" fmla="*/ 1621766 w 3390181"/>
              <a:gd name="connsiteY34" fmla="*/ 1893721 h 2954770"/>
              <a:gd name="connsiteX35" fmla="*/ 1414732 w 3390181"/>
              <a:gd name="connsiteY35" fmla="*/ 1686687 h 2954770"/>
              <a:gd name="connsiteX36" fmla="*/ 1164566 w 3390181"/>
              <a:gd name="connsiteY36" fmla="*/ 1505533 h 2954770"/>
              <a:gd name="connsiteX37" fmla="*/ 690113 w 3390181"/>
              <a:gd name="connsiteY37" fmla="*/ 1100091 h 2954770"/>
              <a:gd name="connsiteX38" fmla="*/ 310904 w 3390181"/>
              <a:gd name="connsiteY38" fmla="*/ 887426 h 2954770"/>
              <a:gd name="connsiteX39" fmla="*/ 0 w 3390181"/>
              <a:gd name="connsiteY39"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6325 w 3390181"/>
              <a:gd name="connsiteY6" fmla="*/ 392725 h 2954770"/>
              <a:gd name="connsiteX7" fmla="*/ 3007191 w 3390181"/>
              <a:gd name="connsiteY7" fmla="*/ 684617 h 2954770"/>
              <a:gd name="connsiteX8" fmla="*/ 3024336 w 3390181"/>
              <a:gd name="connsiteY8" fmla="*/ 749906 h 2954770"/>
              <a:gd name="connsiteX9" fmla="*/ 2880320 w 3390181"/>
              <a:gd name="connsiteY9" fmla="*/ 893922 h 2954770"/>
              <a:gd name="connsiteX10" fmla="*/ 2952328 w 3390181"/>
              <a:gd name="connsiteY10" fmla="*/ 1181954 h 2954770"/>
              <a:gd name="connsiteX11" fmla="*/ 3024336 w 3390181"/>
              <a:gd name="connsiteY11" fmla="*/ 1397978 h 2954770"/>
              <a:gd name="connsiteX12" fmla="*/ 2950234 w 3390181"/>
              <a:gd name="connsiteY12" fmla="*/ 1402016 h 2954770"/>
              <a:gd name="connsiteX13" fmla="*/ 2907102 w 3390181"/>
              <a:gd name="connsiteY13" fmla="*/ 1427895 h 2954770"/>
              <a:gd name="connsiteX14" fmla="*/ 2985987 w 3390181"/>
              <a:gd name="connsiteY14" fmla="*/ 1541994 h 2954770"/>
              <a:gd name="connsiteX15" fmla="*/ 2952328 w 3390181"/>
              <a:gd name="connsiteY15" fmla="*/ 1758018 h 2954770"/>
              <a:gd name="connsiteX16" fmla="*/ 2952328 w 3390181"/>
              <a:gd name="connsiteY16" fmla="*/ 2046050 h 2954770"/>
              <a:gd name="connsiteX17" fmla="*/ 2808312 w 3390181"/>
              <a:gd name="connsiteY17" fmla="*/ 2118058 h 2954770"/>
              <a:gd name="connsiteX18" fmla="*/ 2880320 w 3390181"/>
              <a:gd name="connsiteY18" fmla="*/ 2190066 h 2954770"/>
              <a:gd name="connsiteX19" fmla="*/ 2808312 w 3390181"/>
              <a:gd name="connsiteY19" fmla="*/ 2262074 h 2954770"/>
              <a:gd name="connsiteX20" fmla="*/ 2743200 w 3390181"/>
              <a:gd name="connsiteY20" fmla="*/ 2273284 h 2954770"/>
              <a:gd name="connsiteX21" fmla="*/ 3240360 w 3390181"/>
              <a:gd name="connsiteY21" fmla="*/ 2622114 h 2954770"/>
              <a:gd name="connsiteX22" fmla="*/ 3105510 w 3390181"/>
              <a:gd name="connsiteY22" fmla="*/ 2747736 h 2954770"/>
              <a:gd name="connsiteX23" fmla="*/ 3390181 w 3390181"/>
              <a:gd name="connsiteY23" fmla="*/ 2928891 h 2954770"/>
              <a:gd name="connsiteX24" fmla="*/ 3347049 w 3390181"/>
              <a:gd name="connsiteY24" fmla="*/ 2928891 h 2954770"/>
              <a:gd name="connsiteX25" fmla="*/ 3329796 w 3390181"/>
              <a:gd name="connsiteY25" fmla="*/ 2954770 h 2954770"/>
              <a:gd name="connsiteX26" fmla="*/ 2993366 w 3390181"/>
              <a:gd name="connsiteY26" fmla="*/ 2946144 h 2954770"/>
              <a:gd name="connsiteX27" fmla="*/ 2941608 w 3390181"/>
              <a:gd name="connsiteY27" fmla="*/ 2903012 h 2954770"/>
              <a:gd name="connsiteX28" fmla="*/ 2751827 w 3390181"/>
              <a:gd name="connsiteY28" fmla="*/ 2868506 h 2954770"/>
              <a:gd name="connsiteX29" fmla="*/ 2303253 w 3390181"/>
              <a:gd name="connsiteY29" fmla="*/ 2652846 h 2954770"/>
              <a:gd name="connsiteX30" fmla="*/ 2078966 w 3390181"/>
              <a:gd name="connsiteY30" fmla="*/ 2463065 h 2954770"/>
              <a:gd name="connsiteX31" fmla="*/ 1958196 w 3390181"/>
              <a:gd name="connsiteY31" fmla="*/ 2256031 h 2954770"/>
              <a:gd name="connsiteX32" fmla="*/ 1923691 w 3390181"/>
              <a:gd name="connsiteY32" fmla="*/ 2100755 h 2954770"/>
              <a:gd name="connsiteX33" fmla="*/ 1863306 w 3390181"/>
              <a:gd name="connsiteY33" fmla="*/ 2040370 h 2954770"/>
              <a:gd name="connsiteX34" fmla="*/ 1621766 w 3390181"/>
              <a:gd name="connsiteY34" fmla="*/ 1893721 h 2954770"/>
              <a:gd name="connsiteX35" fmla="*/ 1414732 w 3390181"/>
              <a:gd name="connsiteY35" fmla="*/ 1686687 h 2954770"/>
              <a:gd name="connsiteX36" fmla="*/ 1164566 w 3390181"/>
              <a:gd name="connsiteY36" fmla="*/ 1505533 h 2954770"/>
              <a:gd name="connsiteX37" fmla="*/ 690113 w 3390181"/>
              <a:gd name="connsiteY37" fmla="*/ 1100091 h 2954770"/>
              <a:gd name="connsiteX38" fmla="*/ 310904 w 3390181"/>
              <a:gd name="connsiteY38" fmla="*/ 887426 h 2954770"/>
              <a:gd name="connsiteX39" fmla="*/ 0 w 3390181"/>
              <a:gd name="connsiteY39"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6325 w 3390181"/>
              <a:gd name="connsiteY6" fmla="*/ 392725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5521 w 3390181"/>
              <a:gd name="connsiteY6" fmla="*/ 413254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5521 w 3390181"/>
              <a:gd name="connsiteY6" fmla="*/ 413254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94348 w 3494416"/>
              <a:gd name="connsiteY36" fmla="*/ 1100091 h 2954770"/>
              <a:gd name="connsiteX37" fmla="*/ 415139 w 3494416"/>
              <a:gd name="connsiteY37" fmla="*/ 887426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94348 w 3494416"/>
              <a:gd name="connsiteY36" fmla="*/ 1100091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94348 w 3494416"/>
              <a:gd name="connsiteY36" fmla="*/ 1100091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646225 w 3494416"/>
              <a:gd name="connsiteY36" fmla="*/ 1198051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640549 w 3494416"/>
              <a:gd name="connsiteY36" fmla="*/ 1278592 h 2954770"/>
              <a:gd name="connsiteX37" fmla="*/ 646225 w 3494416"/>
              <a:gd name="connsiteY37" fmla="*/ 1198051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640549 w 3494416"/>
              <a:gd name="connsiteY36" fmla="*/ 1278592 h 2954770"/>
              <a:gd name="connsiteX37" fmla="*/ 640739 w 3494416"/>
              <a:gd name="connsiteY37" fmla="*/ 1208936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17353 w 3494416"/>
              <a:gd name="connsiteY36" fmla="*/ 1354783 h 2954770"/>
              <a:gd name="connsiteX37" fmla="*/ 640739 w 3494416"/>
              <a:gd name="connsiteY37" fmla="*/ 1208936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17353 w 3494416"/>
              <a:gd name="connsiteY36" fmla="*/ 1354783 h 2954770"/>
              <a:gd name="connsiteX37" fmla="*/ 706571 w 3494416"/>
              <a:gd name="connsiteY37" fmla="*/ 1236147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849017 w 3494416"/>
              <a:gd name="connsiteY36" fmla="*/ 1398321 h 2954770"/>
              <a:gd name="connsiteX37" fmla="*/ 706571 w 3494416"/>
              <a:gd name="connsiteY37" fmla="*/ 1236147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06571 w 3494416"/>
              <a:gd name="connsiteY36" fmla="*/ 1236147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904068 w 3494416"/>
              <a:gd name="connsiteY36" fmla="*/ 1383088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365764 w 3494416"/>
              <a:gd name="connsiteY36" fmla="*/ 1083347 h 2954770"/>
              <a:gd name="connsiteX37" fmla="*/ 0 w 3494416"/>
              <a:gd name="connsiteY37"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859989 w 3494416"/>
              <a:gd name="connsiteY36" fmla="*/ 1327572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903878 w 3494416"/>
              <a:gd name="connsiteY36" fmla="*/ 1452744 h 2954770"/>
              <a:gd name="connsiteX37" fmla="*/ 365764 w 3494416"/>
              <a:gd name="connsiteY37" fmla="*/ 1083347 h 2954770"/>
              <a:gd name="connsiteX38" fmla="*/ 0 w 3494416"/>
              <a:gd name="connsiteY38" fmla="*/ 805752 h 295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416" h="2954770">
                <a:moveTo>
                  <a:pt x="0" y="805752"/>
                </a:moveTo>
                <a:lnTo>
                  <a:pt x="345775" y="565253"/>
                </a:lnTo>
                <a:lnTo>
                  <a:pt x="1035888" y="39042"/>
                </a:lnTo>
                <a:lnTo>
                  <a:pt x="1222143" y="0"/>
                </a:lnTo>
                <a:lnTo>
                  <a:pt x="1252671" y="99427"/>
                </a:lnTo>
                <a:lnTo>
                  <a:pt x="1303307" y="289208"/>
                </a:lnTo>
                <a:lnTo>
                  <a:pt x="1319756" y="413254"/>
                </a:lnTo>
                <a:cubicBezTo>
                  <a:pt x="1631682" y="467078"/>
                  <a:pt x="2851239" y="666373"/>
                  <a:pt x="3128571" y="749906"/>
                </a:cubicBezTo>
                <a:cubicBezTo>
                  <a:pt x="3120336" y="798538"/>
                  <a:pt x="3040886" y="854831"/>
                  <a:pt x="2984555" y="893922"/>
                </a:cubicBezTo>
                <a:cubicBezTo>
                  <a:pt x="3066954" y="1023752"/>
                  <a:pt x="3052607" y="1098242"/>
                  <a:pt x="3056563" y="1181954"/>
                </a:cubicBezTo>
                <a:cubicBezTo>
                  <a:pt x="3057636" y="1244635"/>
                  <a:pt x="3127498" y="1335297"/>
                  <a:pt x="3128571" y="1397978"/>
                </a:cubicBezTo>
                <a:lnTo>
                  <a:pt x="3054469" y="1402016"/>
                </a:lnTo>
                <a:lnTo>
                  <a:pt x="3011337" y="1427895"/>
                </a:lnTo>
                <a:lnTo>
                  <a:pt x="3090222" y="1541994"/>
                </a:lnTo>
                <a:lnTo>
                  <a:pt x="3056563" y="1758018"/>
                </a:lnTo>
                <a:cubicBezTo>
                  <a:pt x="3074428" y="1877426"/>
                  <a:pt x="3080265" y="1949057"/>
                  <a:pt x="3056563" y="2046050"/>
                </a:cubicBezTo>
                <a:lnTo>
                  <a:pt x="2912547" y="2118058"/>
                </a:lnTo>
                <a:lnTo>
                  <a:pt x="2984555" y="2190066"/>
                </a:lnTo>
                <a:lnTo>
                  <a:pt x="2912547" y="2262074"/>
                </a:lnTo>
                <a:lnTo>
                  <a:pt x="2847435" y="2273284"/>
                </a:lnTo>
                <a:lnTo>
                  <a:pt x="3344595" y="2622114"/>
                </a:lnTo>
                <a:lnTo>
                  <a:pt x="3209745" y="2747736"/>
                </a:lnTo>
                <a:lnTo>
                  <a:pt x="3494416" y="2928891"/>
                </a:lnTo>
                <a:lnTo>
                  <a:pt x="3451284" y="2928891"/>
                </a:lnTo>
                <a:lnTo>
                  <a:pt x="3434031" y="2954770"/>
                </a:lnTo>
                <a:lnTo>
                  <a:pt x="3097601" y="2946144"/>
                </a:lnTo>
                <a:lnTo>
                  <a:pt x="3045843" y="2903012"/>
                </a:lnTo>
                <a:lnTo>
                  <a:pt x="2856062" y="2868506"/>
                </a:lnTo>
                <a:lnTo>
                  <a:pt x="2407488" y="2652846"/>
                </a:lnTo>
                <a:lnTo>
                  <a:pt x="2183201" y="2463065"/>
                </a:lnTo>
                <a:lnTo>
                  <a:pt x="2062431" y="2256031"/>
                </a:lnTo>
                <a:lnTo>
                  <a:pt x="2027926" y="2100755"/>
                </a:lnTo>
                <a:lnTo>
                  <a:pt x="1967541" y="2040370"/>
                </a:lnTo>
                <a:lnTo>
                  <a:pt x="1726001" y="1893721"/>
                </a:lnTo>
                <a:lnTo>
                  <a:pt x="1518967" y="1686687"/>
                </a:lnTo>
                <a:lnTo>
                  <a:pt x="1268801" y="1505533"/>
                </a:lnTo>
                <a:cubicBezTo>
                  <a:pt x="1158971" y="1445681"/>
                  <a:pt x="1054384" y="1523108"/>
                  <a:pt x="903878" y="1452744"/>
                </a:cubicBezTo>
                <a:cubicBezTo>
                  <a:pt x="753372" y="1382380"/>
                  <a:pt x="509095" y="1170317"/>
                  <a:pt x="365764" y="1083347"/>
                </a:cubicBezTo>
                <a:cubicBezTo>
                  <a:pt x="242937" y="1020020"/>
                  <a:pt x="112521" y="873006"/>
                  <a:pt x="0" y="805752"/>
                </a:cubicBezTo>
                <a:close/>
              </a:path>
            </a:pathLst>
          </a:custGeom>
          <a:solidFill>
            <a:srgbClr val="00B050">
              <a:alpha val="65000"/>
            </a:srgbClr>
          </a:solidFill>
          <a:ln>
            <a:solidFill>
              <a:srgbClr val="FFCC29">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4" name="Полилиния 379"/>
          <p:cNvSpPr/>
          <p:nvPr/>
        </p:nvSpPr>
        <p:spPr>
          <a:xfrm>
            <a:off x="4511071" y="1069196"/>
            <a:ext cx="4879239" cy="5032806"/>
          </a:xfrm>
          <a:custGeom>
            <a:avLst/>
            <a:gdLst>
              <a:gd name="connsiteX0" fmla="*/ 0 w 3968151"/>
              <a:gd name="connsiteY0" fmla="*/ 707366 h 4442604"/>
              <a:gd name="connsiteX1" fmla="*/ 284672 w 3968151"/>
              <a:gd name="connsiteY1" fmla="*/ 569344 h 4442604"/>
              <a:gd name="connsiteX2" fmla="*/ 543464 w 3968151"/>
              <a:gd name="connsiteY2" fmla="*/ 552091 h 4442604"/>
              <a:gd name="connsiteX3" fmla="*/ 854015 w 3968151"/>
              <a:gd name="connsiteY3" fmla="*/ 483079 h 4442604"/>
              <a:gd name="connsiteX4" fmla="*/ 1207698 w 3968151"/>
              <a:gd name="connsiteY4" fmla="*/ 362310 h 4442604"/>
              <a:gd name="connsiteX5" fmla="*/ 1630393 w 3968151"/>
              <a:gd name="connsiteY5" fmla="*/ 189781 h 4442604"/>
              <a:gd name="connsiteX6" fmla="*/ 2044461 w 3968151"/>
              <a:gd name="connsiteY6" fmla="*/ 0 h 4442604"/>
              <a:gd name="connsiteX7" fmla="*/ 2096219 w 3968151"/>
              <a:gd name="connsiteY7" fmla="*/ 103517 h 4442604"/>
              <a:gd name="connsiteX8" fmla="*/ 2027208 w 3968151"/>
              <a:gd name="connsiteY8" fmla="*/ 163902 h 4442604"/>
              <a:gd name="connsiteX9" fmla="*/ 2113472 w 3968151"/>
              <a:gd name="connsiteY9" fmla="*/ 319178 h 4442604"/>
              <a:gd name="connsiteX10" fmla="*/ 2225615 w 3968151"/>
              <a:gd name="connsiteY10" fmla="*/ 345057 h 4442604"/>
              <a:gd name="connsiteX11" fmla="*/ 2242868 w 3968151"/>
              <a:gd name="connsiteY11" fmla="*/ 405442 h 4442604"/>
              <a:gd name="connsiteX12" fmla="*/ 2467155 w 3968151"/>
              <a:gd name="connsiteY12" fmla="*/ 345057 h 4442604"/>
              <a:gd name="connsiteX13" fmla="*/ 2562046 w 3968151"/>
              <a:gd name="connsiteY13" fmla="*/ 534838 h 4442604"/>
              <a:gd name="connsiteX14" fmla="*/ 2605178 w 3968151"/>
              <a:gd name="connsiteY14" fmla="*/ 586596 h 4442604"/>
              <a:gd name="connsiteX15" fmla="*/ 2605178 w 3968151"/>
              <a:gd name="connsiteY15" fmla="*/ 655608 h 4442604"/>
              <a:gd name="connsiteX16" fmla="*/ 2562046 w 3968151"/>
              <a:gd name="connsiteY16" fmla="*/ 715993 h 4442604"/>
              <a:gd name="connsiteX17" fmla="*/ 2631057 w 3968151"/>
              <a:gd name="connsiteY17" fmla="*/ 854015 h 4442604"/>
              <a:gd name="connsiteX18" fmla="*/ 2786332 w 3968151"/>
              <a:gd name="connsiteY18" fmla="*/ 836762 h 4442604"/>
              <a:gd name="connsiteX19" fmla="*/ 2803585 w 3968151"/>
              <a:gd name="connsiteY19" fmla="*/ 923027 h 4442604"/>
              <a:gd name="connsiteX20" fmla="*/ 2717321 w 3968151"/>
              <a:gd name="connsiteY20" fmla="*/ 923027 h 4442604"/>
              <a:gd name="connsiteX21" fmla="*/ 2700068 w 3968151"/>
              <a:gd name="connsiteY21" fmla="*/ 983412 h 4442604"/>
              <a:gd name="connsiteX22" fmla="*/ 2777706 w 3968151"/>
              <a:gd name="connsiteY22" fmla="*/ 1017917 h 4442604"/>
              <a:gd name="connsiteX23" fmla="*/ 2855344 w 3968151"/>
              <a:gd name="connsiteY23" fmla="*/ 1000664 h 4442604"/>
              <a:gd name="connsiteX24" fmla="*/ 3122763 w 3968151"/>
              <a:gd name="connsiteY24" fmla="*/ 1086928 h 4442604"/>
              <a:gd name="connsiteX25" fmla="*/ 3347049 w 3968151"/>
              <a:gd name="connsiteY25" fmla="*/ 1078302 h 4442604"/>
              <a:gd name="connsiteX26" fmla="*/ 3545457 w 3968151"/>
              <a:gd name="connsiteY26" fmla="*/ 1112808 h 4442604"/>
              <a:gd name="connsiteX27" fmla="*/ 3605842 w 3968151"/>
              <a:gd name="connsiteY27" fmla="*/ 1095555 h 4442604"/>
              <a:gd name="connsiteX28" fmla="*/ 3657600 w 3968151"/>
              <a:gd name="connsiteY28" fmla="*/ 1130061 h 4442604"/>
              <a:gd name="connsiteX29" fmla="*/ 3700732 w 3968151"/>
              <a:gd name="connsiteY29" fmla="*/ 1388853 h 4442604"/>
              <a:gd name="connsiteX30" fmla="*/ 3821502 w 3968151"/>
              <a:gd name="connsiteY30" fmla="*/ 1406106 h 4442604"/>
              <a:gd name="connsiteX31" fmla="*/ 3786997 w 3968151"/>
              <a:gd name="connsiteY31" fmla="*/ 1561381 h 4442604"/>
              <a:gd name="connsiteX32" fmla="*/ 3856008 w 3968151"/>
              <a:gd name="connsiteY32" fmla="*/ 1682151 h 4442604"/>
              <a:gd name="connsiteX33" fmla="*/ 3795623 w 3968151"/>
              <a:gd name="connsiteY33" fmla="*/ 1725283 h 4442604"/>
              <a:gd name="connsiteX34" fmla="*/ 3890514 w 3968151"/>
              <a:gd name="connsiteY34" fmla="*/ 2018581 h 4442604"/>
              <a:gd name="connsiteX35" fmla="*/ 3881887 w 3968151"/>
              <a:gd name="connsiteY35" fmla="*/ 2303253 h 4442604"/>
              <a:gd name="connsiteX36" fmla="*/ 3838755 w 3968151"/>
              <a:gd name="connsiteY36" fmla="*/ 2389517 h 4442604"/>
              <a:gd name="connsiteX37" fmla="*/ 3968151 w 3968151"/>
              <a:gd name="connsiteY37" fmla="*/ 2976113 h 4442604"/>
              <a:gd name="connsiteX38" fmla="*/ 3666227 w 3968151"/>
              <a:gd name="connsiteY38" fmla="*/ 3114136 h 4442604"/>
              <a:gd name="connsiteX39" fmla="*/ 3554083 w 3968151"/>
              <a:gd name="connsiteY39" fmla="*/ 3416061 h 4442604"/>
              <a:gd name="connsiteX40" fmla="*/ 3079631 w 3968151"/>
              <a:gd name="connsiteY40" fmla="*/ 3519578 h 4442604"/>
              <a:gd name="connsiteX41" fmla="*/ 2700068 w 3968151"/>
              <a:gd name="connsiteY41" fmla="*/ 3571336 h 4442604"/>
              <a:gd name="connsiteX42" fmla="*/ 2579298 w 3968151"/>
              <a:gd name="connsiteY42" fmla="*/ 3441940 h 4442604"/>
              <a:gd name="connsiteX43" fmla="*/ 1923691 w 3968151"/>
              <a:gd name="connsiteY43" fmla="*/ 3631721 h 4442604"/>
              <a:gd name="connsiteX44" fmla="*/ 1794295 w 3968151"/>
              <a:gd name="connsiteY44" fmla="*/ 3907766 h 4442604"/>
              <a:gd name="connsiteX45" fmla="*/ 1777042 w 3968151"/>
              <a:gd name="connsiteY45" fmla="*/ 4235570 h 4442604"/>
              <a:gd name="connsiteX46" fmla="*/ 1846053 w 3968151"/>
              <a:gd name="connsiteY46" fmla="*/ 4330461 h 4442604"/>
              <a:gd name="connsiteX47" fmla="*/ 1595887 w 3968151"/>
              <a:gd name="connsiteY47" fmla="*/ 4442604 h 4442604"/>
              <a:gd name="connsiteX48" fmla="*/ 1449238 w 3968151"/>
              <a:gd name="connsiteY48" fmla="*/ 4123427 h 4442604"/>
              <a:gd name="connsiteX49" fmla="*/ 1397480 w 3968151"/>
              <a:gd name="connsiteY49" fmla="*/ 3994030 h 4442604"/>
              <a:gd name="connsiteX50" fmla="*/ 1457864 w 3968151"/>
              <a:gd name="connsiteY50" fmla="*/ 3657600 h 4442604"/>
              <a:gd name="connsiteX51" fmla="*/ 1509623 w 3968151"/>
              <a:gd name="connsiteY51" fmla="*/ 2717321 h 4442604"/>
              <a:gd name="connsiteX52" fmla="*/ 1552755 w 3968151"/>
              <a:gd name="connsiteY52" fmla="*/ 2648310 h 4442604"/>
              <a:gd name="connsiteX53" fmla="*/ 1475117 w 3968151"/>
              <a:gd name="connsiteY53" fmla="*/ 2053087 h 4442604"/>
              <a:gd name="connsiteX54" fmla="*/ 1173193 w 3968151"/>
              <a:gd name="connsiteY54" fmla="*/ 1690778 h 4442604"/>
              <a:gd name="connsiteX55" fmla="*/ 1035170 w 3968151"/>
              <a:gd name="connsiteY55" fmla="*/ 1535502 h 4442604"/>
              <a:gd name="connsiteX56" fmla="*/ 759125 w 3968151"/>
              <a:gd name="connsiteY56" fmla="*/ 1250830 h 4442604"/>
              <a:gd name="connsiteX57" fmla="*/ 560717 w 3968151"/>
              <a:gd name="connsiteY57" fmla="*/ 1104181 h 4442604"/>
              <a:gd name="connsiteX58" fmla="*/ 267419 w 3968151"/>
              <a:gd name="connsiteY58" fmla="*/ 897147 h 4442604"/>
              <a:gd name="connsiteX59" fmla="*/ 0 w 3968151"/>
              <a:gd name="connsiteY59" fmla="*/ 707366 h 4442604"/>
              <a:gd name="connsiteX0" fmla="*/ 0 w 3951901"/>
              <a:gd name="connsiteY0" fmla="*/ 813466 h 4442604"/>
              <a:gd name="connsiteX1" fmla="*/ 268422 w 3951901"/>
              <a:gd name="connsiteY1" fmla="*/ 569344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51169 w 3951901"/>
              <a:gd name="connsiteY58" fmla="*/ 897147 h 4442604"/>
              <a:gd name="connsiteX59" fmla="*/ 0 w 3951901"/>
              <a:gd name="connsiteY59" fmla="*/ 813466 h 4442604"/>
              <a:gd name="connsiteX0" fmla="*/ 0 w 3951901"/>
              <a:gd name="connsiteY0" fmla="*/ 813466 h 4442604"/>
              <a:gd name="connsiteX1" fmla="*/ 268422 w 3951901"/>
              <a:gd name="connsiteY1" fmla="*/ 569344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97442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16424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09206 w 3951901"/>
              <a:gd name="connsiteY31" fmla="*/ 1490042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42875 w 3951901"/>
              <a:gd name="connsiteY57" fmla="*/ 1250830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42875 w 3951901"/>
              <a:gd name="connsiteY57" fmla="*/ 1250830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813466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07280 w 3951901"/>
              <a:gd name="connsiteY8" fmla="*/ 259269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130458 w 3951901"/>
              <a:gd name="connsiteY7" fmla="*/ 182054 h 4442604"/>
              <a:gd name="connsiteX8" fmla="*/ 2007280 w 3951901"/>
              <a:gd name="connsiteY8" fmla="*/ 259269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610034 h 4260550"/>
              <a:gd name="connsiteX1" fmla="*/ 288032 w 3951901"/>
              <a:gd name="connsiteY1" fmla="*/ 487396 h 4260550"/>
              <a:gd name="connsiteX2" fmla="*/ 648072 w 3951901"/>
              <a:gd name="connsiteY2" fmla="*/ 415388 h 4260550"/>
              <a:gd name="connsiteX3" fmla="*/ 936104 w 3951901"/>
              <a:gd name="connsiteY3" fmla="*/ 343380 h 4260550"/>
              <a:gd name="connsiteX4" fmla="*/ 1296144 w 3951901"/>
              <a:gd name="connsiteY4" fmla="*/ 199364 h 4260550"/>
              <a:gd name="connsiteX5" fmla="*/ 1614143 w 3951901"/>
              <a:gd name="connsiteY5" fmla="*/ 7727 h 4260550"/>
              <a:gd name="connsiteX6" fmla="*/ 1927235 w 3951901"/>
              <a:gd name="connsiteY6" fmla="*/ 14290 h 4260550"/>
              <a:gd name="connsiteX7" fmla="*/ 2130458 w 3951901"/>
              <a:gd name="connsiteY7" fmla="*/ 0 h 4260550"/>
              <a:gd name="connsiteX8" fmla="*/ 2007280 w 3951901"/>
              <a:gd name="connsiteY8" fmla="*/ 77215 h 4260550"/>
              <a:gd name="connsiteX9" fmla="*/ 2097222 w 3951901"/>
              <a:gd name="connsiteY9" fmla="*/ 137124 h 4260550"/>
              <a:gd name="connsiteX10" fmla="*/ 2209365 w 3951901"/>
              <a:gd name="connsiteY10" fmla="*/ 163003 h 4260550"/>
              <a:gd name="connsiteX11" fmla="*/ 2226618 w 3951901"/>
              <a:gd name="connsiteY11" fmla="*/ 223388 h 4260550"/>
              <a:gd name="connsiteX12" fmla="*/ 2450905 w 3951901"/>
              <a:gd name="connsiteY12" fmla="*/ 163003 h 4260550"/>
              <a:gd name="connsiteX13" fmla="*/ 2545796 w 3951901"/>
              <a:gd name="connsiteY13" fmla="*/ 352784 h 4260550"/>
              <a:gd name="connsiteX14" fmla="*/ 2588928 w 3951901"/>
              <a:gd name="connsiteY14" fmla="*/ 404542 h 4260550"/>
              <a:gd name="connsiteX15" fmla="*/ 2588928 w 3951901"/>
              <a:gd name="connsiteY15" fmla="*/ 473554 h 4260550"/>
              <a:gd name="connsiteX16" fmla="*/ 2545796 w 3951901"/>
              <a:gd name="connsiteY16" fmla="*/ 533939 h 4260550"/>
              <a:gd name="connsiteX17" fmla="*/ 2614807 w 3951901"/>
              <a:gd name="connsiteY17" fmla="*/ 671961 h 4260550"/>
              <a:gd name="connsiteX18" fmla="*/ 2770082 w 3951901"/>
              <a:gd name="connsiteY18" fmla="*/ 654708 h 4260550"/>
              <a:gd name="connsiteX19" fmla="*/ 2787335 w 3951901"/>
              <a:gd name="connsiteY19" fmla="*/ 740973 h 4260550"/>
              <a:gd name="connsiteX20" fmla="*/ 2701071 w 3951901"/>
              <a:gd name="connsiteY20" fmla="*/ 740973 h 4260550"/>
              <a:gd name="connsiteX21" fmla="*/ 2683818 w 3951901"/>
              <a:gd name="connsiteY21" fmla="*/ 801358 h 4260550"/>
              <a:gd name="connsiteX22" fmla="*/ 2761456 w 3951901"/>
              <a:gd name="connsiteY22" fmla="*/ 835863 h 4260550"/>
              <a:gd name="connsiteX23" fmla="*/ 2839094 w 3951901"/>
              <a:gd name="connsiteY23" fmla="*/ 818610 h 4260550"/>
              <a:gd name="connsiteX24" fmla="*/ 3106513 w 3951901"/>
              <a:gd name="connsiteY24" fmla="*/ 904874 h 4260550"/>
              <a:gd name="connsiteX25" fmla="*/ 3330799 w 3951901"/>
              <a:gd name="connsiteY25" fmla="*/ 896248 h 4260550"/>
              <a:gd name="connsiteX26" fmla="*/ 3529207 w 3951901"/>
              <a:gd name="connsiteY26" fmla="*/ 930754 h 4260550"/>
              <a:gd name="connsiteX27" fmla="*/ 3589592 w 3951901"/>
              <a:gd name="connsiteY27" fmla="*/ 913501 h 4260550"/>
              <a:gd name="connsiteX28" fmla="*/ 3641350 w 3951901"/>
              <a:gd name="connsiteY28" fmla="*/ 948007 h 4260550"/>
              <a:gd name="connsiteX29" fmla="*/ 3684482 w 3951901"/>
              <a:gd name="connsiteY29" fmla="*/ 1206799 h 4260550"/>
              <a:gd name="connsiteX30" fmla="*/ 3805252 w 3951901"/>
              <a:gd name="connsiteY30" fmla="*/ 1224052 h 4260550"/>
              <a:gd name="connsiteX31" fmla="*/ 3888432 w 3951901"/>
              <a:gd name="connsiteY31" fmla="*/ 1402122 h 4260550"/>
              <a:gd name="connsiteX32" fmla="*/ 3816424 w 3951901"/>
              <a:gd name="connsiteY32" fmla="*/ 1402122 h 4260550"/>
              <a:gd name="connsiteX33" fmla="*/ 3888432 w 3951901"/>
              <a:gd name="connsiteY33" fmla="*/ 1546138 h 4260550"/>
              <a:gd name="connsiteX34" fmla="*/ 3744416 w 3951901"/>
              <a:gd name="connsiteY34" fmla="*/ 1618146 h 4260550"/>
              <a:gd name="connsiteX35" fmla="*/ 3874264 w 3951901"/>
              <a:gd name="connsiteY35" fmla="*/ 1836527 h 4260550"/>
              <a:gd name="connsiteX36" fmla="*/ 3865637 w 3951901"/>
              <a:gd name="connsiteY36" fmla="*/ 2121199 h 4260550"/>
              <a:gd name="connsiteX37" fmla="*/ 3822505 w 3951901"/>
              <a:gd name="connsiteY37" fmla="*/ 2207463 h 4260550"/>
              <a:gd name="connsiteX38" fmla="*/ 3951901 w 3951901"/>
              <a:gd name="connsiteY38" fmla="*/ 2794059 h 4260550"/>
              <a:gd name="connsiteX39" fmla="*/ 3649977 w 3951901"/>
              <a:gd name="connsiteY39" fmla="*/ 2932082 h 4260550"/>
              <a:gd name="connsiteX40" fmla="*/ 3537833 w 3951901"/>
              <a:gd name="connsiteY40" fmla="*/ 3234007 h 4260550"/>
              <a:gd name="connsiteX41" fmla="*/ 3063381 w 3951901"/>
              <a:gd name="connsiteY41" fmla="*/ 3337524 h 4260550"/>
              <a:gd name="connsiteX42" fmla="*/ 2683818 w 3951901"/>
              <a:gd name="connsiteY42" fmla="*/ 3389282 h 4260550"/>
              <a:gd name="connsiteX43" fmla="*/ 2563048 w 3951901"/>
              <a:gd name="connsiteY43" fmla="*/ 3259886 h 4260550"/>
              <a:gd name="connsiteX44" fmla="*/ 1907441 w 3951901"/>
              <a:gd name="connsiteY44" fmla="*/ 3449667 h 4260550"/>
              <a:gd name="connsiteX45" fmla="*/ 1778045 w 3951901"/>
              <a:gd name="connsiteY45" fmla="*/ 3725712 h 4260550"/>
              <a:gd name="connsiteX46" fmla="*/ 1760792 w 3951901"/>
              <a:gd name="connsiteY46" fmla="*/ 4053516 h 4260550"/>
              <a:gd name="connsiteX47" fmla="*/ 1829803 w 3951901"/>
              <a:gd name="connsiteY47" fmla="*/ 4148407 h 4260550"/>
              <a:gd name="connsiteX48" fmla="*/ 1579637 w 3951901"/>
              <a:gd name="connsiteY48" fmla="*/ 4260550 h 4260550"/>
              <a:gd name="connsiteX49" fmla="*/ 1432988 w 3951901"/>
              <a:gd name="connsiteY49" fmla="*/ 3941373 h 4260550"/>
              <a:gd name="connsiteX50" fmla="*/ 1381230 w 3951901"/>
              <a:gd name="connsiteY50" fmla="*/ 3811976 h 4260550"/>
              <a:gd name="connsiteX51" fmla="*/ 1441614 w 3951901"/>
              <a:gd name="connsiteY51" fmla="*/ 3475546 h 4260550"/>
              <a:gd name="connsiteX52" fmla="*/ 1493373 w 3951901"/>
              <a:gd name="connsiteY52" fmla="*/ 2535267 h 4260550"/>
              <a:gd name="connsiteX53" fmla="*/ 1536505 w 3951901"/>
              <a:gd name="connsiteY53" fmla="*/ 2466256 h 4260550"/>
              <a:gd name="connsiteX54" fmla="*/ 1458867 w 3951901"/>
              <a:gd name="connsiteY54" fmla="*/ 1871033 h 4260550"/>
              <a:gd name="connsiteX55" fmla="*/ 1156943 w 3951901"/>
              <a:gd name="connsiteY55" fmla="*/ 1508724 h 4260550"/>
              <a:gd name="connsiteX56" fmla="*/ 1018920 w 3951901"/>
              <a:gd name="connsiteY56" fmla="*/ 1353448 h 4260550"/>
              <a:gd name="connsiteX57" fmla="*/ 720080 w 3951901"/>
              <a:gd name="connsiteY57" fmla="*/ 1114090 h 4260550"/>
              <a:gd name="connsiteX58" fmla="*/ 504056 w 3951901"/>
              <a:gd name="connsiteY58" fmla="*/ 970074 h 4260550"/>
              <a:gd name="connsiteX59" fmla="*/ 288032 w 3951901"/>
              <a:gd name="connsiteY59" fmla="*/ 775428 h 4260550"/>
              <a:gd name="connsiteX60" fmla="*/ 0 w 3951901"/>
              <a:gd name="connsiteY60" fmla="*/ 610034 h 4260550"/>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26618 w 3951901"/>
              <a:gd name="connsiteY11" fmla="*/ 310075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45796 w 3951901"/>
              <a:gd name="connsiteY16" fmla="*/ 620626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45796 w 3951901"/>
              <a:gd name="connsiteY16" fmla="*/ 620626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888045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511181 w 3951901"/>
              <a:gd name="connsiteY26" fmla="*/ 1024960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8432 w 3951901"/>
              <a:gd name="connsiteY33" fmla="*/ 1632825 h 4347237"/>
              <a:gd name="connsiteX34" fmla="*/ 3778075 w 3951901"/>
              <a:gd name="connsiteY34" fmla="*/ 1671175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0614 w 3951901"/>
              <a:gd name="connsiteY33" fmla="*/ 1670140 h 4347237"/>
              <a:gd name="connsiteX34" fmla="*/ 3778075 w 3951901"/>
              <a:gd name="connsiteY34" fmla="*/ 1671175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60792 w 3951901"/>
              <a:gd name="connsiteY46" fmla="*/ 4140203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60792 w 3951901"/>
              <a:gd name="connsiteY46" fmla="*/ 4140203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51555 w 3951901"/>
              <a:gd name="connsiteY46" fmla="*/ 3900058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087312"/>
              <a:gd name="connsiteX1" fmla="*/ 288032 w 3951901"/>
              <a:gd name="connsiteY1" fmla="*/ 574083 h 4087312"/>
              <a:gd name="connsiteX2" fmla="*/ 648072 w 3951901"/>
              <a:gd name="connsiteY2" fmla="*/ 502075 h 4087312"/>
              <a:gd name="connsiteX3" fmla="*/ 936104 w 3951901"/>
              <a:gd name="connsiteY3" fmla="*/ 430067 h 4087312"/>
              <a:gd name="connsiteX4" fmla="*/ 1296144 w 3951901"/>
              <a:gd name="connsiteY4" fmla="*/ 286051 h 4087312"/>
              <a:gd name="connsiteX5" fmla="*/ 1614143 w 3951901"/>
              <a:gd name="connsiteY5" fmla="*/ 94414 h 4087312"/>
              <a:gd name="connsiteX6" fmla="*/ 2011382 w 3951901"/>
              <a:gd name="connsiteY6" fmla="*/ 0 h 4087312"/>
              <a:gd name="connsiteX7" fmla="*/ 2130458 w 3951901"/>
              <a:gd name="connsiteY7" fmla="*/ 86687 h 4087312"/>
              <a:gd name="connsiteX8" fmla="*/ 2007280 w 3951901"/>
              <a:gd name="connsiteY8" fmla="*/ 163902 h 4087312"/>
              <a:gd name="connsiteX9" fmla="*/ 2097222 w 3951901"/>
              <a:gd name="connsiteY9" fmla="*/ 223811 h 4087312"/>
              <a:gd name="connsiteX10" fmla="*/ 2209365 w 3951901"/>
              <a:gd name="connsiteY10" fmla="*/ 249690 h 4087312"/>
              <a:gd name="connsiteX11" fmla="*/ 2232248 w 3951901"/>
              <a:gd name="connsiteY11" fmla="*/ 336682 h 4087312"/>
              <a:gd name="connsiteX12" fmla="*/ 2450905 w 3951901"/>
              <a:gd name="connsiteY12" fmla="*/ 249690 h 4087312"/>
              <a:gd name="connsiteX13" fmla="*/ 2545796 w 3951901"/>
              <a:gd name="connsiteY13" fmla="*/ 439471 h 4087312"/>
              <a:gd name="connsiteX14" fmla="*/ 2588928 w 3951901"/>
              <a:gd name="connsiteY14" fmla="*/ 491229 h 4087312"/>
              <a:gd name="connsiteX15" fmla="*/ 2588928 w 3951901"/>
              <a:gd name="connsiteY15" fmla="*/ 560241 h 4087312"/>
              <a:gd name="connsiteX16" fmla="*/ 2592288 w 3951901"/>
              <a:gd name="connsiteY16" fmla="*/ 624714 h 4087312"/>
              <a:gd name="connsiteX17" fmla="*/ 2614807 w 3951901"/>
              <a:gd name="connsiteY17" fmla="*/ 758648 h 4087312"/>
              <a:gd name="connsiteX18" fmla="*/ 2770082 w 3951901"/>
              <a:gd name="connsiteY18" fmla="*/ 741395 h 4087312"/>
              <a:gd name="connsiteX19" fmla="*/ 2787335 w 3951901"/>
              <a:gd name="connsiteY19" fmla="*/ 827660 h 4087312"/>
              <a:gd name="connsiteX20" fmla="*/ 2813267 w 3951901"/>
              <a:gd name="connsiteY20" fmla="*/ 889368 h 4087312"/>
              <a:gd name="connsiteX21" fmla="*/ 2683818 w 3951901"/>
              <a:gd name="connsiteY21" fmla="*/ 910484 h 4087312"/>
              <a:gd name="connsiteX22" fmla="*/ 2772676 w 3951901"/>
              <a:gd name="connsiteY22" fmla="*/ 973038 h 4087312"/>
              <a:gd name="connsiteX23" fmla="*/ 2850313 w 3951901"/>
              <a:gd name="connsiteY23" fmla="*/ 961395 h 4087312"/>
              <a:gd name="connsiteX24" fmla="*/ 3106513 w 3951901"/>
              <a:gd name="connsiteY24" fmla="*/ 1019610 h 4087312"/>
              <a:gd name="connsiteX25" fmla="*/ 3330799 w 3951901"/>
              <a:gd name="connsiteY25" fmla="*/ 1010984 h 4087312"/>
              <a:gd name="connsiteX26" fmla="*/ 3487546 w 3951901"/>
              <a:gd name="connsiteY26" fmla="*/ 1060528 h 4087312"/>
              <a:gd name="connsiteX27" fmla="*/ 3606422 w 3951901"/>
              <a:gd name="connsiteY27" fmla="*/ 1033847 h 4087312"/>
              <a:gd name="connsiteX28" fmla="*/ 3641350 w 3951901"/>
              <a:gd name="connsiteY28" fmla="*/ 1034694 h 4087312"/>
              <a:gd name="connsiteX29" fmla="*/ 3684482 w 3951901"/>
              <a:gd name="connsiteY29" fmla="*/ 1293486 h 4087312"/>
              <a:gd name="connsiteX30" fmla="*/ 3841393 w 3951901"/>
              <a:gd name="connsiteY30" fmla="*/ 1265838 h 4087312"/>
              <a:gd name="connsiteX31" fmla="*/ 3888432 w 3951901"/>
              <a:gd name="connsiteY31" fmla="*/ 1488809 h 4087312"/>
              <a:gd name="connsiteX32" fmla="*/ 3749107 w 3951901"/>
              <a:gd name="connsiteY32" fmla="*/ 1511248 h 4087312"/>
              <a:gd name="connsiteX33" fmla="*/ 3880614 w 3951901"/>
              <a:gd name="connsiteY33" fmla="*/ 1670140 h 4087312"/>
              <a:gd name="connsiteX34" fmla="*/ 3778075 w 3951901"/>
              <a:gd name="connsiteY34" fmla="*/ 1671175 h 4087312"/>
              <a:gd name="connsiteX35" fmla="*/ 3874264 w 3951901"/>
              <a:gd name="connsiteY35" fmla="*/ 1923214 h 4087312"/>
              <a:gd name="connsiteX36" fmla="*/ 3865637 w 3951901"/>
              <a:gd name="connsiteY36" fmla="*/ 2207886 h 4087312"/>
              <a:gd name="connsiteX37" fmla="*/ 3822505 w 3951901"/>
              <a:gd name="connsiteY37" fmla="*/ 2294150 h 4087312"/>
              <a:gd name="connsiteX38" fmla="*/ 3951901 w 3951901"/>
              <a:gd name="connsiteY38" fmla="*/ 2880746 h 4087312"/>
              <a:gd name="connsiteX39" fmla="*/ 3649977 w 3951901"/>
              <a:gd name="connsiteY39" fmla="*/ 3018769 h 4087312"/>
              <a:gd name="connsiteX40" fmla="*/ 3537833 w 3951901"/>
              <a:gd name="connsiteY40" fmla="*/ 3320694 h 4087312"/>
              <a:gd name="connsiteX41" fmla="*/ 3063381 w 3951901"/>
              <a:gd name="connsiteY41" fmla="*/ 3424211 h 4087312"/>
              <a:gd name="connsiteX42" fmla="*/ 2683818 w 3951901"/>
              <a:gd name="connsiteY42" fmla="*/ 3475969 h 4087312"/>
              <a:gd name="connsiteX43" fmla="*/ 2563048 w 3951901"/>
              <a:gd name="connsiteY43" fmla="*/ 3346573 h 4087312"/>
              <a:gd name="connsiteX44" fmla="*/ 1907441 w 3951901"/>
              <a:gd name="connsiteY44" fmla="*/ 3536354 h 4087312"/>
              <a:gd name="connsiteX45" fmla="*/ 1778045 w 3951901"/>
              <a:gd name="connsiteY45" fmla="*/ 3812399 h 4087312"/>
              <a:gd name="connsiteX46" fmla="*/ 1751555 w 3951901"/>
              <a:gd name="connsiteY46" fmla="*/ 3900058 h 4087312"/>
              <a:gd name="connsiteX47" fmla="*/ 1737439 w 3951901"/>
              <a:gd name="connsiteY47" fmla="*/ 4087312 h 4087312"/>
              <a:gd name="connsiteX48" fmla="*/ 1542692 w 3951901"/>
              <a:gd name="connsiteY48" fmla="*/ 4042437 h 4087312"/>
              <a:gd name="connsiteX49" fmla="*/ 1432988 w 3951901"/>
              <a:gd name="connsiteY49" fmla="*/ 4028060 h 4087312"/>
              <a:gd name="connsiteX50" fmla="*/ 1381230 w 3951901"/>
              <a:gd name="connsiteY50" fmla="*/ 3898663 h 4087312"/>
              <a:gd name="connsiteX51" fmla="*/ 1441614 w 3951901"/>
              <a:gd name="connsiteY51" fmla="*/ 3562233 h 4087312"/>
              <a:gd name="connsiteX52" fmla="*/ 1493373 w 3951901"/>
              <a:gd name="connsiteY52" fmla="*/ 2621954 h 4087312"/>
              <a:gd name="connsiteX53" fmla="*/ 1536505 w 3951901"/>
              <a:gd name="connsiteY53" fmla="*/ 2552943 h 4087312"/>
              <a:gd name="connsiteX54" fmla="*/ 1458867 w 3951901"/>
              <a:gd name="connsiteY54" fmla="*/ 1957720 h 4087312"/>
              <a:gd name="connsiteX55" fmla="*/ 1156943 w 3951901"/>
              <a:gd name="connsiteY55" fmla="*/ 1595411 h 4087312"/>
              <a:gd name="connsiteX56" fmla="*/ 1018920 w 3951901"/>
              <a:gd name="connsiteY56" fmla="*/ 1440135 h 4087312"/>
              <a:gd name="connsiteX57" fmla="*/ 720080 w 3951901"/>
              <a:gd name="connsiteY57" fmla="*/ 1200777 h 4087312"/>
              <a:gd name="connsiteX58" fmla="*/ 504056 w 3951901"/>
              <a:gd name="connsiteY58" fmla="*/ 1056761 h 4087312"/>
              <a:gd name="connsiteX59" fmla="*/ 288032 w 3951901"/>
              <a:gd name="connsiteY59" fmla="*/ 862115 h 4087312"/>
              <a:gd name="connsiteX60" fmla="*/ 0 w 3951901"/>
              <a:gd name="connsiteY60" fmla="*/ 696721 h 4087312"/>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09730 w 3951901"/>
              <a:gd name="connsiteY47" fmla="*/ 4022658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09730 w 3951901"/>
              <a:gd name="connsiteY47" fmla="*/ 4022658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29507 w 3951901"/>
              <a:gd name="connsiteY47" fmla="*/ 3985044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554540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554540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33007"/>
              <a:gd name="connsiteX1" fmla="*/ 288032 w 3951901"/>
              <a:gd name="connsiteY1" fmla="*/ 574083 h 4033007"/>
              <a:gd name="connsiteX2" fmla="*/ 648072 w 3951901"/>
              <a:gd name="connsiteY2" fmla="*/ 502075 h 4033007"/>
              <a:gd name="connsiteX3" fmla="*/ 936104 w 3951901"/>
              <a:gd name="connsiteY3" fmla="*/ 430067 h 4033007"/>
              <a:gd name="connsiteX4" fmla="*/ 1296144 w 3951901"/>
              <a:gd name="connsiteY4" fmla="*/ 286051 h 4033007"/>
              <a:gd name="connsiteX5" fmla="*/ 1614143 w 3951901"/>
              <a:gd name="connsiteY5" fmla="*/ 94414 h 4033007"/>
              <a:gd name="connsiteX6" fmla="*/ 2011382 w 3951901"/>
              <a:gd name="connsiteY6" fmla="*/ 0 h 4033007"/>
              <a:gd name="connsiteX7" fmla="*/ 2130458 w 3951901"/>
              <a:gd name="connsiteY7" fmla="*/ 86687 h 4033007"/>
              <a:gd name="connsiteX8" fmla="*/ 2007280 w 3951901"/>
              <a:gd name="connsiteY8" fmla="*/ 163902 h 4033007"/>
              <a:gd name="connsiteX9" fmla="*/ 2097222 w 3951901"/>
              <a:gd name="connsiteY9" fmla="*/ 223811 h 4033007"/>
              <a:gd name="connsiteX10" fmla="*/ 2209365 w 3951901"/>
              <a:gd name="connsiteY10" fmla="*/ 249690 h 4033007"/>
              <a:gd name="connsiteX11" fmla="*/ 2232248 w 3951901"/>
              <a:gd name="connsiteY11" fmla="*/ 336682 h 4033007"/>
              <a:gd name="connsiteX12" fmla="*/ 2450905 w 3951901"/>
              <a:gd name="connsiteY12" fmla="*/ 249690 h 4033007"/>
              <a:gd name="connsiteX13" fmla="*/ 2545796 w 3951901"/>
              <a:gd name="connsiteY13" fmla="*/ 439471 h 4033007"/>
              <a:gd name="connsiteX14" fmla="*/ 2588928 w 3951901"/>
              <a:gd name="connsiteY14" fmla="*/ 491229 h 4033007"/>
              <a:gd name="connsiteX15" fmla="*/ 2588928 w 3951901"/>
              <a:gd name="connsiteY15" fmla="*/ 560241 h 4033007"/>
              <a:gd name="connsiteX16" fmla="*/ 2592288 w 3951901"/>
              <a:gd name="connsiteY16" fmla="*/ 624714 h 4033007"/>
              <a:gd name="connsiteX17" fmla="*/ 2614807 w 3951901"/>
              <a:gd name="connsiteY17" fmla="*/ 758648 h 4033007"/>
              <a:gd name="connsiteX18" fmla="*/ 2770082 w 3951901"/>
              <a:gd name="connsiteY18" fmla="*/ 741395 h 4033007"/>
              <a:gd name="connsiteX19" fmla="*/ 2787335 w 3951901"/>
              <a:gd name="connsiteY19" fmla="*/ 827660 h 4033007"/>
              <a:gd name="connsiteX20" fmla="*/ 2813267 w 3951901"/>
              <a:gd name="connsiteY20" fmla="*/ 889368 h 4033007"/>
              <a:gd name="connsiteX21" fmla="*/ 2683818 w 3951901"/>
              <a:gd name="connsiteY21" fmla="*/ 910484 h 4033007"/>
              <a:gd name="connsiteX22" fmla="*/ 2772676 w 3951901"/>
              <a:gd name="connsiteY22" fmla="*/ 973038 h 4033007"/>
              <a:gd name="connsiteX23" fmla="*/ 2850313 w 3951901"/>
              <a:gd name="connsiteY23" fmla="*/ 961395 h 4033007"/>
              <a:gd name="connsiteX24" fmla="*/ 3106513 w 3951901"/>
              <a:gd name="connsiteY24" fmla="*/ 1019610 h 4033007"/>
              <a:gd name="connsiteX25" fmla="*/ 3330799 w 3951901"/>
              <a:gd name="connsiteY25" fmla="*/ 1010984 h 4033007"/>
              <a:gd name="connsiteX26" fmla="*/ 3487546 w 3951901"/>
              <a:gd name="connsiteY26" fmla="*/ 1060528 h 4033007"/>
              <a:gd name="connsiteX27" fmla="*/ 3606422 w 3951901"/>
              <a:gd name="connsiteY27" fmla="*/ 1033847 h 4033007"/>
              <a:gd name="connsiteX28" fmla="*/ 3641350 w 3951901"/>
              <a:gd name="connsiteY28" fmla="*/ 1034694 h 4033007"/>
              <a:gd name="connsiteX29" fmla="*/ 3684482 w 3951901"/>
              <a:gd name="connsiteY29" fmla="*/ 1293486 h 4033007"/>
              <a:gd name="connsiteX30" fmla="*/ 3841393 w 3951901"/>
              <a:gd name="connsiteY30" fmla="*/ 1265838 h 4033007"/>
              <a:gd name="connsiteX31" fmla="*/ 3888432 w 3951901"/>
              <a:gd name="connsiteY31" fmla="*/ 1488809 h 4033007"/>
              <a:gd name="connsiteX32" fmla="*/ 3749107 w 3951901"/>
              <a:gd name="connsiteY32" fmla="*/ 1511248 h 4033007"/>
              <a:gd name="connsiteX33" fmla="*/ 3880614 w 3951901"/>
              <a:gd name="connsiteY33" fmla="*/ 1670140 h 4033007"/>
              <a:gd name="connsiteX34" fmla="*/ 3778075 w 3951901"/>
              <a:gd name="connsiteY34" fmla="*/ 1671175 h 4033007"/>
              <a:gd name="connsiteX35" fmla="*/ 3874264 w 3951901"/>
              <a:gd name="connsiteY35" fmla="*/ 1923214 h 4033007"/>
              <a:gd name="connsiteX36" fmla="*/ 3865637 w 3951901"/>
              <a:gd name="connsiteY36" fmla="*/ 2207886 h 4033007"/>
              <a:gd name="connsiteX37" fmla="*/ 3822505 w 3951901"/>
              <a:gd name="connsiteY37" fmla="*/ 2294150 h 4033007"/>
              <a:gd name="connsiteX38" fmla="*/ 3951901 w 3951901"/>
              <a:gd name="connsiteY38" fmla="*/ 2880746 h 4033007"/>
              <a:gd name="connsiteX39" fmla="*/ 3649977 w 3951901"/>
              <a:gd name="connsiteY39" fmla="*/ 3018769 h 4033007"/>
              <a:gd name="connsiteX40" fmla="*/ 3537833 w 3951901"/>
              <a:gd name="connsiteY40" fmla="*/ 3320694 h 4033007"/>
              <a:gd name="connsiteX41" fmla="*/ 3063381 w 3951901"/>
              <a:gd name="connsiteY41" fmla="*/ 3424211 h 4033007"/>
              <a:gd name="connsiteX42" fmla="*/ 2683818 w 3951901"/>
              <a:gd name="connsiteY42" fmla="*/ 3475969 h 4033007"/>
              <a:gd name="connsiteX43" fmla="*/ 2563048 w 3951901"/>
              <a:gd name="connsiteY43" fmla="*/ 3346573 h 4033007"/>
              <a:gd name="connsiteX44" fmla="*/ 1907441 w 3951901"/>
              <a:gd name="connsiteY44" fmla="*/ 3536354 h 4033007"/>
              <a:gd name="connsiteX45" fmla="*/ 1778045 w 3951901"/>
              <a:gd name="connsiteY45" fmla="*/ 3812399 h 4033007"/>
              <a:gd name="connsiteX46" fmla="*/ 1751555 w 3951901"/>
              <a:gd name="connsiteY46" fmla="*/ 3900058 h 4033007"/>
              <a:gd name="connsiteX47" fmla="*/ 1729507 w 3951901"/>
              <a:gd name="connsiteY47" fmla="*/ 3985044 h 4033007"/>
              <a:gd name="connsiteX48" fmla="*/ 1612863 w 3951901"/>
              <a:gd name="connsiteY48" fmla="*/ 3985044 h 4033007"/>
              <a:gd name="connsiteX49" fmla="*/ 1432988 w 3951901"/>
              <a:gd name="connsiteY49" fmla="*/ 4028060 h 4033007"/>
              <a:gd name="connsiteX50" fmla="*/ 1381230 w 3951901"/>
              <a:gd name="connsiteY50" fmla="*/ 3898663 h 4033007"/>
              <a:gd name="connsiteX51" fmla="*/ 1441614 w 3951901"/>
              <a:gd name="connsiteY51" fmla="*/ 3562233 h 4033007"/>
              <a:gd name="connsiteX52" fmla="*/ 1493373 w 3951901"/>
              <a:gd name="connsiteY52" fmla="*/ 2621954 h 4033007"/>
              <a:gd name="connsiteX53" fmla="*/ 1536505 w 3951901"/>
              <a:gd name="connsiteY53" fmla="*/ 2552943 h 4033007"/>
              <a:gd name="connsiteX54" fmla="*/ 1458867 w 3951901"/>
              <a:gd name="connsiteY54" fmla="*/ 1957720 h 4033007"/>
              <a:gd name="connsiteX55" fmla="*/ 1156943 w 3951901"/>
              <a:gd name="connsiteY55" fmla="*/ 1595411 h 4033007"/>
              <a:gd name="connsiteX56" fmla="*/ 1018920 w 3951901"/>
              <a:gd name="connsiteY56" fmla="*/ 1440135 h 4033007"/>
              <a:gd name="connsiteX57" fmla="*/ 720080 w 3951901"/>
              <a:gd name="connsiteY57" fmla="*/ 1200777 h 4033007"/>
              <a:gd name="connsiteX58" fmla="*/ 504056 w 3951901"/>
              <a:gd name="connsiteY58" fmla="*/ 1056761 h 4033007"/>
              <a:gd name="connsiteX59" fmla="*/ 288032 w 3951901"/>
              <a:gd name="connsiteY59" fmla="*/ 862115 h 4033007"/>
              <a:gd name="connsiteX60" fmla="*/ 0 w 3951901"/>
              <a:gd name="connsiteY60" fmla="*/ 696721 h 403300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671185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33007"/>
              <a:gd name="connsiteX1" fmla="*/ 288032 w 3951901"/>
              <a:gd name="connsiteY1" fmla="*/ 574083 h 4033007"/>
              <a:gd name="connsiteX2" fmla="*/ 648072 w 3951901"/>
              <a:gd name="connsiteY2" fmla="*/ 502075 h 4033007"/>
              <a:gd name="connsiteX3" fmla="*/ 936104 w 3951901"/>
              <a:gd name="connsiteY3" fmla="*/ 430067 h 4033007"/>
              <a:gd name="connsiteX4" fmla="*/ 1296144 w 3951901"/>
              <a:gd name="connsiteY4" fmla="*/ 286051 h 4033007"/>
              <a:gd name="connsiteX5" fmla="*/ 1614143 w 3951901"/>
              <a:gd name="connsiteY5" fmla="*/ 94414 h 4033007"/>
              <a:gd name="connsiteX6" fmla="*/ 2011382 w 3951901"/>
              <a:gd name="connsiteY6" fmla="*/ 0 h 4033007"/>
              <a:gd name="connsiteX7" fmla="*/ 2130458 w 3951901"/>
              <a:gd name="connsiteY7" fmla="*/ 86687 h 4033007"/>
              <a:gd name="connsiteX8" fmla="*/ 2007280 w 3951901"/>
              <a:gd name="connsiteY8" fmla="*/ 163902 h 4033007"/>
              <a:gd name="connsiteX9" fmla="*/ 2097222 w 3951901"/>
              <a:gd name="connsiteY9" fmla="*/ 223811 h 4033007"/>
              <a:gd name="connsiteX10" fmla="*/ 2209365 w 3951901"/>
              <a:gd name="connsiteY10" fmla="*/ 249690 h 4033007"/>
              <a:gd name="connsiteX11" fmla="*/ 2232248 w 3951901"/>
              <a:gd name="connsiteY11" fmla="*/ 336682 h 4033007"/>
              <a:gd name="connsiteX12" fmla="*/ 2450905 w 3951901"/>
              <a:gd name="connsiteY12" fmla="*/ 249690 h 4033007"/>
              <a:gd name="connsiteX13" fmla="*/ 2545796 w 3951901"/>
              <a:gd name="connsiteY13" fmla="*/ 439471 h 4033007"/>
              <a:gd name="connsiteX14" fmla="*/ 2588928 w 3951901"/>
              <a:gd name="connsiteY14" fmla="*/ 491229 h 4033007"/>
              <a:gd name="connsiteX15" fmla="*/ 2588928 w 3951901"/>
              <a:gd name="connsiteY15" fmla="*/ 560241 h 4033007"/>
              <a:gd name="connsiteX16" fmla="*/ 2592288 w 3951901"/>
              <a:gd name="connsiteY16" fmla="*/ 624714 h 4033007"/>
              <a:gd name="connsiteX17" fmla="*/ 2614807 w 3951901"/>
              <a:gd name="connsiteY17" fmla="*/ 758648 h 4033007"/>
              <a:gd name="connsiteX18" fmla="*/ 2770082 w 3951901"/>
              <a:gd name="connsiteY18" fmla="*/ 741395 h 4033007"/>
              <a:gd name="connsiteX19" fmla="*/ 2787335 w 3951901"/>
              <a:gd name="connsiteY19" fmla="*/ 827660 h 4033007"/>
              <a:gd name="connsiteX20" fmla="*/ 2813267 w 3951901"/>
              <a:gd name="connsiteY20" fmla="*/ 889368 h 4033007"/>
              <a:gd name="connsiteX21" fmla="*/ 2683818 w 3951901"/>
              <a:gd name="connsiteY21" fmla="*/ 910484 h 4033007"/>
              <a:gd name="connsiteX22" fmla="*/ 2772676 w 3951901"/>
              <a:gd name="connsiteY22" fmla="*/ 973038 h 4033007"/>
              <a:gd name="connsiteX23" fmla="*/ 2850313 w 3951901"/>
              <a:gd name="connsiteY23" fmla="*/ 961395 h 4033007"/>
              <a:gd name="connsiteX24" fmla="*/ 3106513 w 3951901"/>
              <a:gd name="connsiteY24" fmla="*/ 1019610 h 4033007"/>
              <a:gd name="connsiteX25" fmla="*/ 3330799 w 3951901"/>
              <a:gd name="connsiteY25" fmla="*/ 1010984 h 4033007"/>
              <a:gd name="connsiteX26" fmla="*/ 3487546 w 3951901"/>
              <a:gd name="connsiteY26" fmla="*/ 1060528 h 4033007"/>
              <a:gd name="connsiteX27" fmla="*/ 3606422 w 3951901"/>
              <a:gd name="connsiteY27" fmla="*/ 1033847 h 4033007"/>
              <a:gd name="connsiteX28" fmla="*/ 3641350 w 3951901"/>
              <a:gd name="connsiteY28" fmla="*/ 1034694 h 4033007"/>
              <a:gd name="connsiteX29" fmla="*/ 3684482 w 3951901"/>
              <a:gd name="connsiteY29" fmla="*/ 1293486 h 4033007"/>
              <a:gd name="connsiteX30" fmla="*/ 3841393 w 3951901"/>
              <a:gd name="connsiteY30" fmla="*/ 1265838 h 4033007"/>
              <a:gd name="connsiteX31" fmla="*/ 3888432 w 3951901"/>
              <a:gd name="connsiteY31" fmla="*/ 1488809 h 4033007"/>
              <a:gd name="connsiteX32" fmla="*/ 3749107 w 3951901"/>
              <a:gd name="connsiteY32" fmla="*/ 1511248 h 4033007"/>
              <a:gd name="connsiteX33" fmla="*/ 3880614 w 3951901"/>
              <a:gd name="connsiteY33" fmla="*/ 1670140 h 4033007"/>
              <a:gd name="connsiteX34" fmla="*/ 3778075 w 3951901"/>
              <a:gd name="connsiteY34" fmla="*/ 1671175 h 4033007"/>
              <a:gd name="connsiteX35" fmla="*/ 3874264 w 3951901"/>
              <a:gd name="connsiteY35" fmla="*/ 1923214 h 4033007"/>
              <a:gd name="connsiteX36" fmla="*/ 3865637 w 3951901"/>
              <a:gd name="connsiteY36" fmla="*/ 2207886 h 4033007"/>
              <a:gd name="connsiteX37" fmla="*/ 3822505 w 3951901"/>
              <a:gd name="connsiteY37" fmla="*/ 2294150 h 4033007"/>
              <a:gd name="connsiteX38" fmla="*/ 3951901 w 3951901"/>
              <a:gd name="connsiteY38" fmla="*/ 2880746 h 4033007"/>
              <a:gd name="connsiteX39" fmla="*/ 3649977 w 3951901"/>
              <a:gd name="connsiteY39" fmla="*/ 3018769 h 4033007"/>
              <a:gd name="connsiteX40" fmla="*/ 3537833 w 3951901"/>
              <a:gd name="connsiteY40" fmla="*/ 3320694 h 4033007"/>
              <a:gd name="connsiteX41" fmla="*/ 3063381 w 3951901"/>
              <a:gd name="connsiteY41" fmla="*/ 3424211 h 4033007"/>
              <a:gd name="connsiteX42" fmla="*/ 2683818 w 3951901"/>
              <a:gd name="connsiteY42" fmla="*/ 3475969 h 4033007"/>
              <a:gd name="connsiteX43" fmla="*/ 2563048 w 3951901"/>
              <a:gd name="connsiteY43" fmla="*/ 3346573 h 4033007"/>
              <a:gd name="connsiteX44" fmla="*/ 1907441 w 3951901"/>
              <a:gd name="connsiteY44" fmla="*/ 3536354 h 4033007"/>
              <a:gd name="connsiteX45" fmla="*/ 1778045 w 3951901"/>
              <a:gd name="connsiteY45" fmla="*/ 3812399 h 4033007"/>
              <a:gd name="connsiteX46" fmla="*/ 1751555 w 3951901"/>
              <a:gd name="connsiteY46" fmla="*/ 3900058 h 4033007"/>
              <a:gd name="connsiteX47" fmla="*/ 1729507 w 3951901"/>
              <a:gd name="connsiteY47" fmla="*/ 3985044 h 4033007"/>
              <a:gd name="connsiteX48" fmla="*/ 1671185 w 3951901"/>
              <a:gd name="connsiteY48" fmla="*/ 3985044 h 4033007"/>
              <a:gd name="connsiteX49" fmla="*/ 1432988 w 3951901"/>
              <a:gd name="connsiteY49" fmla="*/ 4028060 h 4033007"/>
              <a:gd name="connsiteX50" fmla="*/ 1381230 w 3951901"/>
              <a:gd name="connsiteY50" fmla="*/ 3898663 h 4033007"/>
              <a:gd name="connsiteX51" fmla="*/ 1441614 w 3951901"/>
              <a:gd name="connsiteY51" fmla="*/ 3562233 h 4033007"/>
              <a:gd name="connsiteX52" fmla="*/ 1493373 w 3951901"/>
              <a:gd name="connsiteY52" fmla="*/ 2621954 h 4033007"/>
              <a:gd name="connsiteX53" fmla="*/ 1536505 w 3951901"/>
              <a:gd name="connsiteY53" fmla="*/ 2552943 h 4033007"/>
              <a:gd name="connsiteX54" fmla="*/ 1458867 w 3951901"/>
              <a:gd name="connsiteY54" fmla="*/ 1957720 h 4033007"/>
              <a:gd name="connsiteX55" fmla="*/ 1156943 w 3951901"/>
              <a:gd name="connsiteY55" fmla="*/ 1595411 h 4033007"/>
              <a:gd name="connsiteX56" fmla="*/ 1018920 w 3951901"/>
              <a:gd name="connsiteY56" fmla="*/ 1440135 h 4033007"/>
              <a:gd name="connsiteX57" fmla="*/ 720080 w 3951901"/>
              <a:gd name="connsiteY57" fmla="*/ 1200777 h 4033007"/>
              <a:gd name="connsiteX58" fmla="*/ 504056 w 3951901"/>
              <a:gd name="connsiteY58" fmla="*/ 1056761 h 4033007"/>
              <a:gd name="connsiteX59" fmla="*/ 288032 w 3951901"/>
              <a:gd name="connsiteY59" fmla="*/ 862115 h 4033007"/>
              <a:gd name="connsiteX60" fmla="*/ 0 w 3951901"/>
              <a:gd name="connsiteY60" fmla="*/ 696721 h 403300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729507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729507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457"/>
              <a:gd name="connsiteX1" fmla="*/ 288032 w 3951901"/>
              <a:gd name="connsiteY1" fmla="*/ 574083 h 4042457"/>
              <a:gd name="connsiteX2" fmla="*/ 648072 w 3951901"/>
              <a:gd name="connsiteY2" fmla="*/ 502075 h 4042457"/>
              <a:gd name="connsiteX3" fmla="*/ 936104 w 3951901"/>
              <a:gd name="connsiteY3" fmla="*/ 430067 h 4042457"/>
              <a:gd name="connsiteX4" fmla="*/ 1296144 w 3951901"/>
              <a:gd name="connsiteY4" fmla="*/ 286051 h 4042457"/>
              <a:gd name="connsiteX5" fmla="*/ 1614143 w 3951901"/>
              <a:gd name="connsiteY5" fmla="*/ 94414 h 4042457"/>
              <a:gd name="connsiteX6" fmla="*/ 2011382 w 3951901"/>
              <a:gd name="connsiteY6" fmla="*/ 0 h 4042457"/>
              <a:gd name="connsiteX7" fmla="*/ 2130458 w 3951901"/>
              <a:gd name="connsiteY7" fmla="*/ 86687 h 4042457"/>
              <a:gd name="connsiteX8" fmla="*/ 2007280 w 3951901"/>
              <a:gd name="connsiteY8" fmla="*/ 163902 h 4042457"/>
              <a:gd name="connsiteX9" fmla="*/ 2097222 w 3951901"/>
              <a:gd name="connsiteY9" fmla="*/ 223811 h 4042457"/>
              <a:gd name="connsiteX10" fmla="*/ 2209365 w 3951901"/>
              <a:gd name="connsiteY10" fmla="*/ 249690 h 4042457"/>
              <a:gd name="connsiteX11" fmla="*/ 2232248 w 3951901"/>
              <a:gd name="connsiteY11" fmla="*/ 336682 h 4042457"/>
              <a:gd name="connsiteX12" fmla="*/ 2450905 w 3951901"/>
              <a:gd name="connsiteY12" fmla="*/ 249690 h 4042457"/>
              <a:gd name="connsiteX13" fmla="*/ 2545796 w 3951901"/>
              <a:gd name="connsiteY13" fmla="*/ 439471 h 4042457"/>
              <a:gd name="connsiteX14" fmla="*/ 2588928 w 3951901"/>
              <a:gd name="connsiteY14" fmla="*/ 491229 h 4042457"/>
              <a:gd name="connsiteX15" fmla="*/ 2588928 w 3951901"/>
              <a:gd name="connsiteY15" fmla="*/ 560241 h 4042457"/>
              <a:gd name="connsiteX16" fmla="*/ 2592288 w 3951901"/>
              <a:gd name="connsiteY16" fmla="*/ 624714 h 4042457"/>
              <a:gd name="connsiteX17" fmla="*/ 2614807 w 3951901"/>
              <a:gd name="connsiteY17" fmla="*/ 758648 h 4042457"/>
              <a:gd name="connsiteX18" fmla="*/ 2770082 w 3951901"/>
              <a:gd name="connsiteY18" fmla="*/ 741395 h 4042457"/>
              <a:gd name="connsiteX19" fmla="*/ 2787335 w 3951901"/>
              <a:gd name="connsiteY19" fmla="*/ 827660 h 4042457"/>
              <a:gd name="connsiteX20" fmla="*/ 2813267 w 3951901"/>
              <a:gd name="connsiteY20" fmla="*/ 889368 h 4042457"/>
              <a:gd name="connsiteX21" fmla="*/ 2683818 w 3951901"/>
              <a:gd name="connsiteY21" fmla="*/ 910484 h 4042457"/>
              <a:gd name="connsiteX22" fmla="*/ 2772676 w 3951901"/>
              <a:gd name="connsiteY22" fmla="*/ 973038 h 4042457"/>
              <a:gd name="connsiteX23" fmla="*/ 2850313 w 3951901"/>
              <a:gd name="connsiteY23" fmla="*/ 961395 h 4042457"/>
              <a:gd name="connsiteX24" fmla="*/ 3106513 w 3951901"/>
              <a:gd name="connsiteY24" fmla="*/ 1019610 h 4042457"/>
              <a:gd name="connsiteX25" fmla="*/ 3330799 w 3951901"/>
              <a:gd name="connsiteY25" fmla="*/ 1010984 h 4042457"/>
              <a:gd name="connsiteX26" fmla="*/ 3487546 w 3951901"/>
              <a:gd name="connsiteY26" fmla="*/ 1060528 h 4042457"/>
              <a:gd name="connsiteX27" fmla="*/ 3606422 w 3951901"/>
              <a:gd name="connsiteY27" fmla="*/ 1033847 h 4042457"/>
              <a:gd name="connsiteX28" fmla="*/ 3641350 w 3951901"/>
              <a:gd name="connsiteY28" fmla="*/ 1034694 h 4042457"/>
              <a:gd name="connsiteX29" fmla="*/ 3684482 w 3951901"/>
              <a:gd name="connsiteY29" fmla="*/ 1293486 h 4042457"/>
              <a:gd name="connsiteX30" fmla="*/ 3841393 w 3951901"/>
              <a:gd name="connsiteY30" fmla="*/ 1265838 h 4042457"/>
              <a:gd name="connsiteX31" fmla="*/ 3888432 w 3951901"/>
              <a:gd name="connsiteY31" fmla="*/ 1488809 h 4042457"/>
              <a:gd name="connsiteX32" fmla="*/ 3749107 w 3951901"/>
              <a:gd name="connsiteY32" fmla="*/ 1511248 h 4042457"/>
              <a:gd name="connsiteX33" fmla="*/ 3880614 w 3951901"/>
              <a:gd name="connsiteY33" fmla="*/ 1670140 h 4042457"/>
              <a:gd name="connsiteX34" fmla="*/ 3778075 w 3951901"/>
              <a:gd name="connsiteY34" fmla="*/ 1671175 h 4042457"/>
              <a:gd name="connsiteX35" fmla="*/ 3874264 w 3951901"/>
              <a:gd name="connsiteY35" fmla="*/ 1923214 h 4042457"/>
              <a:gd name="connsiteX36" fmla="*/ 3865637 w 3951901"/>
              <a:gd name="connsiteY36" fmla="*/ 2207886 h 4042457"/>
              <a:gd name="connsiteX37" fmla="*/ 3822505 w 3951901"/>
              <a:gd name="connsiteY37" fmla="*/ 2294150 h 4042457"/>
              <a:gd name="connsiteX38" fmla="*/ 3951901 w 3951901"/>
              <a:gd name="connsiteY38" fmla="*/ 2880746 h 4042457"/>
              <a:gd name="connsiteX39" fmla="*/ 3649977 w 3951901"/>
              <a:gd name="connsiteY39" fmla="*/ 3018769 h 4042457"/>
              <a:gd name="connsiteX40" fmla="*/ 3537833 w 3951901"/>
              <a:gd name="connsiteY40" fmla="*/ 3320694 h 4042457"/>
              <a:gd name="connsiteX41" fmla="*/ 3063381 w 3951901"/>
              <a:gd name="connsiteY41" fmla="*/ 3424211 h 4042457"/>
              <a:gd name="connsiteX42" fmla="*/ 2683818 w 3951901"/>
              <a:gd name="connsiteY42" fmla="*/ 3475969 h 4042457"/>
              <a:gd name="connsiteX43" fmla="*/ 2563048 w 3951901"/>
              <a:gd name="connsiteY43" fmla="*/ 3346573 h 4042457"/>
              <a:gd name="connsiteX44" fmla="*/ 1907441 w 3951901"/>
              <a:gd name="connsiteY44" fmla="*/ 3536354 h 4042457"/>
              <a:gd name="connsiteX45" fmla="*/ 1778045 w 3951901"/>
              <a:gd name="connsiteY45" fmla="*/ 3812399 h 4042457"/>
              <a:gd name="connsiteX46" fmla="*/ 1751555 w 3951901"/>
              <a:gd name="connsiteY46" fmla="*/ 3900058 h 4042457"/>
              <a:gd name="connsiteX47" fmla="*/ 1729507 w 3951901"/>
              <a:gd name="connsiteY47" fmla="*/ 3985044 h 4042457"/>
              <a:gd name="connsiteX48" fmla="*/ 1432988 w 3951901"/>
              <a:gd name="connsiteY48" fmla="*/ 4028060 h 4042457"/>
              <a:gd name="connsiteX49" fmla="*/ 1381230 w 3951901"/>
              <a:gd name="connsiteY49" fmla="*/ 3898663 h 4042457"/>
              <a:gd name="connsiteX50" fmla="*/ 1441614 w 3951901"/>
              <a:gd name="connsiteY50" fmla="*/ 3562233 h 4042457"/>
              <a:gd name="connsiteX51" fmla="*/ 1493373 w 3951901"/>
              <a:gd name="connsiteY51" fmla="*/ 2621954 h 4042457"/>
              <a:gd name="connsiteX52" fmla="*/ 1536505 w 3951901"/>
              <a:gd name="connsiteY52" fmla="*/ 2552943 h 4042457"/>
              <a:gd name="connsiteX53" fmla="*/ 1458867 w 3951901"/>
              <a:gd name="connsiteY53" fmla="*/ 1957720 h 4042457"/>
              <a:gd name="connsiteX54" fmla="*/ 1156943 w 3951901"/>
              <a:gd name="connsiteY54" fmla="*/ 1595411 h 4042457"/>
              <a:gd name="connsiteX55" fmla="*/ 1018920 w 3951901"/>
              <a:gd name="connsiteY55" fmla="*/ 1440135 h 4042457"/>
              <a:gd name="connsiteX56" fmla="*/ 720080 w 3951901"/>
              <a:gd name="connsiteY56" fmla="*/ 1200777 h 4042457"/>
              <a:gd name="connsiteX57" fmla="*/ 504056 w 3951901"/>
              <a:gd name="connsiteY57" fmla="*/ 1056761 h 4042457"/>
              <a:gd name="connsiteX58" fmla="*/ 288032 w 3951901"/>
              <a:gd name="connsiteY58" fmla="*/ 862115 h 4042457"/>
              <a:gd name="connsiteX59" fmla="*/ 0 w 3951901"/>
              <a:gd name="connsiteY59" fmla="*/ 696721 h 4042457"/>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4042901 h 4042901"/>
              <a:gd name="connsiteX48" fmla="*/ 1432988 w 3951901"/>
              <a:gd name="connsiteY48" fmla="*/ 4028060 h 4042901"/>
              <a:gd name="connsiteX49" fmla="*/ 1381230 w 3951901"/>
              <a:gd name="connsiteY49" fmla="*/ 3898663 h 4042901"/>
              <a:gd name="connsiteX50" fmla="*/ 1441614 w 3951901"/>
              <a:gd name="connsiteY50" fmla="*/ 3562233 h 4042901"/>
              <a:gd name="connsiteX51" fmla="*/ 1493373 w 3951901"/>
              <a:gd name="connsiteY51" fmla="*/ 2621954 h 4042901"/>
              <a:gd name="connsiteX52" fmla="*/ 1536505 w 3951901"/>
              <a:gd name="connsiteY52" fmla="*/ 2552943 h 4042901"/>
              <a:gd name="connsiteX53" fmla="*/ 1458867 w 3951901"/>
              <a:gd name="connsiteY53" fmla="*/ 1957720 h 4042901"/>
              <a:gd name="connsiteX54" fmla="*/ 1156943 w 3951901"/>
              <a:gd name="connsiteY54" fmla="*/ 1595411 h 4042901"/>
              <a:gd name="connsiteX55" fmla="*/ 1018920 w 3951901"/>
              <a:gd name="connsiteY55" fmla="*/ 1440135 h 4042901"/>
              <a:gd name="connsiteX56" fmla="*/ 720080 w 3951901"/>
              <a:gd name="connsiteY56" fmla="*/ 1200777 h 4042901"/>
              <a:gd name="connsiteX57" fmla="*/ 504056 w 3951901"/>
              <a:gd name="connsiteY57" fmla="*/ 1056761 h 4042901"/>
              <a:gd name="connsiteX58" fmla="*/ 288032 w 3951901"/>
              <a:gd name="connsiteY58" fmla="*/ 862115 h 4042901"/>
              <a:gd name="connsiteX59" fmla="*/ 0 w 3951901"/>
              <a:gd name="connsiteY59"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4042901 h 4042901"/>
              <a:gd name="connsiteX48" fmla="*/ 1432988 w 3951901"/>
              <a:gd name="connsiteY48" fmla="*/ 4028060 h 4042901"/>
              <a:gd name="connsiteX49" fmla="*/ 1381230 w 3951901"/>
              <a:gd name="connsiteY49" fmla="*/ 3898663 h 4042901"/>
              <a:gd name="connsiteX50" fmla="*/ 1441614 w 3951901"/>
              <a:gd name="connsiteY50" fmla="*/ 3562233 h 4042901"/>
              <a:gd name="connsiteX51" fmla="*/ 1493373 w 3951901"/>
              <a:gd name="connsiteY51" fmla="*/ 2621954 h 4042901"/>
              <a:gd name="connsiteX52" fmla="*/ 1536505 w 3951901"/>
              <a:gd name="connsiteY52" fmla="*/ 2552943 h 4042901"/>
              <a:gd name="connsiteX53" fmla="*/ 1458867 w 3951901"/>
              <a:gd name="connsiteY53" fmla="*/ 1957720 h 4042901"/>
              <a:gd name="connsiteX54" fmla="*/ 1156943 w 3951901"/>
              <a:gd name="connsiteY54" fmla="*/ 1595411 h 4042901"/>
              <a:gd name="connsiteX55" fmla="*/ 1018920 w 3951901"/>
              <a:gd name="connsiteY55" fmla="*/ 1440135 h 4042901"/>
              <a:gd name="connsiteX56" fmla="*/ 720080 w 3951901"/>
              <a:gd name="connsiteY56" fmla="*/ 1200777 h 4042901"/>
              <a:gd name="connsiteX57" fmla="*/ 504056 w 3951901"/>
              <a:gd name="connsiteY57" fmla="*/ 1056761 h 4042901"/>
              <a:gd name="connsiteX58" fmla="*/ 288032 w 3951901"/>
              <a:gd name="connsiteY58" fmla="*/ 862115 h 4042901"/>
              <a:gd name="connsiteX59" fmla="*/ 0 w 3951901"/>
              <a:gd name="connsiteY59" fmla="*/ 696721 h 4042901"/>
              <a:gd name="connsiteX0" fmla="*/ 0 w 3951901"/>
              <a:gd name="connsiteY0" fmla="*/ 696721 h 4043757"/>
              <a:gd name="connsiteX1" fmla="*/ 288032 w 3951901"/>
              <a:gd name="connsiteY1" fmla="*/ 574083 h 4043757"/>
              <a:gd name="connsiteX2" fmla="*/ 648072 w 3951901"/>
              <a:gd name="connsiteY2" fmla="*/ 502075 h 4043757"/>
              <a:gd name="connsiteX3" fmla="*/ 936104 w 3951901"/>
              <a:gd name="connsiteY3" fmla="*/ 430067 h 4043757"/>
              <a:gd name="connsiteX4" fmla="*/ 1296144 w 3951901"/>
              <a:gd name="connsiteY4" fmla="*/ 286051 h 4043757"/>
              <a:gd name="connsiteX5" fmla="*/ 1614143 w 3951901"/>
              <a:gd name="connsiteY5" fmla="*/ 94414 h 4043757"/>
              <a:gd name="connsiteX6" fmla="*/ 2011382 w 3951901"/>
              <a:gd name="connsiteY6" fmla="*/ 0 h 4043757"/>
              <a:gd name="connsiteX7" fmla="*/ 2130458 w 3951901"/>
              <a:gd name="connsiteY7" fmla="*/ 86687 h 4043757"/>
              <a:gd name="connsiteX8" fmla="*/ 2007280 w 3951901"/>
              <a:gd name="connsiteY8" fmla="*/ 163902 h 4043757"/>
              <a:gd name="connsiteX9" fmla="*/ 2097222 w 3951901"/>
              <a:gd name="connsiteY9" fmla="*/ 223811 h 4043757"/>
              <a:gd name="connsiteX10" fmla="*/ 2209365 w 3951901"/>
              <a:gd name="connsiteY10" fmla="*/ 249690 h 4043757"/>
              <a:gd name="connsiteX11" fmla="*/ 2232248 w 3951901"/>
              <a:gd name="connsiteY11" fmla="*/ 336682 h 4043757"/>
              <a:gd name="connsiteX12" fmla="*/ 2450905 w 3951901"/>
              <a:gd name="connsiteY12" fmla="*/ 249690 h 4043757"/>
              <a:gd name="connsiteX13" fmla="*/ 2545796 w 3951901"/>
              <a:gd name="connsiteY13" fmla="*/ 439471 h 4043757"/>
              <a:gd name="connsiteX14" fmla="*/ 2588928 w 3951901"/>
              <a:gd name="connsiteY14" fmla="*/ 491229 h 4043757"/>
              <a:gd name="connsiteX15" fmla="*/ 2588928 w 3951901"/>
              <a:gd name="connsiteY15" fmla="*/ 560241 h 4043757"/>
              <a:gd name="connsiteX16" fmla="*/ 2592288 w 3951901"/>
              <a:gd name="connsiteY16" fmla="*/ 624714 h 4043757"/>
              <a:gd name="connsiteX17" fmla="*/ 2614807 w 3951901"/>
              <a:gd name="connsiteY17" fmla="*/ 758648 h 4043757"/>
              <a:gd name="connsiteX18" fmla="*/ 2770082 w 3951901"/>
              <a:gd name="connsiteY18" fmla="*/ 741395 h 4043757"/>
              <a:gd name="connsiteX19" fmla="*/ 2787335 w 3951901"/>
              <a:gd name="connsiteY19" fmla="*/ 827660 h 4043757"/>
              <a:gd name="connsiteX20" fmla="*/ 2813267 w 3951901"/>
              <a:gd name="connsiteY20" fmla="*/ 889368 h 4043757"/>
              <a:gd name="connsiteX21" fmla="*/ 2683818 w 3951901"/>
              <a:gd name="connsiteY21" fmla="*/ 910484 h 4043757"/>
              <a:gd name="connsiteX22" fmla="*/ 2772676 w 3951901"/>
              <a:gd name="connsiteY22" fmla="*/ 973038 h 4043757"/>
              <a:gd name="connsiteX23" fmla="*/ 2850313 w 3951901"/>
              <a:gd name="connsiteY23" fmla="*/ 961395 h 4043757"/>
              <a:gd name="connsiteX24" fmla="*/ 3106513 w 3951901"/>
              <a:gd name="connsiteY24" fmla="*/ 1019610 h 4043757"/>
              <a:gd name="connsiteX25" fmla="*/ 3330799 w 3951901"/>
              <a:gd name="connsiteY25" fmla="*/ 1010984 h 4043757"/>
              <a:gd name="connsiteX26" fmla="*/ 3487546 w 3951901"/>
              <a:gd name="connsiteY26" fmla="*/ 1060528 h 4043757"/>
              <a:gd name="connsiteX27" fmla="*/ 3606422 w 3951901"/>
              <a:gd name="connsiteY27" fmla="*/ 1033847 h 4043757"/>
              <a:gd name="connsiteX28" fmla="*/ 3641350 w 3951901"/>
              <a:gd name="connsiteY28" fmla="*/ 1034694 h 4043757"/>
              <a:gd name="connsiteX29" fmla="*/ 3684482 w 3951901"/>
              <a:gd name="connsiteY29" fmla="*/ 1293486 h 4043757"/>
              <a:gd name="connsiteX30" fmla="*/ 3841393 w 3951901"/>
              <a:gd name="connsiteY30" fmla="*/ 1265838 h 4043757"/>
              <a:gd name="connsiteX31" fmla="*/ 3888432 w 3951901"/>
              <a:gd name="connsiteY31" fmla="*/ 1488809 h 4043757"/>
              <a:gd name="connsiteX32" fmla="*/ 3749107 w 3951901"/>
              <a:gd name="connsiteY32" fmla="*/ 1511248 h 4043757"/>
              <a:gd name="connsiteX33" fmla="*/ 3880614 w 3951901"/>
              <a:gd name="connsiteY33" fmla="*/ 1670140 h 4043757"/>
              <a:gd name="connsiteX34" fmla="*/ 3778075 w 3951901"/>
              <a:gd name="connsiteY34" fmla="*/ 1671175 h 4043757"/>
              <a:gd name="connsiteX35" fmla="*/ 3874264 w 3951901"/>
              <a:gd name="connsiteY35" fmla="*/ 1923214 h 4043757"/>
              <a:gd name="connsiteX36" fmla="*/ 3865637 w 3951901"/>
              <a:gd name="connsiteY36" fmla="*/ 2207886 h 4043757"/>
              <a:gd name="connsiteX37" fmla="*/ 3822505 w 3951901"/>
              <a:gd name="connsiteY37" fmla="*/ 2294150 h 4043757"/>
              <a:gd name="connsiteX38" fmla="*/ 3951901 w 3951901"/>
              <a:gd name="connsiteY38" fmla="*/ 2880746 h 4043757"/>
              <a:gd name="connsiteX39" fmla="*/ 3649977 w 3951901"/>
              <a:gd name="connsiteY39" fmla="*/ 3018769 h 4043757"/>
              <a:gd name="connsiteX40" fmla="*/ 3537833 w 3951901"/>
              <a:gd name="connsiteY40" fmla="*/ 3320694 h 4043757"/>
              <a:gd name="connsiteX41" fmla="*/ 3063381 w 3951901"/>
              <a:gd name="connsiteY41" fmla="*/ 3424211 h 4043757"/>
              <a:gd name="connsiteX42" fmla="*/ 2683818 w 3951901"/>
              <a:gd name="connsiteY42" fmla="*/ 3475969 h 4043757"/>
              <a:gd name="connsiteX43" fmla="*/ 2563048 w 3951901"/>
              <a:gd name="connsiteY43" fmla="*/ 3346573 h 4043757"/>
              <a:gd name="connsiteX44" fmla="*/ 1907441 w 3951901"/>
              <a:gd name="connsiteY44" fmla="*/ 3536354 h 4043757"/>
              <a:gd name="connsiteX45" fmla="*/ 1778045 w 3951901"/>
              <a:gd name="connsiteY45" fmla="*/ 3812399 h 4043757"/>
              <a:gd name="connsiteX46" fmla="*/ 1751555 w 3951901"/>
              <a:gd name="connsiteY46" fmla="*/ 3900058 h 4043757"/>
              <a:gd name="connsiteX47" fmla="*/ 1729507 w 3951901"/>
              <a:gd name="connsiteY47" fmla="*/ 4042901 h 4043757"/>
              <a:gd name="connsiteX48" fmla="*/ 1432988 w 3951901"/>
              <a:gd name="connsiteY48" fmla="*/ 4028060 h 4043757"/>
              <a:gd name="connsiteX49" fmla="*/ 1381230 w 3951901"/>
              <a:gd name="connsiteY49" fmla="*/ 3898663 h 4043757"/>
              <a:gd name="connsiteX50" fmla="*/ 1441614 w 3951901"/>
              <a:gd name="connsiteY50" fmla="*/ 3562233 h 4043757"/>
              <a:gd name="connsiteX51" fmla="*/ 1493373 w 3951901"/>
              <a:gd name="connsiteY51" fmla="*/ 2621954 h 4043757"/>
              <a:gd name="connsiteX52" fmla="*/ 1536505 w 3951901"/>
              <a:gd name="connsiteY52" fmla="*/ 2552943 h 4043757"/>
              <a:gd name="connsiteX53" fmla="*/ 1458867 w 3951901"/>
              <a:gd name="connsiteY53" fmla="*/ 1957720 h 4043757"/>
              <a:gd name="connsiteX54" fmla="*/ 1156943 w 3951901"/>
              <a:gd name="connsiteY54" fmla="*/ 1595411 h 4043757"/>
              <a:gd name="connsiteX55" fmla="*/ 1018920 w 3951901"/>
              <a:gd name="connsiteY55" fmla="*/ 1440135 h 4043757"/>
              <a:gd name="connsiteX56" fmla="*/ 720080 w 3951901"/>
              <a:gd name="connsiteY56" fmla="*/ 1200777 h 4043757"/>
              <a:gd name="connsiteX57" fmla="*/ 504056 w 3951901"/>
              <a:gd name="connsiteY57" fmla="*/ 1056761 h 4043757"/>
              <a:gd name="connsiteX58" fmla="*/ 288032 w 3951901"/>
              <a:gd name="connsiteY58" fmla="*/ 862115 h 4043757"/>
              <a:gd name="connsiteX59" fmla="*/ 0 w 3951901"/>
              <a:gd name="connsiteY59" fmla="*/ 696721 h 4043757"/>
              <a:gd name="connsiteX0" fmla="*/ 0 w 3951901"/>
              <a:gd name="connsiteY0" fmla="*/ 696721 h 4043757"/>
              <a:gd name="connsiteX1" fmla="*/ 288032 w 3951901"/>
              <a:gd name="connsiteY1" fmla="*/ 574083 h 4043757"/>
              <a:gd name="connsiteX2" fmla="*/ 648072 w 3951901"/>
              <a:gd name="connsiteY2" fmla="*/ 502075 h 4043757"/>
              <a:gd name="connsiteX3" fmla="*/ 936104 w 3951901"/>
              <a:gd name="connsiteY3" fmla="*/ 430067 h 4043757"/>
              <a:gd name="connsiteX4" fmla="*/ 1296144 w 3951901"/>
              <a:gd name="connsiteY4" fmla="*/ 286051 h 4043757"/>
              <a:gd name="connsiteX5" fmla="*/ 1614143 w 3951901"/>
              <a:gd name="connsiteY5" fmla="*/ 94414 h 4043757"/>
              <a:gd name="connsiteX6" fmla="*/ 2011382 w 3951901"/>
              <a:gd name="connsiteY6" fmla="*/ 0 h 4043757"/>
              <a:gd name="connsiteX7" fmla="*/ 2130458 w 3951901"/>
              <a:gd name="connsiteY7" fmla="*/ 86687 h 4043757"/>
              <a:gd name="connsiteX8" fmla="*/ 2007280 w 3951901"/>
              <a:gd name="connsiteY8" fmla="*/ 163902 h 4043757"/>
              <a:gd name="connsiteX9" fmla="*/ 2097222 w 3951901"/>
              <a:gd name="connsiteY9" fmla="*/ 223811 h 4043757"/>
              <a:gd name="connsiteX10" fmla="*/ 2209365 w 3951901"/>
              <a:gd name="connsiteY10" fmla="*/ 249690 h 4043757"/>
              <a:gd name="connsiteX11" fmla="*/ 2232248 w 3951901"/>
              <a:gd name="connsiteY11" fmla="*/ 336682 h 4043757"/>
              <a:gd name="connsiteX12" fmla="*/ 2450905 w 3951901"/>
              <a:gd name="connsiteY12" fmla="*/ 249690 h 4043757"/>
              <a:gd name="connsiteX13" fmla="*/ 2545796 w 3951901"/>
              <a:gd name="connsiteY13" fmla="*/ 439471 h 4043757"/>
              <a:gd name="connsiteX14" fmla="*/ 2588928 w 3951901"/>
              <a:gd name="connsiteY14" fmla="*/ 491229 h 4043757"/>
              <a:gd name="connsiteX15" fmla="*/ 2588928 w 3951901"/>
              <a:gd name="connsiteY15" fmla="*/ 560241 h 4043757"/>
              <a:gd name="connsiteX16" fmla="*/ 2592288 w 3951901"/>
              <a:gd name="connsiteY16" fmla="*/ 624714 h 4043757"/>
              <a:gd name="connsiteX17" fmla="*/ 2614807 w 3951901"/>
              <a:gd name="connsiteY17" fmla="*/ 758648 h 4043757"/>
              <a:gd name="connsiteX18" fmla="*/ 2770082 w 3951901"/>
              <a:gd name="connsiteY18" fmla="*/ 741395 h 4043757"/>
              <a:gd name="connsiteX19" fmla="*/ 2787335 w 3951901"/>
              <a:gd name="connsiteY19" fmla="*/ 827660 h 4043757"/>
              <a:gd name="connsiteX20" fmla="*/ 2813267 w 3951901"/>
              <a:gd name="connsiteY20" fmla="*/ 889368 h 4043757"/>
              <a:gd name="connsiteX21" fmla="*/ 2683818 w 3951901"/>
              <a:gd name="connsiteY21" fmla="*/ 910484 h 4043757"/>
              <a:gd name="connsiteX22" fmla="*/ 2772676 w 3951901"/>
              <a:gd name="connsiteY22" fmla="*/ 973038 h 4043757"/>
              <a:gd name="connsiteX23" fmla="*/ 2850313 w 3951901"/>
              <a:gd name="connsiteY23" fmla="*/ 961395 h 4043757"/>
              <a:gd name="connsiteX24" fmla="*/ 3106513 w 3951901"/>
              <a:gd name="connsiteY24" fmla="*/ 1019610 h 4043757"/>
              <a:gd name="connsiteX25" fmla="*/ 3330799 w 3951901"/>
              <a:gd name="connsiteY25" fmla="*/ 1010984 h 4043757"/>
              <a:gd name="connsiteX26" fmla="*/ 3487546 w 3951901"/>
              <a:gd name="connsiteY26" fmla="*/ 1060528 h 4043757"/>
              <a:gd name="connsiteX27" fmla="*/ 3606422 w 3951901"/>
              <a:gd name="connsiteY27" fmla="*/ 1033847 h 4043757"/>
              <a:gd name="connsiteX28" fmla="*/ 3641350 w 3951901"/>
              <a:gd name="connsiteY28" fmla="*/ 1034694 h 4043757"/>
              <a:gd name="connsiteX29" fmla="*/ 3684482 w 3951901"/>
              <a:gd name="connsiteY29" fmla="*/ 1293486 h 4043757"/>
              <a:gd name="connsiteX30" fmla="*/ 3841393 w 3951901"/>
              <a:gd name="connsiteY30" fmla="*/ 1265838 h 4043757"/>
              <a:gd name="connsiteX31" fmla="*/ 3888432 w 3951901"/>
              <a:gd name="connsiteY31" fmla="*/ 1488809 h 4043757"/>
              <a:gd name="connsiteX32" fmla="*/ 3749107 w 3951901"/>
              <a:gd name="connsiteY32" fmla="*/ 1511248 h 4043757"/>
              <a:gd name="connsiteX33" fmla="*/ 3880614 w 3951901"/>
              <a:gd name="connsiteY33" fmla="*/ 1670140 h 4043757"/>
              <a:gd name="connsiteX34" fmla="*/ 3778075 w 3951901"/>
              <a:gd name="connsiteY34" fmla="*/ 1671175 h 4043757"/>
              <a:gd name="connsiteX35" fmla="*/ 3874264 w 3951901"/>
              <a:gd name="connsiteY35" fmla="*/ 1923214 h 4043757"/>
              <a:gd name="connsiteX36" fmla="*/ 3865637 w 3951901"/>
              <a:gd name="connsiteY36" fmla="*/ 2207886 h 4043757"/>
              <a:gd name="connsiteX37" fmla="*/ 3822505 w 3951901"/>
              <a:gd name="connsiteY37" fmla="*/ 2294150 h 4043757"/>
              <a:gd name="connsiteX38" fmla="*/ 3951901 w 3951901"/>
              <a:gd name="connsiteY38" fmla="*/ 2880746 h 4043757"/>
              <a:gd name="connsiteX39" fmla="*/ 3649977 w 3951901"/>
              <a:gd name="connsiteY39" fmla="*/ 3018769 h 4043757"/>
              <a:gd name="connsiteX40" fmla="*/ 3537833 w 3951901"/>
              <a:gd name="connsiteY40" fmla="*/ 3320694 h 4043757"/>
              <a:gd name="connsiteX41" fmla="*/ 3063381 w 3951901"/>
              <a:gd name="connsiteY41" fmla="*/ 3424211 h 4043757"/>
              <a:gd name="connsiteX42" fmla="*/ 2683818 w 3951901"/>
              <a:gd name="connsiteY42" fmla="*/ 3475969 h 4043757"/>
              <a:gd name="connsiteX43" fmla="*/ 2563048 w 3951901"/>
              <a:gd name="connsiteY43" fmla="*/ 3346573 h 4043757"/>
              <a:gd name="connsiteX44" fmla="*/ 1907441 w 3951901"/>
              <a:gd name="connsiteY44" fmla="*/ 3536354 h 4043757"/>
              <a:gd name="connsiteX45" fmla="*/ 1778045 w 3951901"/>
              <a:gd name="connsiteY45" fmla="*/ 3812399 h 4043757"/>
              <a:gd name="connsiteX46" fmla="*/ 1760917 w 3951901"/>
              <a:gd name="connsiteY46" fmla="*/ 3874050 h 4043757"/>
              <a:gd name="connsiteX47" fmla="*/ 1729507 w 3951901"/>
              <a:gd name="connsiteY47" fmla="*/ 4042901 h 4043757"/>
              <a:gd name="connsiteX48" fmla="*/ 1432988 w 3951901"/>
              <a:gd name="connsiteY48" fmla="*/ 4028060 h 4043757"/>
              <a:gd name="connsiteX49" fmla="*/ 1381230 w 3951901"/>
              <a:gd name="connsiteY49" fmla="*/ 3898663 h 4043757"/>
              <a:gd name="connsiteX50" fmla="*/ 1441614 w 3951901"/>
              <a:gd name="connsiteY50" fmla="*/ 3562233 h 4043757"/>
              <a:gd name="connsiteX51" fmla="*/ 1493373 w 3951901"/>
              <a:gd name="connsiteY51" fmla="*/ 2621954 h 4043757"/>
              <a:gd name="connsiteX52" fmla="*/ 1536505 w 3951901"/>
              <a:gd name="connsiteY52" fmla="*/ 2552943 h 4043757"/>
              <a:gd name="connsiteX53" fmla="*/ 1458867 w 3951901"/>
              <a:gd name="connsiteY53" fmla="*/ 1957720 h 4043757"/>
              <a:gd name="connsiteX54" fmla="*/ 1156943 w 3951901"/>
              <a:gd name="connsiteY54" fmla="*/ 1595411 h 4043757"/>
              <a:gd name="connsiteX55" fmla="*/ 1018920 w 3951901"/>
              <a:gd name="connsiteY55" fmla="*/ 1440135 h 4043757"/>
              <a:gd name="connsiteX56" fmla="*/ 720080 w 3951901"/>
              <a:gd name="connsiteY56" fmla="*/ 1200777 h 4043757"/>
              <a:gd name="connsiteX57" fmla="*/ 504056 w 3951901"/>
              <a:gd name="connsiteY57" fmla="*/ 1056761 h 4043757"/>
              <a:gd name="connsiteX58" fmla="*/ 288032 w 3951901"/>
              <a:gd name="connsiteY58" fmla="*/ 862115 h 4043757"/>
              <a:gd name="connsiteX59" fmla="*/ 0 w 3951901"/>
              <a:gd name="connsiteY59" fmla="*/ 696721 h 404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51901" h="4043757">
                <a:moveTo>
                  <a:pt x="0" y="696721"/>
                </a:moveTo>
                <a:lnTo>
                  <a:pt x="288032" y="574083"/>
                </a:lnTo>
                <a:lnTo>
                  <a:pt x="648072" y="502075"/>
                </a:lnTo>
                <a:lnTo>
                  <a:pt x="936104" y="430067"/>
                </a:lnTo>
                <a:lnTo>
                  <a:pt x="1296144" y="286051"/>
                </a:lnTo>
                <a:lnTo>
                  <a:pt x="1614143" y="94414"/>
                </a:lnTo>
                <a:lnTo>
                  <a:pt x="2011382" y="0"/>
                </a:lnTo>
                <a:lnTo>
                  <a:pt x="2130458" y="86687"/>
                </a:lnTo>
                <a:lnTo>
                  <a:pt x="2007280" y="163902"/>
                </a:lnTo>
                <a:lnTo>
                  <a:pt x="2097222" y="223811"/>
                </a:lnTo>
                <a:lnTo>
                  <a:pt x="2209365" y="249690"/>
                </a:lnTo>
                <a:lnTo>
                  <a:pt x="2232248" y="336682"/>
                </a:lnTo>
                <a:lnTo>
                  <a:pt x="2450905" y="249690"/>
                </a:lnTo>
                <a:lnTo>
                  <a:pt x="2545796" y="439471"/>
                </a:lnTo>
                <a:lnTo>
                  <a:pt x="2588928" y="491229"/>
                </a:lnTo>
                <a:lnTo>
                  <a:pt x="2588928" y="560241"/>
                </a:lnTo>
                <a:lnTo>
                  <a:pt x="2592288" y="624714"/>
                </a:lnTo>
                <a:lnTo>
                  <a:pt x="2614807" y="758648"/>
                </a:lnTo>
                <a:lnTo>
                  <a:pt x="2770082" y="741395"/>
                </a:lnTo>
                <a:lnTo>
                  <a:pt x="2787335" y="827660"/>
                </a:lnTo>
                <a:lnTo>
                  <a:pt x="2813267" y="889368"/>
                </a:lnTo>
                <a:lnTo>
                  <a:pt x="2683818" y="910484"/>
                </a:lnTo>
                <a:lnTo>
                  <a:pt x="2772676" y="973038"/>
                </a:lnTo>
                <a:lnTo>
                  <a:pt x="2850313" y="961395"/>
                </a:lnTo>
                <a:lnTo>
                  <a:pt x="3106513" y="1019610"/>
                </a:lnTo>
                <a:lnTo>
                  <a:pt x="3330799" y="1010984"/>
                </a:lnTo>
                <a:lnTo>
                  <a:pt x="3487546" y="1060528"/>
                </a:lnTo>
                <a:lnTo>
                  <a:pt x="3606422" y="1033847"/>
                </a:lnTo>
                <a:lnTo>
                  <a:pt x="3641350" y="1034694"/>
                </a:lnTo>
                <a:lnTo>
                  <a:pt x="3684482" y="1293486"/>
                </a:lnTo>
                <a:lnTo>
                  <a:pt x="3841393" y="1265838"/>
                </a:lnTo>
                <a:lnTo>
                  <a:pt x="3888432" y="1488809"/>
                </a:lnTo>
                <a:lnTo>
                  <a:pt x="3749107" y="1511248"/>
                </a:lnTo>
                <a:lnTo>
                  <a:pt x="3880614" y="1670140"/>
                </a:lnTo>
                <a:lnTo>
                  <a:pt x="3778075" y="1671175"/>
                </a:lnTo>
                <a:lnTo>
                  <a:pt x="3874264" y="1923214"/>
                </a:lnTo>
                <a:lnTo>
                  <a:pt x="3865637" y="2207886"/>
                </a:lnTo>
                <a:lnTo>
                  <a:pt x="3822505" y="2294150"/>
                </a:lnTo>
                <a:lnTo>
                  <a:pt x="3951901" y="2880746"/>
                </a:lnTo>
                <a:lnTo>
                  <a:pt x="3649977" y="3018769"/>
                </a:lnTo>
                <a:lnTo>
                  <a:pt x="3537833" y="3320694"/>
                </a:lnTo>
                <a:lnTo>
                  <a:pt x="3063381" y="3424211"/>
                </a:lnTo>
                <a:lnTo>
                  <a:pt x="2683818" y="3475969"/>
                </a:lnTo>
                <a:lnTo>
                  <a:pt x="2563048" y="3346573"/>
                </a:lnTo>
                <a:lnTo>
                  <a:pt x="1907441" y="3536354"/>
                </a:lnTo>
                <a:lnTo>
                  <a:pt x="1778045" y="3812399"/>
                </a:lnTo>
                <a:lnTo>
                  <a:pt x="1760917" y="3874050"/>
                </a:lnTo>
                <a:cubicBezTo>
                  <a:pt x="1753568" y="3921664"/>
                  <a:pt x="1757509" y="4043757"/>
                  <a:pt x="1729507" y="4042901"/>
                </a:cubicBezTo>
                <a:cubicBezTo>
                  <a:pt x="1666951" y="4041137"/>
                  <a:pt x="1491034" y="4042457"/>
                  <a:pt x="1432988" y="4028060"/>
                </a:cubicBezTo>
                <a:lnTo>
                  <a:pt x="1381230" y="3898663"/>
                </a:lnTo>
                <a:lnTo>
                  <a:pt x="1441614" y="3562233"/>
                </a:lnTo>
                <a:lnTo>
                  <a:pt x="1493373" y="2621954"/>
                </a:lnTo>
                <a:lnTo>
                  <a:pt x="1536505" y="2552943"/>
                </a:lnTo>
                <a:lnTo>
                  <a:pt x="1458867" y="1957720"/>
                </a:lnTo>
                <a:lnTo>
                  <a:pt x="1156943" y="1595411"/>
                </a:lnTo>
                <a:lnTo>
                  <a:pt x="1018920" y="1440135"/>
                </a:lnTo>
                <a:lnTo>
                  <a:pt x="720080" y="1200777"/>
                </a:lnTo>
                <a:lnTo>
                  <a:pt x="504056" y="1056761"/>
                </a:lnTo>
                <a:lnTo>
                  <a:pt x="288032" y="862115"/>
                </a:lnTo>
                <a:lnTo>
                  <a:pt x="0" y="696721"/>
                </a:lnTo>
                <a:close/>
              </a:path>
            </a:pathLst>
          </a:custGeom>
          <a:solidFill>
            <a:srgbClr val="00B0F0">
              <a:alpha val="70000"/>
            </a:srgbClr>
          </a:solidFill>
          <a:ln>
            <a:solidFill>
              <a:srgbClr val="92D050">
                <a:alpha val="56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5" name="Полилиния 407"/>
          <p:cNvSpPr/>
          <p:nvPr/>
        </p:nvSpPr>
        <p:spPr>
          <a:xfrm>
            <a:off x="2110632" y="6417338"/>
            <a:ext cx="6326490" cy="3113535"/>
          </a:xfrm>
          <a:custGeom>
            <a:avLst/>
            <a:gdLst>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3994030 w 5124090"/>
              <a:gd name="connsiteY13" fmla="*/ 1915064 h 2501661"/>
              <a:gd name="connsiteX14" fmla="*/ 3838754 w 5124090"/>
              <a:gd name="connsiteY14" fmla="*/ 1897812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3994030 w 5124090"/>
              <a:gd name="connsiteY13" fmla="*/ 1915064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30123 w 5124090"/>
              <a:gd name="connsiteY6" fmla="*/ 1400472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80520 w 5124090"/>
              <a:gd name="connsiteY6" fmla="*/ 1368152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35656 w 5124090"/>
              <a:gd name="connsiteY51" fmla="*/ 478449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35656 w 5124090"/>
              <a:gd name="connsiteY51" fmla="*/ 478449 h 2501661"/>
              <a:gd name="connsiteX52" fmla="*/ 4023844 w 5124090"/>
              <a:gd name="connsiteY52" fmla="*/ 79976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35656 w 5124090"/>
              <a:gd name="connsiteY51" fmla="*/ 478449 h 2501661"/>
              <a:gd name="connsiteX52" fmla="*/ 4023844 w 5124090"/>
              <a:gd name="connsiteY52" fmla="*/ 799769 h 2501661"/>
              <a:gd name="connsiteX53" fmla="*/ 4365044 w 5124090"/>
              <a:gd name="connsiteY53" fmla="*/ 1065452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24090" h="2501661">
                <a:moveTo>
                  <a:pt x="5124090" y="1483744"/>
                </a:moveTo>
                <a:lnTo>
                  <a:pt x="5003321" y="1587261"/>
                </a:lnTo>
                <a:lnTo>
                  <a:pt x="4960188" y="1587261"/>
                </a:lnTo>
                <a:lnTo>
                  <a:pt x="4822166" y="1587261"/>
                </a:lnTo>
                <a:lnTo>
                  <a:pt x="4822166" y="1518249"/>
                </a:lnTo>
                <a:lnTo>
                  <a:pt x="4742762" y="1463854"/>
                </a:lnTo>
                <a:lnTo>
                  <a:pt x="4669208" y="1412087"/>
                </a:lnTo>
                <a:lnTo>
                  <a:pt x="4692770" y="1846053"/>
                </a:lnTo>
                <a:lnTo>
                  <a:pt x="4477109" y="1932317"/>
                </a:lnTo>
                <a:lnTo>
                  <a:pt x="4322680" y="1816311"/>
                </a:lnTo>
                <a:lnTo>
                  <a:pt x="4182064" y="1792836"/>
                </a:lnTo>
                <a:lnTo>
                  <a:pt x="4106173" y="1811547"/>
                </a:lnTo>
                <a:lnTo>
                  <a:pt x="4097547" y="1854680"/>
                </a:lnTo>
                <a:lnTo>
                  <a:pt x="4012791" y="1927087"/>
                </a:lnTo>
                <a:lnTo>
                  <a:pt x="3850066" y="1925745"/>
                </a:lnTo>
                <a:lnTo>
                  <a:pt x="3562709" y="2001329"/>
                </a:lnTo>
                <a:lnTo>
                  <a:pt x="3657600" y="2380891"/>
                </a:lnTo>
                <a:lnTo>
                  <a:pt x="3010619" y="2501661"/>
                </a:lnTo>
                <a:lnTo>
                  <a:pt x="3096883" y="2286000"/>
                </a:lnTo>
                <a:lnTo>
                  <a:pt x="3096883" y="1923691"/>
                </a:lnTo>
                <a:lnTo>
                  <a:pt x="3157268" y="1785668"/>
                </a:lnTo>
                <a:lnTo>
                  <a:pt x="3122762" y="1759789"/>
                </a:lnTo>
                <a:lnTo>
                  <a:pt x="3200400" y="1578634"/>
                </a:lnTo>
                <a:lnTo>
                  <a:pt x="3053751" y="1526876"/>
                </a:lnTo>
                <a:lnTo>
                  <a:pt x="3027871" y="1466491"/>
                </a:lnTo>
                <a:lnTo>
                  <a:pt x="2304256" y="1368152"/>
                </a:lnTo>
                <a:lnTo>
                  <a:pt x="2242868" y="1130061"/>
                </a:lnTo>
                <a:lnTo>
                  <a:pt x="2165230" y="1121434"/>
                </a:lnTo>
                <a:lnTo>
                  <a:pt x="2156604" y="845389"/>
                </a:lnTo>
                <a:lnTo>
                  <a:pt x="1751162" y="854015"/>
                </a:lnTo>
                <a:lnTo>
                  <a:pt x="1621766" y="810883"/>
                </a:lnTo>
                <a:lnTo>
                  <a:pt x="1449238" y="810883"/>
                </a:lnTo>
                <a:lnTo>
                  <a:pt x="1337094" y="819510"/>
                </a:lnTo>
                <a:lnTo>
                  <a:pt x="1080120" y="792088"/>
                </a:lnTo>
                <a:lnTo>
                  <a:pt x="769738" y="598380"/>
                </a:lnTo>
                <a:lnTo>
                  <a:pt x="562887" y="568921"/>
                </a:lnTo>
                <a:lnTo>
                  <a:pt x="502925" y="680640"/>
                </a:lnTo>
                <a:cubicBezTo>
                  <a:pt x="312843" y="565621"/>
                  <a:pt x="167642" y="428163"/>
                  <a:pt x="0" y="301925"/>
                </a:cubicBezTo>
                <a:lnTo>
                  <a:pt x="327804" y="181155"/>
                </a:lnTo>
                <a:lnTo>
                  <a:pt x="370936" y="86264"/>
                </a:lnTo>
                <a:lnTo>
                  <a:pt x="586596" y="17253"/>
                </a:lnTo>
                <a:lnTo>
                  <a:pt x="621102" y="0"/>
                </a:lnTo>
                <a:lnTo>
                  <a:pt x="940279" y="69012"/>
                </a:lnTo>
                <a:lnTo>
                  <a:pt x="1708030" y="103517"/>
                </a:lnTo>
                <a:lnTo>
                  <a:pt x="2398143" y="267419"/>
                </a:lnTo>
                <a:lnTo>
                  <a:pt x="2484407" y="439947"/>
                </a:lnTo>
                <a:lnTo>
                  <a:pt x="2820838" y="327804"/>
                </a:lnTo>
                <a:lnTo>
                  <a:pt x="2958860" y="241540"/>
                </a:lnTo>
                <a:lnTo>
                  <a:pt x="3045124" y="336430"/>
                </a:lnTo>
                <a:lnTo>
                  <a:pt x="3390181" y="448574"/>
                </a:lnTo>
                <a:lnTo>
                  <a:pt x="3519577" y="353683"/>
                </a:lnTo>
                <a:lnTo>
                  <a:pt x="3635656" y="478449"/>
                </a:lnTo>
                <a:lnTo>
                  <a:pt x="4023844" y="799769"/>
                </a:lnTo>
                <a:lnTo>
                  <a:pt x="4365044" y="1065452"/>
                </a:lnTo>
                <a:lnTo>
                  <a:pt x="4649638" y="1155940"/>
                </a:lnTo>
                <a:lnTo>
                  <a:pt x="4856671" y="1311215"/>
                </a:lnTo>
                <a:lnTo>
                  <a:pt x="4925683" y="1457864"/>
                </a:lnTo>
                <a:lnTo>
                  <a:pt x="5124090" y="1483744"/>
                </a:lnTo>
                <a:close/>
              </a:path>
            </a:pathLst>
          </a:custGeom>
          <a:solidFill>
            <a:srgbClr val="990033">
              <a:alpha val="64706"/>
            </a:srgbClr>
          </a:solidFill>
          <a:ln>
            <a:solidFill>
              <a:srgbClr val="990033">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6" name="Freeform 243"/>
          <p:cNvSpPr/>
          <p:nvPr/>
        </p:nvSpPr>
        <p:spPr>
          <a:xfrm>
            <a:off x="1677865" y="1060376"/>
            <a:ext cx="4878482" cy="2930085"/>
          </a:xfrm>
          <a:custGeom>
            <a:avLst/>
            <a:gdLst>
              <a:gd name="connsiteX0" fmla="*/ 100851 w 4088060"/>
              <a:gd name="connsiteY0" fmla="*/ 0 h 2307266"/>
              <a:gd name="connsiteX1" fmla="*/ 100851 w 4088060"/>
              <a:gd name="connsiteY1" fmla="*/ 0 h 2307266"/>
              <a:gd name="connsiteX2" fmla="*/ 90218 w 4088060"/>
              <a:gd name="connsiteY2" fmla="*/ 350875 h 2307266"/>
              <a:gd name="connsiteX3" fmla="*/ 68953 w 4088060"/>
              <a:gd name="connsiteY3" fmla="*/ 1148317 h 2307266"/>
              <a:gd name="connsiteX4" fmla="*/ 37055 w 4088060"/>
              <a:gd name="connsiteY4" fmla="*/ 1435396 h 2307266"/>
              <a:gd name="connsiteX5" fmla="*/ 26423 w 4088060"/>
              <a:gd name="connsiteY5" fmla="*/ 1531089 h 2307266"/>
              <a:gd name="connsiteX6" fmla="*/ 5158 w 4088060"/>
              <a:gd name="connsiteY6" fmla="*/ 1679945 h 2307266"/>
              <a:gd name="connsiteX7" fmla="*/ 100851 w 4088060"/>
              <a:gd name="connsiteY7" fmla="*/ 2307266 h 2307266"/>
              <a:gd name="connsiteX8" fmla="*/ 760069 w 4088060"/>
              <a:gd name="connsiteY8" fmla="*/ 1967024 h 2307266"/>
              <a:gd name="connsiteX9" fmla="*/ 972720 w 4088060"/>
              <a:gd name="connsiteY9" fmla="*/ 1871331 h 2307266"/>
              <a:gd name="connsiteX10" fmla="*/ 1408655 w 4088060"/>
              <a:gd name="connsiteY10" fmla="*/ 1477926 h 2307266"/>
              <a:gd name="connsiteX11" fmla="*/ 1780795 w 4088060"/>
              <a:gd name="connsiteY11" fmla="*/ 1020726 h 2307266"/>
              <a:gd name="connsiteX12" fmla="*/ 1993446 w 4088060"/>
              <a:gd name="connsiteY12" fmla="*/ 712382 h 2307266"/>
              <a:gd name="connsiteX13" fmla="*/ 2301790 w 4088060"/>
              <a:gd name="connsiteY13" fmla="*/ 499731 h 2307266"/>
              <a:gd name="connsiteX14" fmla="*/ 3163027 w 4088060"/>
              <a:gd name="connsiteY14" fmla="*/ 350875 h 2307266"/>
              <a:gd name="connsiteX15" fmla="*/ 4088060 w 4088060"/>
              <a:gd name="connsiteY15" fmla="*/ 10633 h 2307266"/>
              <a:gd name="connsiteX16" fmla="*/ 100851 w 4088060"/>
              <a:gd name="connsiteY16" fmla="*/ 0 h 2307266"/>
              <a:gd name="connsiteX0" fmla="*/ 100851 w 4088060"/>
              <a:gd name="connsiteY0" fmla="*/ 0 h 2307266"/>
              <a:gd name="connsiteX1" fmla="*/ 100851 w 4088060"/>
              <a:gd name="connsiteY1" fmla="*/ 0 h 2307266"/>
              <a:gd name="connsiteX2" fmla="*/ 90218 w 4088060"/>
              <a:gd name="connsiteY2" fmla="*/ 350875 h 2307266"/>
              <a:gd name="connsiteX3" fmla="*/ 68953 w 4088060"/>
              <a:gd name="connsiteY3" fmla="*/ 1148317 h 2307266"/>
              <a:gd name="connsiteX4" fmla="*/ 37055 w 4088060"/>
              <a:gd name="connsiteY4" fmla="*/ 1435396 h 2307266"/>
              <a:gd name="connsiteX5" fmla="*/ 26423 w 4088060"/>
              <a:gd name="connsiteY5" fmla="*/ 1531089 h 2307266"/>
              <a:gd name="connsiteX6" fmla="*/ 90218 w 4088060"/>
              <a:gd name="connsiteY6" fmla="*/ 1711441 h 2307266"/>
              <a:gd name="connsiteX7" fmla="*/ 100851 w 4088060"/>
              <a:gd name="connsiteY7" fmla="*/ 2307266 h 2307266"/>
              <a:gd name="connsiteX8" fmla="*/ 760069 w 4088060"/>
              <a:gd name="connsiteY8" fmla="*/ 1967024 h 2307266"/>
              <a:gd name="connsiteX9" fmla="*/ 972720 w 4088060"/>
              <a:gd name="connsiteY9" fmla="*/ 1871331 h 2307266"/>
              <a:gd name="connsiteX10" fmla="*/ 1408655 w 4088060"/>
              <a:gd name="connsiteY10" fmla="*/ 1477926 h 2307266"/>
              <a:gd name="connsiteX11" fmla="*/ 1780795 w 4088060"/>
              <a:gd name="connsiteY11" fmla="*/ 1020726 h 2307266"/>
              <a:gd name="connsiteX12" fmla="*/ 1993446 w 4088060"/>
              <a:gd name="connsiteY12" fmla="*/ 712382 h 2307266"/>
              <a:gd name="connsiteX13" fmla="*/ 2301790 w 4088060"/>
              <a:gd name="connsiteY13" fmla="*/ 499731 h 2307266"/>
              <a:gd name="connsiteX14" fmla="*/ 3163027 w 4088060"/>
              <a:gd name="connsiteY14" fmla="*/ 350875 h 2307266"/>
              <a:gd name="connsiteX15" fmla="*/ 4088060 w 4088060"/>
              <a:gd name="connsiteY15" fmla="*/ 10633 h 2307266"/>
              <a:gd name="connsiteX16" fmla="*/ 100851 w 4088060"/>
              <a:gd name="connsiteY16" fmla="*/ 0 h 2307266"/>
              <a:gd name="connsiteX0" fmla="*/ 67340 w 4054549"/>
              <a:gd name="connsiteY0" fmla="*/ 0 h 2307266"/>
              <a:gd name="connsiteX1" fmla="*/ 67340 w 4054549"/>
              <a:gd name="connsiteY1" fmla="*/ 0 h 2307266"/>
              <a:gd name="connsiteX2" fmla="*/ 56707 w 4054549"/>
              <a:gd name="connsiteY2" fmla="*/ 350875 h 2307266"/>
              <a:gd name="connsiteX3" fmla="*/ 35442 w 4054549"/>
              <a:gd name="connsiteY3" fmla="*/ 1148317 h 2307266"/>
              <a:gd name="connsiteX4" fmla="*/ 3544 w 4054549"/>
              <a:gd name="connsiteY4" fmla="*/ 1435396 h 2307266"/>
              <a:gd name="connsiteX5" fmla="*/ 56707 w 4054549"/>
              <a:gd name="connsiteY5" fmla="*/ 1495417 h 2307266"/>
              <a:gd name="connsiteX6" fmla="*/ 56707 w 4054549"/>
              <a:gd name="connsiteY6" fmla="*/ 1711441 h 2307266"/>
              <a:gd name="connsiteX7" fmla="*/ 67340 w 4054549"/>
              <a:gd name="connsiteY7" fmla="*/ 2307266 h 2307266"/>
              <a:gd name="connsiteX8" fmla="*/ 726558 w 4054549"/>
              <a:gd name="connsiteY8" fmla="*/ 1967024 h 2307266"/>
              <a:gd name="connsiteX9" fmla="*/ 939209 w 4054549"/>
              <a:gd name="connsiteY9" fmla="*/ 1871331 h 2307266"/>
              <a:gd name="connsiteX10" fmla="*/ 1375144 w 4054549"/>
              <a:gd name="connsiteY10" fmla="*/ 1477926 h 2307266"/>
              <a:gd name="connsiteX11" fmla="*/ 1747284 w 4054549"/>
              <a:gd name="connsiteY11" fmla="*/ 1020726 h 2307266"/>
              <a:gd name="connsiteX12" fmla="*/ 1959935 w 4054549"/>
              <a:gd name="connsiteY12" fmla="*/ 712382 h 2307266"/>
              <a:gd name="connsiteX13" fmla="*/ 2268279 w 4054549"/>
              <a:gd name="connsiteY13" fmla="*/ 499731 h 2307266"/>
              <a:gd name="connsiteX14" fmla="*/ 3129516 w 4054549"/>
              <a:gd name="connsiteY14" fmla="*/ 350875 h 2307266"/>
              <a:gd name="connsiteX15" fmla="*/ 4054549 w 4054549"/>
              <a:gd name="connsiteY15" fmla="*/ 10633 h 2307266"/>
              <a:gd name="connsiteX16" fmla="*/ 67340 w 4054549"/>
              <a:gd name="connsiteY16" fmla="*/ 0 h 2307266"/>
              <a:gd name="connsiteX0" fmla="*/ 40141 w 4027350"/>
              <a:gd name="connsiteY0" fmla="*/ 0 h 2307266"/>
              <a:gd name="connsiteX1" fmla="*/ 40141 w 4027350"/>
              <a:gd name="connsiteY1" fmla="*/ 0 h 2307266"/>
              <a:gd name="connsiteX2" fmla="*/ 29508 w 4027350"/>
              <a:gd name="connsiteY2" fmla="*/ 350875 h 2307266"/>
              <a:gd name="connsiteX3" fmla="*/ 8243 w 4027350"/>
              <a:gd name="connsiteY3" fmla="*/ 1148317 h 2307266"/>
              <a:gd name="connsiteX4" fmla="*/ 29508 w 4027350"/>
              <a:gd name="connsiteY4" fmla="*/ 1351401 h 2307266"/>
              <a:gd name="connsiteX5" fmla="*/ 29508 w 4027350"/>
              <a:gd name="connsiteY5" fmla="*/ 1495417 h 2307266"/>
              <a:gd name="connsiteX6" fmla="*/ 29508 w 4027350"/>
              <a:gd name="connsiteY6" fmla="*/ 1711441 h 2307266"/>
              <a:gd name="connsiteX7" fmla="*/ 40141 w 4027350"/>
              <a:gd name="connsiteY7" fmla="*/ 2307266 h 2307266"/>
              <a:gd name="connsiteX8" fmla="*/ 699359 w 4027350"/>
              <a:gd name="connsiteY8" fmla="*/ 1967024 h 2307266"/>
              <a:gd name="connsiteX9" fmla="*/ 912010 w 4027350"/>
              <a:gd name="connsiteY9" fmla="*/ 1871331 h 2307266"/>
              <a:gd name="connsiteX10" fmla="*/ 1347945 w 4027350"/>
              <a:gd name="connsiteY10" fmla="*/ 1477926 h 2307266"/>
              <a:gd name="connsiteX11" fmla="*/ 1720085 w 4027350"/>
              <a:gd name="connsiteY11" fmla="*/ 1020726 h 2307266"/>
              <a:gd name="connsiteX12" fmla="*/ 1932736 w 4027350"/>
              <a:gd name="connsiteY12" fmla="*/ 712382 h 2307266"/>
              <a:gd name="connsiteX13" fmla="*/ 2241080 w 4027350"/>
              <a:gd name="connsiteY13" fmla="*/ 499731 h 2307266"/>
              <a:gd name="connsiteX14" fmla="*/ 3102317 w 4027350"/>
              <a:gd name="connsiteY14" fmla="*/ 350875 h 2307266"/>
              <a:gd name="connsiteX15" fmla="*/ 4027350 w 4027350"/>
              <a:gd name="connsiteY15" fmla="*/ 10633 h 2307266"/>
              <a:gd name="connsiteX16" fmla="*/ 40141 w 4027350"/>
              <a:gd name="connsiteY16" fmla="*/ 0 h 2307266"/>
              <a:gd name="connsiteX0" fmla="*/ 40141 w 4027350"/>
              <a:gd name="connsiteY0" fmla="*/ 0 h 2307266"/>
              <a:gd name="connsiteX1" fmla="*/ 40141 w 4027350"/>
              <a:gd name="connsiteY1" fmla="*/ 0 h 2307266"/>
              <a:gd name="connsiteX2" fmla="*/ 29508 w 4027350"/>
              <a:gd name="connsiteY2" fmla="*/ 350875 h 2307266"/>
              <a:gd name="connsiteX3" fmla="*/ 8243 w 4027350"/>
              <a:gd name="connsiteY3" fmla="*/ 1148317 h 2307266"/>
              <a:gd name="connsiteX4" fmla="*/ 29508 w 4027350"/>
              <a:gd name="connsiteY4" fmla="*/ 1351401 h 2307266"/>
              <a:gd name="connsiteX5" fmla="*/ 29508 w 4027350"/>
              <a:gd name="connsiteY5" fmla="*/ 1495417 h 2307266"/>
              <a:gd name="connsiteX6" fmla="*/ 29508 w 4027350"/>
              <a:gd name="connsiteY6" fmla="*/ 1711441 h 2307266"/>
              <a:gd name="connsiteX7" fmla="*/ 40141 w 4027350"/>
              <a:gd name="connsiteY7" fmla="*/ 2307266 h 2307266"/>
              <a:gd name="connsiteX8" fmla="*/ 699359 w 4027350"/>
              <a:gd name="connsiteY8" fmla="*/ 1967024 h 2307266"/>
              <a:gd name="connsiteX9" fmla="*/ 912010 w 4027350"/>
              <a:gd name="connsiteY9" fmla="*/ 1871331 h 2307266"/>
              <a:gd name="connsiteX10" fmla="*/ 1347945 w 4027350"/>
              <a:gd name="connsiteY10" fmla="*/ 1477926 h 2307266"/>
              <a:gd name="connsiteX11" fmla="*/ 1720085 w 4027350"/>
              <a:gd name="connsiteY11" fmla="*/ 1020726 h 2307266"/>
              <a:gd name="connsiteX12" fmla="*/ 1932736 w 4027350"/>
              <a:gd name="connsiteY12" fmla="*/ 712382 h 2307266"/>
              <a:gd name="connsiteX13" fmla="*/ 2241080 w 4027350"/>
              <a:gd name="connsiteY13" fmla="*/ 499731 h 2307266"/>
              <a:gd name="connsiteX14" fmla="*/ 3089339 w 4027350"/>
              <a:gd name="connsiteY14" fmla="*/ 271281 h 2307266"/>
              <a:gd name="connsiteX15" fmla="*/ 4027350 w 4027350"/>
              <a:gd name="connsiteY15" fmla="*/ 10633 h 2307266"/>
              <a:gd name="connsiteX16" fmla="*/ 40141 w 4027350"/>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271281 h 2307266"/>
              <a:gd name="connsiteX15" fmla="*/ 3953435 w 3953435"/>
              <a:gd name="connsiteY15" fmla="*/ 10633 h 2307266"/>
              <a:gd name="connsiteX16" fmla="*/ 40141 w 3953435"/>
              <a:gd name="connsiteY16" fmla="*/ 0 h 2307266"/>
              <a:gd name="connsiteX0" fmla="*/ 37056 w 3950350"/>
              <a:gd name="connsiteY0" fmla="*/ 0 h 2307266"/>
              <a:gd name="connsiteX1" fmla="*/ 37056 w 3950350"/>
              <a:gd name="connsiteY1" fmla="*/ 0 h 2307266"/>
              <a:gd name="connsiteX2" fmla="*/ 26423 w 3950350"/>
              <a:gd name="connsiteY2" fmla="*/ 350875 h 2307266"/>
              <a:gd name="connsiteX3" fmla="*/ 26423 w 3950350"/>
              <a:gd name="connsiteY3" fmla="*/ 1063369 h 2307266"/>
              <a:gd name="connsiteX4" fmla="*/ 26423 w 3950350"/>
              <a:gd name="connsiteY4" fmla="*/ 1351401 h 2307266"/>
              <a:gd name="connsiteX5" fmla="*/ 26423 w 3950350"/>
              <a:gd name="connsiteY5" fmla="*/ 1495417 h 2307266"/>
              <a:gd name="connsiteX6" fmla="*/ 26423 w 3950350"/>
              <a:gd name="connsiteY6" fmla="*/ 1711441 h 2307266"/>
              <a:gd name="connsiteX7" fmla="*/ 37056 w 3950350"/>
              <a:gd name="connsiteY7" fmla="*/ 2307266 h 2307266"/>
              <a:gd name="connsiteX8" fmla="*/ 696274 w 3950350"/>
              <a:gd name="connsiteY8" fmla="*/ 1967024 h 2307266"/>
              <a:gd name="connsiteX9" fmla="*/ 908925 w 3950350"/>
              <a:gd name="connsiteY9" fmla="*/ 1871331 h 2307266"/>
              <a:gd name="connsiteX10" fmla="*/ 1344860 w 3950350"/>
              <a:gd name="connsiteY10" fmla="*/ 1477926 h 2307266"/>
              <a:gd name="connsiteX11" fmla="*/ 1717000 w 3950350"/>
              <a:gd name="connsiteY11" fmla="*/ 1020726 h 2307266"/>
              <a:gd name="connsiteX12" fmla="*/ 1929651 w 3950350"/>
              <a:gd name="connsiteY12" fmla="*/ 712382 h 2307266"/>
              <a:gd name="connsiteX13" fmla="*/ 2237995 w 3950350"/>
              <a:gd name="connsiteY13" fmla="*/ 499731 h 2307266"/>
              <a:gd name="connsiteX14" fmla="*/ 3158263 w 3950350"/>
              <a:gd name="connsiteY14" fmla="*/ 271281 h 2307266"/>
              <a:gd name="connsiteX15" fmla="*/ 3950350 w 3950350"/>
              <a:gd name="connsiteY15" fmla="*/ 10633 h 2307266"/>
              <a:gd name="connsiteX16" fmla="*/ 37056 w 3950350"/>
              <a:gd name="connsiteY16" fmla="*/ 0 h 2307266"/>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58263 w 3950350"/>
              <a:gd name="connsiteY14" fmla="*/ 271281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58263 w 3950350"/>
              <a:gd name="connsiteY14" fmla="*/ 328431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47025 w 3950350"/>
              <a:gd name="connsiteY9" fmla="*/ 1918956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2024174 h 2287505"/>
              <a:gd name="connsiteX9" fmla="*/ 947025 w 3950350"/>
              <a:gd name="connsiteY9" fmla="*/ 1918956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353783"/>
              <a:gd name="connsiteX1" fmla="*/ 37056 w 3950350"/>
              <a:gd name="connsiteY1" fmla="*/ 0 h 2353783"/>
              <a:gd name="connsiteX2" fmla="*/ 26423 w 3950350"/>
              <a:gd name="connsiteY2" fmla="*/ 350875 h 2353783"/>
              <a:gd name="connsiteX3" fmla="*/ 26423 w 3950350"/>
              <a:gd name="connsiteY3" fmla="*/ 1063369 h 2353783"/>
              <a:gd name="connsiteX4" fmla="*/ 26423 w 3950350"/>
              <a:gd name="connsiteY4" fmla="*/ 1351401 h 2353783"/>
              <a:gd name="connsiteX5" fmla="*/ 26423 w 3950350"/>
              <a:gd name="connsiteY5" fmla="*/ 1495417 h 2353783"/>
              <a:gd name="connsiteX6" fmla="*/ 26423 w 3950350"/>
              <a:gd name="connsiteY6" fmla="*/ 1711441 h 2353783"/>
              <a:gd name="connsiteX7" fmla="*/ 35947 w 3950350"/>
              <a:gd name="connsiteY7" fmla="*/ 2353783 h 2353783"/>
              <a:gd name="connsiteX8" fmla="*/ 696274 w 3950350"/>
              <a:gd name="connsiteY8" fmla="*/ 2024174 h 2353783"/>
              <a:gd name="connsiteX9" fmla="*/ 947025 w 3950350"/>
              <a:gd name="connsiteY9" fmla="*/ 1918956 h 2353783"/>
              <a:gd name="connsiteX10" fmla="*/ 1402010 w 3950350"/>
              <a:gd name="connsiteY10" fmla="*/ 1506501 h 2353783"/>
              <a:gd name="connsiteX11" fmla="*/ 1802725 w 3950350"/>
              <a:gd name="connsiteY11" fmla="*/ 1049301 h 2353783"/>
              <a:gd name="connsiteX12" fmla="*/ 1958226 w 3950350"/>
              <a:gd name="connsiteY12" fmla="*/ 750482 h 2353783"/>
              <a:gd name="connsiteX13" fmla="*/ 2290159 w 3950350"/>
              <a:gd name="connsiteY13" fmla="*/ 575509 h 2353783"/>
              <a:gd name="connsiteX14" fmla="*/ 3177313 w 3950350"/>
              <a:gd name="connsiteY14" fmla="*/ 376056 h 2353783"/>
              <a:gd name="connsiteX15" fmla="*/ 3950350 w 3950350"/>
              <a:gd name="connsiteY15" fmla="*/ 10633 h 2353783"/>
              <a:gd name="connsiteX16" fmla="*/ 37056 w 3950350"/>
              <a:gd name="connsiteY16" fmla="*/ 0 h 2353783"/>
              <a:gd name="connsiteX0" fmla="*/ 37056 w 3950350"/>
              <a:gd name="connsiteY0" fmla="*/ 0 h 2353783"/>
              <a:gd name="connsiteX1" fmla="*/ 37056 w 3950350"/>
              <a:gd name="connsiteY1" fmla="*/ 0 h 2353783"/>
              <a:gd name="connsiteX2" fmla="*/ 26423 w 3950350"/>
              <a:gd name="connsiteY2" fmla="*/ 350875 h 2353783"/>
              <a:gd name="connsiteX3" fmla="*/ 26423 w 3950350"/>
              <a:gd name="connsiteY3" fmla="*/ 1063369 h 2353783"/>
              <a:gd name="connsiteX4" fmla="*/ 26422 w 3950350"/>
              <a:gd name="connsiteY4" fmla="*/ 1351402 h 2353783"/>
              <a:gd name="connsiteX5" fmla="*/ 26423 w 3950350"/>
              <a:gd name="connsiteY5" fmla="*/ 1495417 h 2353783"/>
              <a:gd name="connsiteX6" fmla="*/ 26423 w 3950350"/>
              <a:gd name="connsiteY6" fmla="*/ 1711441 h 2353783"/>
              <a:gd name="connsiteX7" fmla="*/ 35947 w 3950350"/>
              <a:gd name="connsiteY7" fmla="*/ 2353783 h 2353783"/>
              <a:gd name="connsiteX8" fmla="*/ 696274 w 3950350"/>
              <a:gd name="connsiteY8" fmla="*/ 2024174 h 2353783"/>
              <a:gd name="connsiteX9" fmla="*/ 947025 w 3950350"/>
              <a:gd name="connsiteY9" fmla="*/ 1918956 h 2353783"/>
              <a:gd name="connsiteX10" fmla="*/ 1402010 w 3950350"/>
              <a:gd name="connsiteY10" fmla="*/ 1506501 h 2353783"/>
              <a:gd name="connsiteX11" fmla="*/ 1802725 w 3950350"/>
              <a:gd name="connsiteY11" fmla="*/ 1049301 h 2353783"/>
              <a:gd name="connsiteX12" fmla="*/ 1958226 w 3950350"/>
              <a:gd name="connsiteY12" fmla="*/ 750482 h 2353783"/>
              <a:gd name="connsiteX13" fmla="*/ 2290159 w 3950350"/>
              <a:gd name="connsiteY13" fmla="*/ 575509 h 2353783"/>
              <a:gd name="connsiteX14" fmla="*/ 3177313 w 3950350"/>
              <a:gd name="connsiteY14" fmla="*/ 376056 h 2353783"/>
              <a:gd name="connsiteX15" fmla="*/ 3950350 w 3950350"/>
              <a:gd name="connsiteY15" fmla="*/ 10633 h 2353783"/>
              <a:gd name="connsiteX16" fmla="*/ 37056 w 3950350"/>
              <a:gd name="connsiteY16" fmla="*/ 0 h 2353783"/>
              <a:gd name="connsiteX0" fmla="*/ 37057 w 3950351"/>
              <a:gd name="connsiteY0" fmla="*/ 0 h 2353783"/>
              <a:gd name="connsiteX1" fmla="*/ 37057 w 3950351"/>
              <a:gd name="connsiteY1" fmla="*/ 0 h 2353783"/>
              <a:gd name="connsiteX2" fmla="*/ 26424 w 3950351"/>
              <a:gd name="connsiteY2" fmla="*/ 350875 h 2353783"/>
              <a:gd name="connsiteX3" fmla="*/ 26424 w 3950351"/>
              <a:gd name="connsiteY3" fmla="*/ 1063369 h 2353783"/>
              <a:gd name="connsiteX4" fmla="*/ 26423 w 3950351"/>
              <a:gd name="connsiteY4" fmla="*/ 1351402 h 2353783"/>
              <a:gd name="connsiteX5" fmla="*/ 26423 w 3950351"/>
              <a:gd name="connsiteY5" fmla="*/ 1495418 h 2353783"/>
              <a:gd name="connsiteX6" fmla="*/ 26424 w 3950351"/>
              <a:gd name="connsiteY6" fmla="*/ 1711441 h 2353783"/>
              <a:gd name="connsiteX7" fmla="*/ 35948 w 3950351"/>
              <a:gd name="connsiteY7" fmla="*/ 2353783 h 2353783"/>
              <a:gd name="connsiteX8" fmla="*/ 696275 w 3950351"/>
              <a:gd name="connsiteY8" fmla="*/ 2024174 h 2353783"/>
              <a:gd name="connsiteX9" fmla="*/ 947026 w 3950351"/>
              <a:gd name="connsiteY9" fmla="*/ 1918956 h 2353783"/>
              <a:gd name="connsiteX10" fmla="*/ 1402011 w 3950351"/>
              <a:gd name="connsiteY10" fmla="*/ 1506501 h 2353783"/>
              <a:gd name="connsiteX11" fmla="*/ 1802726 w 3950351"/>
              <a:gd name="connsiteY11" fmla="*/ 1049301 h 2353783"/>
              <a:gd name="connsiteX12" fmla="*/ 1958227 w 3950351"/>
              <a:gd name="connsiteY12" fmla="*/ 750482 h 2353783"/>
              <a:gd name="connsiteX13" fmla="*/ 2290160 w 3950351"/>
              <a:gd name="connsiteY13" fmla="*/ 575509 h 2353783"/>
              <a:gd name="connsiteX14" fmla="*/ 3177314 w 3950351"/>
              <a:gd name="connsiteY14" fmla="*/ 376056 h 2353783"/>
              <a:gd name="connsiteX15" fmla="*/ 3950351 w 3950351"/>
              <a:gd name="connsiteY15" fmla="*/ 10633 h 2353783"/>
              <a:gd name="connsiteX16" fmla="*/ 37057 w 3950351"/>
              <a:gd name="connsiteY16" fmla="*/ 0 h 235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0351" h="2353783">
                <a:moveTo>
                  <a:pt x="37057" y="0"/>
                </a:moveTo>
                <a:lnTo>
                  <a:pt x="37057" y="0"/>
                </a:lnTo>
                <a:cubicBezTo>
                  <a:pt x="33513" y="116958"/>
                  <a:pt x="29673" y="233908"/>
                  <a:pt x="26424" y="350875"/>
                </a:cubicBezTo>
                <a:cubicBezTo>
                  <a:pt x="19040" y="616681"/>
                  <a:pt x="37268" y="797682"/>
                  <a:pt x="26424" y="1063369"/>
                </a:cubicBezTo>
                <a:cubicBezTo>
                  <a:pt x="18181" y="1265328"/>
                  <a:pt x="54350" y="1239698"/>
                  <a:pt x="26423" y="1351402"/>
                </a:cubicBezTo>
                <a:cubicBezTo>
                  <a:pt x="22879" y="1383300"/>
                  <a:pt x="32000" y="1463812"/>
                  <a:pt x="26423" y="1495418"/>
                </a:cubicBezTo>
                <a:cubicBezTo>
                  <a:pt x="0" y="1645149"/>
                  <a:pt x="26424" y="1586374"/>
                  <a:pt x="26424" y="1711441"/>
                </a:cubicBezTo>
                <a:cubicBezTo>
                  <a:pt x="26424" y="1903462"/>
                  <a:pt x="35948" y="2161762"/>
                  <a:pt x="35948" y="2353783"/>
                </a:cubicBezTo>
                <a:lnTo>
                  <a:pt x="696275" y="2024174"/>
                </a:lnTo>
                <a:lnTo>
                  <a:pt x="947026" y="1918956"/>
                </a:lnTo>
                <a:lnTo>
                  <a:pt x="1402011" y="1506501"/>
                </a:lnTo>
                <a:lnTo>
                  <a:pt x="1802726" y="1049301"/>
                </a:lnTo>
                <a:lnTo>
                  <a:pt x="1958227" y="750482"/>
                </a:lnTo>
                <a:lnTo>
                  <a:pt x="2290160" y="575509"/>
                </a:lnTo>
                <a:cubicBezTo>
                  <a:pt x="2572913" y="499359"/>
                  <a:pt x="2946106" y="442739"/>
                  <a:pt x="3177314" y="376056"/>
                </a:cubicBezTo>
                <a:cubicBezTo>
                  <a:pt x="3502447" y="275820"/>
                  <a:pt x="3662319" y="97516"/>
                  <a:pt x="3950351" y="10633"/>
                </a:cubicBezTo>
                <a:lnTo>
                  <a:pt x="37057"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dirty="0">
              <a:latin typeface="+mj-lt"/>
            </a:endParaRPr>
          </a:p>
        </p:txBody>
      </p:sp>
      <p:sp>
        <p:nvSpPr>
          <p:cNvPr id="97" name="Freeform 244"/>
          <p:cNvSpPr/>
          <p:nvPr/>
        </p:nvSpPr>
        <p:spPr>
          <a:xfrm>
            <a:off x="7140432" y="1060377"/>
            <a:ext cx="5864368" cy="8535377"/>
          </a:xfrm>
          <a:custGeom>
            <a:avLst/>
            <a:gdLst>
              <a:gd name="connsiteX0" fmla="*/ 0 w 4646427"/>
              <a:gd name="connsiteY0" fmla="*/ 0 h 6772940"/>
              <a:gd name="connsiteX1" fmla="*/ 74427 w 4646427"/>
              <a:gd name="connsiteY1" fmla="*/ 116958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89116 w 4646427"/>
              <a:gd name="connsiteY3" fmla="*/ 476672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17108 w 4646427"/>
              <a:gd name="connsiteY3" fmla="*/ 476672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52893 w 4657060"/>
              <a:gd name="connsiteY4" fmla="*/ 648586 h 6772940"/>
              <a:gd name="connsiteX5" fmla="*/ 723013 w 4657060"/>
              <a:gd name="connsiteY5" fmla="*/ 69111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723013 w 4657060"/>
              <a:gd name="connsiteY5" fmla="*/ 69111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85459 w 4657060"/>
              <a:gd name="connsiteY19" fmla="*/ 2492896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13451 w 4657060"/>
              <a:gd name="connsiteY19" fmla="*/ 2564904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348880 h 6772940"/>
              <a:gd name="connsiteX19" fmla="*/ 3613451 w 4657060"/>
              <a:gd name="connsiteY19" fmla="*/ 2564904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348880 h 6772940"/>
              <a:gd name="connsiteX19" fmla="*/ 3613451 w 4657060"/>
              <a:gd name="connsiteY19" fmla="*/ 2564904 h 6772940"/>
              <a:gd name="connsiteX20" fmla="*/ 3685459 w 4657060"/>
              <a:gd name="connsiteY20" fmla="*/ 2852936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95553 w 4660603"/>
              <a:gd name="connsiteY23" fmla="*/ 3317358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25972 w 4660603"/>
              <a:gd name="connsiteY42" fmla="*/ 677294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95553 w 4660603"/>
              <a:gd name="connsiteY23" fmla="*/ 3317358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81403 w 4660603"/>
              <a:gd name="connsiteY42" fmla="*/ 685800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61523 w 4660603"/>
              <a:gd name="connsiteY23" fmla="*/ 3356992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81403 w 4660603"/>
              <a:gd name="connsiteY42" fmla="*/ 685800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719560"/>
              <a:gd name="connsiteY0" fmla="*/ 0 h 6858000"/>
              <a:gd name="connsiteX1" fmla="*/ 144017 w 4719560"/>
              <a:gd name="connsiteY1" fmla="*/ 188640 h 6858000"/>
              <a:gd name="connsiteX2" fmla="*/ 432049 w 4719560"/>
              <a:gd name="connsiteY2" fmla="*/ 188640 h 6858000"/>
              <a:gd name="connsiteX3" fmla="*/ 576065 w 4719560"/>
              <a:gd name="connsiteY3" fmla="*/ 476672 h 6858000"/>
              <a:gd name="connsiteX4" fmla="*/ 648072 w 4719560"/>
              <a:gd name="connsiteY4" fmla="*/ 620688 h 6858000"/>
              <a:gd name="connsiteX5" fmla="*/ 720080 w 4719560"/>
              <a:gd name="connsiteY5" fmla="*/ 692696 h 6858000"/>
              <a:gd name="connsiteX6" fmla="*/ 792603 w 4719560"/>
              <a:gd name="connsiteY6" fmla="*/ 871870 h 6858000"/>
              <a:gd name="connsiteX7" fmla="*/ 1249803 w 4719560"/>
              <a:gd name="connsiteY7" fmla="*/ 893135 h 6858000"/>
              <a:gd name="connsiteX8" fmla="*/ 1473087 w 4719560"/>
              <a:gd name="connsiteY8" fmla="*/ 882502 h 6858000"/>
              <a:gd name="connsiteX9" fmla="*/ 1621943 w 4719560"/>
              <a:gd name="connsiteY9" fmla="*/ 914400 h 6858000"/>
              <a:gd name="connsiteX10" fmla="*/ 1656184 w 4719560"/>
              <a:gd name="connsiteY10" fmla="*/ 1124744 h 6858000"/>
              <a:gd name="connsiteX11" fmla="*/ 1872208 w 4719560"/>
              <a:gd name="connsiteY11" fmla="*/ 1196752 h 6858000"/>
              <a:gd name="connsiteX12" fmla="*/ 1872208 w 4719560"/>
              <a:gd name="connsiteY12" fmla="*/ 1412776 h 6858000"/>
              <a:gd name="connsiteX13" fmla="*/ 1792064 w 4719560"/>
              <a:gd name="connsiteY13" fmla="*/ 1531088 h 6858000"/>
              <a:gd name="connsiteX14" fmla="*/ 1823961 w 4719560"/>
              <a:gd name="connsiteY14" fmla="*/ 1669312 h 6858000"/>
              <a:gd name="connsiteX15" fmla="*/ 1800200 w 4719560"/>
              <a:gd name="connsiteY15" fmla="*/ 1844824 h 6858000"/>
              <a:gd name="connsiteX16" fmla="*/ 2160240 w 4719560"/>
              <a:gd name="connsiteY16" fmla="*/ 2132856 h 6858000"/>
              <a:gd name="connsiteX17" fmla="*/ 3240360 w 4719560"/>
              <a:gd name="connsiteY17" fmla="*/ 2348880 h 6858000"/>
              <a:gd name="connsiteX18" fmla="*/ 3456384 w 4719560"/>
              <a:gd name="connsiteY18" fmla="*/ 2348880 h 6858000"/>
              <a:gd name="connsiteX19" fmla="*/ 3672408 w 4719560"/>
              <a:gd name="connsiteY19" fmla="*/ 2564904 h 6858000"/>
              <a:gd name="connsiteX20" fmla="*/ 3744416 w 4719560"/>
              <a:gd name="connsiteY20" fmla="*/ 2852936 h 6858000"/>
              <a:gd name="connsiteX21" fmla="*/ 4375775 w 4719560"/>
              <a:gd name="connsiteY21" fmla="*/ 3125972 h 6858000"/>
              <a:gd name="connsiteX22" fmla="*/ 4354510 w 4719560"/>
              <a:gd name="connsiteY22" fmla="*/ 3253563 h 6858000"/>
              <a:gd name="connsiteX23" fmla="*/ 4320480 w 4719560"/>
              <a:gd name="connsiteY23" fmla="*/ 3356992 h 6858000"/>
              <a:gd name="connsiteX24" fmla="*/ 4492733 w 4719560"/>
              <a:gd name="connsiteY24" fmla="*/ 3413051 h 6858000"/>
              <a:gd name="connsiteX25" fmla="*/ 4577794 w 4719560"/>
              <a:gd name="connsiteY25" fmla="*/ 3551274 h 6858000"/>
              <a:gd name="connsiteX26" fmla="*/ 4684119 w 4719560"/>
              <a:gd name="connsiteY26" fmla="*/ 3753293 h 6858000"/>
              <a:gd name="connsiteX27" fmla="*/ 4609691 w 4719560"/>
              <a:gd name="connsiteY27" fmla="*/ 4019107 h 6858000"/>
              <a:gd name="connsiteX28" fmla="*/ 4428938 w 4719560"/>
              <a:gd name="connsiteY28" fmla="*/ 3997842 h 6858000"/>
              <a:gd name="connsiteX29" fmla="*/ 3939840 w 4719560"/>
              <a:gd name="connsiteY29" fmla="*/ 4348716 h 6858000"/>
              <a:gd name="connsiteX30" fmla="*/ 3557068 w 4719560"/>
              <a:gd name="connsiteY30" fmla="*/ 4284921 h 6858000"/>
              <a:gd name="connsiteX31" fmla="*/ 3557068 w 4719560"/>
              <a:gd name="connsiteY31" fmla="*/ 4433777 h 6858000"/>
              <a:gd name="connsiteX32" fmla="*/ 3280622 w 4719560"/>
              <a:gd name="connsiteY32" fmla="*/ 4550735 h 6858000"/>
              <a:gd name="connsiteX33" fmla="*/ 3067970 w 4719560"/>
              <a:gd name="connsiteY33" fmla="*/ 4423144 h 6858000"/>
              <a:gd name="connsiteX34" fmla="*/ 2865952 w 4719560"/>
              <a:gd name="connsiteY34" fmla="*/ 4720856 h 6858000"/>
              <a:gd name="connsiteX35" fmla="*/ 2685198 w 4719560"/>
              <a:gd name="connsiteY35" fmla="*/ 4848447 h 6858000"/>
              <a:gd name="connsiteX36" fmla="*/ 2823422 w 4719560"/>
              <a:gd name="connsiteY36" fmla="*/ 5326912 h 6858000"/>
              <a:gd name="connsiteX37" fmla="*/ 2738361 w 4719560"/>
              <a:gd name="connsiteY37" fmla="*/ 5348177 h 6858000"/>
              <a:gd name="connsiteX38" fmla="*/ 2727729 w 4719560"/>
              <a:gd name="connsiteY38" fmla="*/ 5975498 h 6858000"/>
              <a:gd name="connsiteX39" fmla="*/ 2589505 w 4719560"/>
              <a:gd name="connsiteY39" fmla="*/ 6103088 h 6858000"/>
              <a:gd name="connsiteX40" fmla="*/ 3089236 w 4719560"/>
              <a:gd name="connsiteY40" fmla="*/ 6475228 h 6858000"/>
              <a:gd name="connsiteX41" fmla="*/ 2940380 w 4719560"/>
              <a:gd name="connsiteY41" fmla="*/ 6645349 h 6858000"/>
              <a:gd name="connsiteX42" fmla="*/ 3240360 w 4719560"/>
              <a:gd name="connsiteY42" fmla="*/ 6858000 h 6858000"/>
              <a:gd name="connsiteX43" fmla="*/ 4716016 w 4719560"/>
              <a:gd name="connsiteY43" fmla="*/ 6858000 h 6858000"/>
              <a:gd name="connsiteX44" fmla="*/ 4716017 w 4719560"/>
              <a:gd name="connsiteY44" fmla="*/ 0 h 6858000"/>
              <a:gd name="connsiteX45" fmla="*/ 0 w 4719560"/>
              <a:gd name="connsiteY45" fmla="*/ 0 h 6858000"/>
              <a:gd name="connsiteX0" fmla="*/ 0 w 4719560"/>
              <a:gd name="connsiteY0" fmla="*/ 0 h 6858000"/>
              <a:gd name="connsiteX1" fmla="*/ 144016 w 4719560"/>
              <a:gd name="connsiteY1" fmla="*/ 188640 h 6858000"/>
              <a:gd name="connsiteX2" fmla="*/ 432049 w 4719560"/>
              <a:gd name="connsiteY2" fmla="*/ 188640 h 6858000"/>
              <a:gd name="connsiteX3" fmla="*/ 576065 w 4719560"/>
              <a:gd name="connsiteY3" fmla="*/ 476672 h 6858000"/>
              <a:gd name="connsiteX4" fmla="*/ 648072 w 4719560"/>
              <a:gd name="connsiteY4" fmla="*/ 620688 h 6858000"/>
              <a:gd name="connsiteX5" fmla="*/ 720080 w 4719560"/>
              <a:gd name="connsiteY5" fmla="*/ 692696 h 6858000"/>
              <a:gd name="connsiteX6" fmla="*/ 792603 w 4719560"/>
              <a:gd name="connsiteY6" fmla="*/ 871870 h 6858000"/>
              <a:gd name="connsiteX7" fmla="*/ 1249803 w 4719560"/>
              <a:gd name="connsiteY7" fmla="*/ 893135 h 6858000"/>
              <a:gd name="connsiteX8" fmla="*/ 1473087 w 4719560"/>
              <a:gd name="connsiteY8" fmla="*/ 882502 h 6858000"/>
              <a:gd name="connsiteX9" fmla="*/ 1621943 w 4719560"/>
              <a:gd name="connsiteY9" fmla="*/ 914400 h 6858000"/>
              <a:gd name="connsiteX10" fmla="*/ 1656184 w 4719560"/>
              <a:gd name="connsiteY10" fmla="*/ 1124744 h 6858000"/>
              <a:gd name="connsiteX11" fmla="*/ 1872208 w 4719560"/>
              <a:gd name="connsiteY11" fmla="*/ 1196752 h 6858000"/>
              <a:gd name="connsiteX12" fmla="*/ 1872208 w 4719560"/>
              <a:gd name="connsiteY12" fmla="*/ 1412776 h 6858000"/>
              <a:gd name="connsiteX13" fmla="*/ 1792064 w 4719560"/>
              <a:gd name="connsiteY13" fmla="*/ 1531088 h 6858000"/>
              <a:gd name="connsiteX14" fmla="*/ 1823961 w 4719560"/>
              <a:gd name="connsiteY14" fmla="*/ 1669312 h 6858000"/>
              <a:gd name="connsiteX15" fmla="*/ 1800200 w 4719560"/>
              <a:gd name="connsiteY15" fmla="*/ 1844824 h 6858000"/>
              <a:gd name="connsiteX16" fmla="*/ 2160240 w 4719560"/>
              <a:gd name="connsiteY16" fmla="*/ 2132856 h 6858000"/>
              <a:gd name="connsiteX17" fmla="*/ 3240360 w 4719560"/>
              <a:gd name="connsiteY17" fmla="*/ 2348880 h 6858000"/>
              <a:gd name="connsiteX18" fmla="*/ 3456384 w 4719560"/>
              <a:gd name="connsiteY18" fmla="*/ 2348880 h 6858000"/>
              <a:gd name="connsiteX19" fmla="*/ 3672408 w 4719560"/>
              <a:gd name="connsiteY19" fmla="*/ 2564904 h 6858000"/>
              <a:gd name="connsiteX20" fmla="*/ 3744416 w 4719560"/>
              <a:gd name="connsiteY20" fmla="*/ 2852936 h 6858000"/>
              <a:gd name="connsiteX21" fmla="*/ 4375775 w 4719560"/>
              <a:gd name="connsiteY21" fmla="*/ 3125972 h 6858000"/>
              <a:gd name="connsiteX22" fmla="*/ 4354510 w 4719560"/>
              <a:gd name="connsiteY22" fmla="*/ 3253563 h 6858000"/>
              <a:gd name="connsiteX23" fmla="*/ 4320480 w 4719560"/>
              <a:gd name="connsiteY23" fmla="*/ 3356992 h 6858000"/>
              <a:gd name="connsiteX24" fmla="*/ 4492733 w 4719560"/>
              <a:gd name="connsiteY24" fmla="*/ 3413051 h 6858000"/>
              <a:gd name="connsiteX25" fmla="*/ 4577794 w 4719560"/>
              <a:gd name="connsiteY25" fmla="*/ 3551274 h 6858000"/>
              <a:gd name="connsiteX26" fmla="*/ 4684119 w 4719560"/>
              <a:gd name="connsiteY26" fmla="*/ 3753293 h 6858000"/>
              <a:gd name="connsiteX27" fmla="*/ 4609691 w 4719560"/>
              <a:gd name="connsiteY27" fmla="*/ 4019107 h 6858000"/>
              <a:gd name="connsiteX28" fmla="*/ 4428938 w 4719560"/>
              <a:gd name="connsiteY28" fmla="*/ 3997842 h 6858000"/>
              <a:gd name="connsiteX29" fmla="*/ 3939840 w 4719560"/>
              <a:gd name="connsiteY29" fmla="*/ 4348716 h 6858000"/>
              <a:gd name="connsiteX30" fmla="*/ 3557068 w 4719560"/>
              <a:gd name="connsiteY30" fmla="*/ 4284921 h 6858000"/>
              <a:gd name="connsiteX31" fmla="*/ 3557068 w 4719560"/>
              <a:gd name="connsiteY31" fmla="*/ 4433777 h 6858000"/>
              <a:gd name="connsiteX32" fmla="*/ 3280622 w 4719560"/>
              <a:gd name="connsiteY32" fmla="*/ 4550735 h 6858000"/>
              <a:gd name="connsiteX33" fmla="*/ 3067970 w 4719560"/>
              <a:gd name="connsiteY33" fmla="*/ 4423144 h 6858000"/>
              <a:gd name="connsiteX34" fmla="*/ 2865952 w 4719560"/>
              <a:gd name="connsiteY34" fmla="*/ 4720856 h 6858000"/>
              <a:gd name="connsiteX35" fmla="*/ 2685198 w 4719560"/>
              <a:gd name="connsiteY35" fmla="*/ 4848447 h 6858000"/>
              <a:gd name="connsiteX36" fmla="*/ 2823422 w 4719560"/>
              <a:gd name="connsiteY36" fmla="*/ 5326912 h 6858000"/>
              <a:gd name="connsiteX37" fmla="*/ 2738361 w 4719560"/>
              <a:gd name="connsiteY37" fmla="*/ 5348177 h 6858000"/>
              <a:gd name="connsiteX38" fmla="*/ 2727729 w 4719560"/>
              <a:gd name="connsiteY38" fmla="*/ 5975498 h 6858000"/>
              <a:gd name="connsiteX39" fmla="*/ 2589505 w 4719560"/>
              <a:gd name="connsiteY39" fmla="*/ 6103088 h 6858000"/>
              <a:gd name="connsiteX40" fmla="*/ 3089236 w 4719560"/>
              <a:gd name="connsiteY40" fmla="*/ 6475228 h 6858000"/>
              <a:gd name="connsiteX41" fmla="*/ 2940380 w 4719560"/>
              <a:gd name="connsiteY41" fmla="*/ 6645349 h 6858000"/>
              <a:gd name="connsiteX42" fmla="*/ 3240360 w 4719560"/>
              <a:gd name="connsiteY42" fmla="*/ 6858000 h 6858000"/>
              <a:gd name="connsiteX43" fmla="*/ 4716016 w 4719560"/>
              <a:gd name="connsiteY43" fmla="*/ 6858000 h 6858000"/>
              <a:gd name="connsiteX44" fmla="*/ 4716017 w 4719560"/>
              <a:gd name="connsiteY44" fmla="*/ 0 h 6858000"/>
              <a:gd name="connsiteX45" fmla="*/ 0 w 4719560"/>
              <a:gd name="connsiteY45" fmla="*/ 0 h 6858000"/>
              <a:gd name="connsiteX0" fmla="*/ 30041 w 4749601"/>
              <a:gd name="connsiteY0" fmla="*/ 0 h 6858000"/>
              <a:gd name="connsiteX1" fmla="*/ 174057 w 4749601"/>
              <a:gd name="connsiteY1" fmla="*/ 18864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18864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836712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18274 w 4749601"/>
              <a:gd name="connsiteY16" fmla="*/ 2204864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25184 w 4749601"/>
              <a:gd name="connsiteY30" fmla="*/ 41991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501384 w 4749601"/>
              <a:gd name="connsiteY30" fmla="*/ 42087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14418 w 4749601"/>
              <a:gd name="connsiteY30" fmla="*/ 4365104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930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930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18501 w 4749601"/>
              <a:gd name="connsiteY35" fmla="*/ 476083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865646 w 4749601"/>
              <a:gd name="connsiteY41" fmla="*/ 666439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865646 w 4749601"/>
              <a:gd name="connsiteY41" fmla="*/ 6664399 h 6858000"/>
              <a:gd name="connsiteX42" fmla="*/ 31942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49601" h="6858000">
                <a:moveTo>
                  <a:pt x="30041" y="0"/>
                </a:moveTo>
                <a:cubicBezTo>
                  <a:pt x="58394" y="62880"/>
                  <a:pt x="0" y="165231"/>
                  <a:pt x="174057" y="209550"/>
                </a:cubicBezTo>
                <a:cubicBezTo>
                  <a:pt x="347893" y="187959"/>
                  <a:pt x="362853" y="201901"/>
                  <a:pt x="462090" y="188640"/>
                </a:cubicBezTo>
                <a:lnTo>
                  <a:pt x="534098" y="476672"/>
                </a:lnTo>
                <a:lnTo>
                  <a:pt x="534098" y="692696"/>
                </a:lnTo>
                <a:lnTo>
                  <a:pt x="750121" y="692696"/>
                </a:lnTo>
                <a:cubicBezTo>
                  <a:pt x="750121" y="740701"/>
                  <a:pt x="750122" y="860715"/>
                  <a:pt x="750122" y="908720"/>
                </a:cubicBezTo>
                <a:lnTo>
                  <a:pt x="1266524" y="955965"/>
                </a:lnTo>
                <a:lnTo>
                  <a:pt x="1511909" y="954857"/>
                </a:lnTo>
                <a:lnTo>
                  <a:pt x="1614218" y="1052736"/>
                </a:lnTo>
                <a:lnTo>
                  <a:pt x="1614218" y="1268760"/>
                </a:lnTo>
                <a:lnTo>
                  <a:pt x="1758234" y="1196752"/>
                </a:lnTo>
                <a:lnTo>
                  <a:pt x="1830242" y="1412776"/>
                </a:lnTo>
                <a:lnTo>
                  <a:pt x="1758234" y="1556792"/>
                </a:lnTo>
                <a:lnTo>
                  <a:pt x="1830242" y="1700808"/>
                </a:lnTo>
                <a:cubicBezTo>
                  <a:pt x="1745683" y="1776603"/>
                  <a:pt x="1733132" y="1704189"/>
                  <a:pt x="1830242" y="1988840"/>
                </a:cubicBezTo>
                <a:lnTo>
                  <a:pt x="2190282" y="2204864"/>
                </a:lnTo>
                <a:lnTo>
                  <a:pt x="3174432" y="2381250"/>
                </a:lnTo>
                <a:cubicBezTo>
                  <a:pt x="3326055" y="2437135"/>
                  <a:pt x="3394284" y="2401565"/>
                  <a:pt x="3498282" y="2390775"/>
                </a:cubicBezTo>
                <a:lnTo>
                  <a:pt x="3698307" y="2581275"/>
                </a:lnTo>
                <a:cubicBezTo>
                  <a:pt x="3666540" y="2757554"/>
                  <a:pt x="3720549" y="2805046"/>
                  <a:pt x="3745932" y="2895600"/>
                </a:cubicBezTo>
                <a:cubicBezTo>
                  <a:pt x="3975418" y="3029541"/>
                  <a:pt x="4100130" y="3077756"/>
                  <a:pt x="4320091" y="3154547"/>
                </a:cubicBezTo>
                <a:lnTo>
                  <a:pt x="4303837" y="3245179"/>
                </a:lnTo>
                <a:lnTo>
                  <a:pt x="4298382" y="3429000"/>
                </a:lnTo>
                <a:lnTo>
                  <a:pt x="4459969" y="3460676"/>
                </a:lnTo>
                <a:lnTo>
                  <a:pt x="4515314" y="3550133"/>
                </a:lnTo>
                <a:lnTo>
                  <a:pt x="4714160" y="3753293"/>
                </a:lnTo>
                <a:lnTo>
                  <a:pt x="4620682" y="3971482"/>
                </a:lnTo>
                <a:lnTo>
                  <a:pt x="4405699" y="3974228"/>
                </a:lnTo>
                <a:cubicBezTo>
                  <a:pt x="4213620" y="4089160"/>
                  <a:pt x="4042055" y="4211708"/>
                  <a:pt x="3896782" y="4336537"/>
                </a:cubicBezTo>
                <a:lnTo>
                  <a:pt x="3486426" y="4221088"/>
                </a:lnTo>
                <a:lnTo>
                  <a:pt x="3486426" y="4365104"/>
                </a:lnTo>
                <a:lnTo>
                  <a:pt x="3342410" y="4509120"/>
                </a:lnTo>
                <a:lnTo>
                  <a:pt x="3022233" y="4338957"/>
                </a:lnTo>
                <a:lnTo>
                  <a:pt x="2845739" y="4739162"/>
                </a:lnTo>
                <a:cubicBezTo>
                  <a:pt x="2779518" y="4765437"/>
                  <a:pt x="2722822" y="4763137"/>
                  <a:pt x="2647076" y="4817987"/>
                </a:cubicBezTo>
                <a:lnTo>
                  <a:pt x="2751392" y="5226354"/>
                </a:lnTo>
                <a:lnTo>
                  <a:pt x="2720777" y="5414852"/>
                </a:lnTo>
                <a:lnTo>
                  <a:pt x="2691095" y="5965973"/>
                </a:lnTo>
                <a:lnTo>
                  <a:pt x="2542999" y="6172467"/>
                </a:lnTo>
                <a:lnTo>
                  <a:pt x="3024449" y="6498892"/>
                </a:lnTo>
                <a:lnTo>
                  <a:pt x="2865646" y="6664399"/>
                </a:lnTo>
                <a:lnTo>
                  <a:pt x="3194201" y="6858000"/>
                </a:lnTo>
                <a:lnTo>
                  <a:pt x="4746057" y="6858000"/>
                </a:lnTo>
                <a:cubicBezTo>
                  <a:pt x="4749601" y="4600353"/>
                  <a:pt x="4742514" y="2257647"/>
                  <a:pt x="4746058" y="0"/>
                </a:cubicBezTo>
                <a:lnTo>
                  <a:pt x="30041"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dirty="0">
              <a:latin typeface="+mj-lt"/>
            </a:endParaRPr>
          </a:p>
        </p:txBody>
      </p:sp>
      <p:sp>
        <p:nvSpPr>
          <p:cNvPr id="98" name="Freeform 245"/>
          <p:cNvSpPr/>
          <p:nvPr/>
        </p:nvSpPr>
        <p:spPr>
          <a:xfrm>
            <a:off x="1707265" y="4725453"/>
            <a:ext cx="8404551" cy="4884132"/>
          </a:xfrm>
          <a:custGeom>
            <a:avLst/>
            <a:gdLst>
              <a:gd name="connsiteX0" fmla="*/ 6719777 w 6719777"/>
              <a:gd name="connsiteY0" fmla="*/ 3827721 h 3848986"/>
              <a:gd name="connsiteX1" fmla="*/ 6719777 w 6719777"/>
              <a:gd name="connsiteY1" fmla="*/ 3827721 h 3848986"/>
              <a:gd name="connsiteX2" fmla="*/ 6570921 w 6719777"/>
              <a:gd name="connsiteY2" fmla="*/ 3827721 h 3848986"/>
              <a:gd name="connsiteX3" fmla="*/ 6103089 w 6719777"/>
              <a:gd name="connsiteY3" fmla="*/ 3561907 h 3848986"/>
              <a:gd name="connsiteX4" fmla="*/ 5911703 w 6719777"/>
              <a:gd name="connsiteY4" fmla="*/ 3349256 h 3848986"/>
              <a:gd name="connsiteX5" fmla="*/ 5762847 w 6719777"/>
              <a:gd name="connsiteY5" fmla="*/ 3115340 h 3848986"/>
              <a:gd name="connsiteX6" fmla="*/ 5571461 w 6719777"/>
              <a:gd name="connsiteY6" fmla="*/ 2998382 h 3848986"/>
              <a:gd name="connsiteX7" fmla="*/ 5316279 w 6719777"/>
              <a:gd name="connsiteY7" fmla="*/ 2987749 h 3848986"/>
              <a:gd name="connsiteX8" fmla="*/ 5114261 w 6719777"/>
              <a:gd name="connsiteY8" fmla="*/ 2934586 h 3848986"/>
              <a:gd name="connsiteX9" fmla="*/ 5114261 w 6719777"/>
              <a:gd name="connsiteY9" fmla="*/ 3179135 h 3848986"/>
              <a:gd name="connsiteX10" fmla="*/ 4774019 w 6719777"/>
              <a:gd name="connsiteY10" fmla="*/ 3317359 h 3848986"/>
              <a:gd name="connsiteX11" fmla="*/ 4603898 w 6719777"/>
              <a:gd name="connsiteY11" fmla="*/ 3274828 h 3848986"/>
              <a:gd name="connsiteX12" fmla="*/ 4412512 w 6719777"/>
              <a:gd name="connsiteY12" fmla="*/ 3274828 h 3848986"/>
              <a:gd name="connsiteX13" fmla="*/ 4306186 w 6719777"/>
              <a:gd name="connsiteY13" fmla="*/ 3327991 h 3848986"/>
              <a:gd name="connsiteX14" fmla="*/ 4019107 w 6719777"/>
              <a:gd name="connsiteY14" fmla="*/ 3391786 h 3848986"/>
              <a:gd name="connsiteX15" fmla="*/ 4114800 w 6719777"/>
              <a:gd name="connsiteY15" fmla="*/ 3785191 h 3848986"/>
              <a:gd name="connsiteX16" fmla="*/ 3242930 w 6719777"/>
              <a:gd name="connsiteY16" fmla="*/ 3848986 h 3848986"/>
              <a:gd name="connsiteX17" fmla="*/ 3094075 w 6719777"/>
              <a:gd name="connsiteY17" fmla="*/ 3753293 h 3848986"/>
              <a:gd name="connsiteX18" fmla="*/ 3200400 w 6719777"/>
              <a:gd name="connsiteY18" fmla="*/ 3561907 h 3848986"/>
              <a:gd name="connsiteX19" fmla="*/ 3296093 w 6719777"/>
              <a:gd name="connsiteY19" fmla="*/ 3125972 h 3848986"/>
              <a:gd name="connsiteX20" fmla="*/ 3274828 w 6719777"/>
              <a:gd name="connsiteY20" fmla="*/ 2987749 h 3848986"/>
              <a:gd name="connsiteX21" fmla="*/ 3168503 w 6719777"/>
              <a:gd name="connsiteY21" fmla="*/ 2849526 h 3848986"/>
              <a:gd name="connsiteX22" fmla="*/ 2530549 w 6719777"/>
              <a:gd name="connsiteY22" fmla="*/ 2785731 h 3848986"/>
              <a:gd name="connsiteX23" fmla="*/ 2413591 w 6719777"/>
              <a:gd name="connsiteY23" fmla="*/ 2583712 h 3848986"/>
              <a:gd name="connsiteX24" fmla="*/ 2286000 w 6719777"/>
              <a:gd name="connsiteY24" fmla="*/ 2434856 h 3848986"/>
              <a:gd name="connsiteX25" fmla="*/ 2254103 w 6719777"/>
              <a:gd name="connsiteY25" fmla="*/ 2286000 h 3848986"/>
              <a:gd name="connsiteX26" fmla="*/ 1754372 w 6719777"/>
              <a:gd name="connsiteY26" fmla="*/ 2275368 h 3848986"/>
              <a:gd name="connsiteX27" fmla="*/ 1339703 w 6719777"/>
              <a:gd name="connsiteY27" fmla="*/ 2286000 h 3848986"/>
              <a:gd name="connsiteX28" fmla="*/ 1020726 w 6719777"/>
              <a:gd name="connsiteY28" fmla="*/ 2094614 h 3848986"/>
              <a:gd name="connsiteX29" fmla="*/ 818707 w 6719777"/>
              <a:gd name="connsiteY29" fmla="*/ 2200940 h 3848986"/>
              <a:gd name="connsiteX30" fmla="*/ 63796 w 6719777"/>
              <a:gd name="connsiteY30" fmla="*/ 1626782 h 3848986"/>
              <a:gd name="connsiteX31" fmla="*/ 31898 w 6719777"/>
              <a:gd name="connsiteY31" fmla="*/ 1446028 h 3848986"/>
              <a:gd name="connsiteX32" fmla="*/ 393405 w 6719777"/>
              <a:gd name="connsiteY32" fmla="*/ 1392866 h 3848986"/>
              <a:gd name="connsiteX33" fmla="*/ 520996 w 6719777"/>
              <a:gd name="connsiteY33" fmla="*/ 1329070 h 3848986"/>
              <a:gd name="connsiteX34" fmla="*/ 212651 w 6719777"/>
              <a:gd name="connsiteY34" fmla="*/ 1190847 h 3848986"/>
              <a:gd name="connsiteX35" fmla="*/ 297712 w 6719777"/>
              <a:gd name="connsiteY35" fmla="*/ 1052624 h 3848986"/>
              <a:gd name="connsiteX36" fmla="*/ 882503 w 6719777"/>
              <a:gd name="connsiteY36" fmla="*/ 988828 h 3848986"/>
              <a:gd name="connsiteX37" fmla="*/ 1212112 w 6719777"/>
              <a:gd name="connsiteY37" fmla="*/ 893135 h 3848986"/>
              <a:gd name="connsiteX38" fmla="*/ 1499191 w 6719777"/>
              <a:gd name="connsiteY38" fmla="*/ 744279 h 3848986"/>
              <a:gd name="connsiteX39" fmla="*/ 1212112 w 6719777"/>
              <a:gd name="connsiteY39" fmla="*/ 520996 h 3848986"/>
              <a:gd name="connsiteX40" fmla="*/ 1095154 w 6719777"/>
              <a:gd name="connsiteY40" fmla="*/ 425303 h 3848986"/>
              <a:gd name="connsiteX41" fmla="*/ 1360968 w 6719777"/>
              <a:gd name="connsiteY41" fmla="*/ 287079 h 3848986"/>
              <a:gd name="connsiteX42" fmla="*/ 903768 w 6719777"/>
              <a:gd name="connsiteY42" fmla="*/ 350875 h 3848986"/>
              <a:gd name="connsiteX43" fmla="*/ 680484 w 6719777"/>
              <a:gd name="connsiteY43" fmla="*/ 340242 h 3848986"/>
              <a:gd name="connsiteX44" fmla="*/ 457200 w 6719777"/>
              <a:gd name="connsiteY44" fmla="*/ 74428 h 3848986"/>
              <a:gd name="connsiteX45" fmla="*/ 0 w 6719777"/>
              <a:gd name="connsiteY45" fmla="*/ 0 h 3848986"/>
              <a:gd name="connsiteX46" fmla="*/ 10633 w 6719777"/>
              <a:gd name="connsiteY46" fmla="*/ 3848986 h 3848986"/>
              <a:gd name="connsiteX47" fmla="*/ 6719777 w 6719777"/>
              <a:gd name="connsiteY47" fmla="*/ 3827721 h 3848986"/>
              <a:gd name="connsiteX0" fmla="*/ 6765851 w 6765851"/>
              <a:gd name="connsiteY0" fmla="*/ 3827721 h 3859619"/>
              <a:gd name="connsiteX1" fmla="*/ 6765851 w 6765851"/>
              <a:gd name="connsiteY1" fmla="*/ 3827721 h 3859619"/>
              <a:gd name="connsiteX2" fmla="*/ 6616995 w 6765851"/>
              <a:gd name="connsiteY2" fmla="*/ 3827721 h 3859619"/>
              <a:gd name="connsiteX3" fmla="*/ 6149163 w 6765851"/>
              <a:gd name="connsiteY3" fmla="*/ 3561907 h 3859619"/>
              <a:gd name="connsiteX4" fmla="*/ 5957777 w 6765851"/>
              <a:gd name="connsiteY4" fmla="*/ 3349256 h 3859619"/>
              <a:gd name="connsiteX5" fmla="*/ 5808921 w 6765851"/>
              <a:gd name="connsiteY5" fmla="*/ 3115340 h 3859619"/>
              <a:gd name="connsiteX6" fmla="*/ 5617535 w 6765851"/>
              <a:gd name="connsiteY6" fmla="*/ 2998382 h 3859619"/>
              <a:gd name="connsiteX7" fmla="*/ 5362353 w 6765851"/>
              <a:gd name="connsiteY7" fmla="*/ 2987749 h 3859619"/>
              <a:gd name="connsiteX8" fmla="*/ 5160335 w 6765851"/>
              <a:gd name="connsiteY8" fmla="*/ 2934586 h 3859619"/>
              <a:gd name="connsiteX9" fmla="*/ 5160335 w 6765851"/>
              <a:gd name="connsiteY9" fmla="*/ 3179135 h 3859619"/>
              <a:gd name="connsiteX10" fmla="*/ 4820093 w 6765851"/>
              <a:gd name="connsiteY10" fmla="*/ 3317359 h 3859619"/>
              <a:gd name="connsiteX11" fmla="*/ 4649972 w 6765851"/>
              <a:gd name="connsiteY11" fmla="*/ 3274828 h 3859619"/>
              <a:gd name="connsiteX12" fmla="*/ 4458586 w 6765851"/>
              <a:gd name="connsiteY12" fmla="*/ 3274828 h 3859619"/>
              <a:gd name="connsiteX13" fmla="*/ 4352260 w 6765851"/>
              <a:gd name="connsiteY13" fmla="*/ 3327991 h 3859619"/>
              <a:gd name="connsiteX14" fmla="*/ 4065181 w 6765851"/>
              <a:gd name="connsiteY14" fmla="*/ 3391786 h 3859619"/>
              <a:gd name="connsiteX15" fmla="*/ 4160874 w 6765851"/>
              <a:gd name="connsiteY15" fmla="*/ 3785191 h 3859619"/>
              <a:gd name="connsiteX16" fmla="*/ 3289004 w 6765851"/>
              <a:gd name="connsiteY16" fmla="*/ 3848986 h 3859619"/>
              <a:gd name="connsiteX17" fmla="*/ 3140149 w 6765851"/>
              <a:gd name="connsiteY17" fmla="*/ 3753293 h 3859619"/>
              <a:gd name="connsiteX18" fmla="*/ 3246474 w 6765851"/>
              <a:gd name="connsiteY18" fmla="*/ 3561907 h 3859619"/>
              <a:gd name="connsiteX19" fmla="*/ 3342167 w 6765851"/>
              <a:gd name="connsiteY19" fmla="*/ 3125972 h 3859619"/>
              <a:gd name="connsiteX20" fmla="*/ 3320902 w 6765851"/>
              <a:gd name="connsiteY20" fmla="*/ 2987749 h 3859619"/>
              <a:gd name="connsiteX21" fmla="*/ 3214577 w 6765851"/>
              <a:gd name="connsiteY21" fmla="*/ 2849526 h 3859619"/>
              <a:gd name="connsiteX22" fmla="*/ 2576623 w 6765851"/>
              <a:gd name="connsiteY22" fmla="*/ 2785731 h 3859619"/>
              <a:gd name="connsiteX23" fmla="*/ 2459665 w 6765851"/>
              <a:gd name="connsiteY23" fmla="*/ 2583712 h 3859619"/>
              <a:gd name="connsiteX24" fmla="*/ 2332074 w 6765851"/>
              <a:gd name="connsiteY24" fmla="*/ 2434856 h 3859619"/>
              <a:gd name="connsiteX25" fmla="*/ 2300177 w 6765851"/>
              <a:gd name="connsiteY25" fmla="*/ 2286000 h 3859619"/>
              <a:gd name="connsiteX26" fmla="*/ 1800446 w 6765851"/>
              <a:gd name="connsiteY26" fmla="*/ 2275368 h 3859619"/>
              <a:gd name="connsiteX27" fmla="*/ 1385777 w 6765851"/>
              <a:gd name="connsiteY27" fmla="*/ 2286000 h 3859619"/>
              <a:gd name="connsiteX28" fmla="*/ 1066800 w 6765851"/>
              <a:gd name="connsiteY28" fmla="*/ 2094614 h 3859619"/>
              <a:gd name="connsiteX29" fmla="*/ 864781 w 6765851"/>
              <a:gd name="connsiteY29" fmla="*/ 2200940 h 3859619"/>
              <a:gd name="connsiteX30" fmla="*/ 109870 w 6765851"/>
              <a:gd name="connsiteY30" fmla="*/ 1626782 h 3859619"/>
              <a:gd name="connsiteX31" fmla="*/ 77972 w 6765851"/>
              <a:gd name="connsiteY31" fmla="*/ 1446028 h 3859619"/>
              <a:gd name="connsiteX32" fmla="*/ 439479 w 6765851"/>
              <a:gd name="connsiteY32" fmla="*/ 1392866 h 3859619"/>
              <a:gd name="connsiteX33" fmla="*/ 567070 w 6765851"/>
              <a:gd name="connsiteY33" fmla="*/ 1329070 h 3859619"/>
              <a:gd name="connsiteX34" fmla="*/ 258725 w 6765851"/>
              <a:gd name="connsiteY34" fmla="*/ 1190847 h 3859619"/>
              <a:gd name="connsiteX35" fmla="*/ 343786 w 6765851"/>
              <a:gd name="connsiteY35" fmla="*/ 1052624 h 3859619"/>
              <a:gd name="connsiteX36" fmla="*/ 928577 w 6765851"/>
              <a:gd name="connsiteY36" fmla="*/ 988828 h 3859619"/>
              <a:gd name="connsiteX37" fmla="*/ 1258186 w 6765851"/>
              <a:gd name="connsiteY37" fmla="*/ 893135 h 3859619"/>
              <a:gd name="connsiteX38" fmla="*/ 1545265 w 6765851"/>
              <a:gd name="connsiteY38" fmla="*/ 744279 h 3859619"/>
              <a:gd name="connsiteX39" fmla="*/ 1258186 w 6765851"/>
              <a:gd name="connsiteY39" fmla="*/ 520996 h 3859619"/>
              <a:gd name="connsiteX40" fmla="*/ 1141228 w 6765851"/>
              <a:gd name="connsiteY40" fmla="*/ 425303 h 3859619"/>
              <a:gd name="connsiteX41" fmla="*/ 1407042 w 6765851"/>
              <a:gd name="connsiteY41" fmla="*/ 287079 h 3859619"/>
              <a:gd name="connsiteX42" fmla="*/ 949842 w 6765851"/>
              <a:gd name="connsiteY42" fmla="*/ 350875 h 3859619"/>
              <a:gd name="connsiteX43" fmla="*/ 726558 w 6765851"/>
              <a:gd name="connsiteY43" fmla="*/ 340242 h 3859619"/>
              <a:gd name="connsiteX44" fmla="*/ 503274 w 6765851"/>
              <a:gd name="connsiteY44" fmla="*/ 74428 h 3859619"/>
              <a:gd name="connsiteX45" fmla="*/ 46074 w 6765851"/>
              <a:gd name="connsiteY45" fmla="*/ 0 h 3859619"/>
              <a:gd name="connsiteX46" fmla="*/ 3544 w 6765851"/>
              <a:gd name="connsiteY46" fmla="*/ 3859619 h 3859619"/>
              <a:gd name="connsiteX47" fmla="*/ 6765851 w 6765851"/>
              <a:gd name="connsiteY47" fmla="*/ 3827721 h 3859619"/>
              <a:gd name="connsiteX0" fmla="*/ 6765851 w 6765851"/>
              <a:gd name="connsiteY0" fmla="*/ 3829150 h 3861048"/>
              <a:gd name="connsiteX1" fmla="*/ 6765851 w 6765851"/>
              <a:gd name="connsiteY1" fmla="*/ 3829150 h 3861048"/>
              <a:gd name="connsiteX2" fmla="*/ 6616995 w 6765851"/>
              <a:gd name="connsiteY2" fmla="*/ 3829150 h 3861048"/>
              <a:gd name="connsiteX3" fmla="*/ 6149163 w 6765851"/>
              <a:gd name="connsiteY3" fmla="*/ 3563336 h 3861048"/>
              <a:gd name="connsiteX4" fmla="*/ 5957777 w 6765851"/>
              <a:gd name="connsiteY4" fmla="*/ 3350685 h 3861048"/>
              <a:gd name="connsiteX5" fmla="*/ 5808921 w 6765851"/>
              <a:gd name="connsiteY5" fmla="*/ 3116769 h 3861048"/>
              <a:gd name="connsiteX6" fmla="*/ 5617535 w 6765851"/>
              <a:gd name="connsiteY6" fmla="*/ 2999811 h 3861048"/>
              <a:gd name="connsiteX7" fmla="*/ 5362353 w 6765851"/>
              <a:gd name="connsiteY7" fmla="*/ 2989178 h 3861048"/>
              <a:gd name="connsiteX8" fmla="*/ 5160335 w 6765851"/>
              <a:gd name="connsiteY8" fmla="*/ 2936015 h 3861048"/>
              <a:gd name="connsiteX9" fmla="*/ 5160335 w 6765851"/>
              <a:gd name="connsiteY9" fmla="*/ 3180564 h 3861048"/>
              <a:gd name="connsiteX10" fmla="*/ 4820093 w 6765851"/>
              <a:gd name="connsiteY10" fmla="*/ 3318788 h 3861048"/>
              <a:gd name="connsiteX11" fmla="*/ 4649972 w 6765851"/>
              <a:gd name="connsiteY11" fmla="*/ 3276257 h 3861048"/>
              <a:gd name="connsiteX12" fmla="*/ 4458586 w 6765851"/>
              <a:gd name="connsiteY12" fmla="*/ 3276257 h 3861048"/>
              <a:gd name="connsiteX13" fmla="*/ 4352260 w 6765851"/>
              <a:gd name="connsiteY13" fmla="*/ 3329420 h 3861048"/>
              <a:gd name="connsiteX14" fmla="*/ 4065181 w 6765851"/>
              <a:gd name="connsiteY14" fmla="*/ 3393215 h 3861048"/>
              <a:gd name="connsiteX15" fmla="*/ 4160874 w 6765851"/>
              <a:gd name="connsiteY15" fmla="*/ 3786620 h 3861048"/>
              <a:gd name="connsiteX16" fmla="*/ 3289004 w 6765851"/>
              <a:gd name="connsiteY16" fmla="*/ 3850415 h 3861048"/>
              <a:gd name="connsiteX17" fmla="*/ 3140149 w 6765851"/>
              <a:gd name="connsiteY17" fmla="*/ 3754722 h 3861048"/>
              <a:gd name="connsiteX18" fmla="*/ 3246474 w 6765851"/>
              <a:gd name="connsiteY18" fmla="*/ 3563336 h 3861048"/>
              <a:gd name="connsiteX19" fmla="*/ 3342167 w 6765851"/>
              <a:gd name="connsiteY19" fmla="*/ 3127401 h 3861048"/>
              <a:gd name="connsiteX20" fmla="*/ 3320902 w 6765851"/>
              <a:gd name="connsiteY20" fmla="*/ 2989178 h 3861048"/>
              <a:gd name="connsiteX21" fmla="*/ 3214577 w 6765851"/>
              <a:gd name="connsiteY21" fmla="*/ 2850955 h 3861048"/>
              <a:gd name="connsiteX22" fmla="*/ 2576623 w 6765851"/>
              <a:gd name="connsiteY22" fmla="*/ 2787160 h 3861048"/>
              <a:gd name="connsiteX23" fmla="*/ 2459665 w 6765851"/>
              <a:gd name="connsiteY23" fmla="*/ 2585141 h 3861048"/>
              <a:gd name="connsiteX24" fmla="*/ 2332074 w 6765851"/>
              <a:gd name="connsiteY24" fmla="*/ 2436285 h 3861048"/>
              <a:gd name="connsiteX25" fmla="*/ 2300177 w 6765851"/>
              <a:gd name="connsiteY25" fmla="*/ 2287429 h 3861048"/>
              <a:gd name="connsiteX26" fmla="*/ 1800446 w 6765851"/>
              <a:gd name="connsiteY26" fmla="*/ 2276797 h 3861048"/>
              <a:gd name="connsiteX27" fmla="*/ 1385777 w 6765851"/>
              <a:gd name="connsiteY27" fmla="*/ 2287429 h 3861048"/>
              <a:gd name="connsiteX28" fmla="*/ 1066800 w 6765851"/>
              <a:gd name="connsiteY28" fmla="*/ 2096043 h 3861048"/>
              <a:gd name="connsiteX29" fmla="*/ 864781 w 6765851"/>
              <a:gd name="connsiteY29" fmla="*/ 2202369 h 3861048"/>
              <a:gd name="connsiteX30" fmla="*/ 109870 w 6765851"/>
              <a:gd name="connsiteY30" fmla="*/ 1628211 h 3861048"/>
              <a:gd name="connsiteX31" fmla="*/ 77972 w 6765851"/>
              <a:gd name="connsiteY31" fmla="*/ 1447457 h 3861048"/>
              <a:gd name="connsiteX32" fmla="*/ 439479 w 6765851"/>
              <a:gd name="connsiteY32" fmla="*/ 1394295 h 3861048"/>
              <a:gd name="connsiteX33" fmla="*/ 567070 w 6765851"/>
              <a:gd name="connsiteY33" fmla="*/ 1330499 h 3861048"/>
              <a:gd name="connsiteX34" fmla="*/ 258725 w 6765851"/>
              <a:gd name="connsiteY34" fmla="*/ 1192276 h 3861048"/>
              <a:gd name="connsiteX35" fmla="*/ 343786 w 6765851"/>
              <a:gd name="connsiteY35" fmla="*/ 1054053 h 3861048"/>
              <a:gd name="connsiteX36" fmla="*/ 928577 w 6765851"/>
              <a:gd name="connsiteY36" fmla="*/ 990257 h 3861048"/>
              <a:gd name="connsiteX37" fmla="*/ 1258186 w 6765851"/>
              <a:gd name="connsiteY37" fmla="*/ 894564 h 3861048"/>
              <a:gd name="connsiteX38" fmla="*/ 1545265 w 6765851"/>
              <a:gd name="connsiteY38" fmla="*/ 745708 h 3861048"/>
              <a:gd name="connsiteX39" fmla="*/ 1258186 w 6765851"/>
              <a:gd name="connsiteY39" fmla="*/ 522425 h 3861048"/>
              <a:gd name="connsiteX40" fmla="*/ 1141228 w 6765851"/>
              <a:gd name="connsiteY40" fmla="*/ 426732 h 3861048"/>
              <a:gd name="connsiteX41" fmla="*/ 1407042 w 6765851"/>
              <a:gd name="connsiteY41" fmla="*/ 288508 h 3861048"/>
              <a:gd name="connsiteX42" fmla="*/ 949842 w 6765851"/>
              <a:gd name="connsiteY42" fmla="*/ 352304 h 3861048"/>
              <a:gd name="connsiteX43" fmla="*/ 726558 w 6765851"/>
              <a:gd name="connsiteY43" fmla="*/ 341671 h 3861048"/>
              <a:gd name="connsiteX44" fmla="*/ 503274 w 6765851"/>
              <a:gd name="connsiteY44" fmla="*/ 75857 h 3861048"/>
              <a:gd name="connsiteX45" fmla="*/ 3544 w 6765851"/>
              <a:gd name="connsiteY45" fmla="*/ 0 h 3861048"/>
              <a:gd name="connsiteX46" fmla="*/ 3544 w 6765851"/>
              <a:gd name="connsiteY46" fmla="*/ 3861048 h 3861048"/>
              <a:gd name="connsiteX47" fmla="*/ 6765851 w 6765851"/>
              <a:gd name="connsiteY47" fmla="*/ 3829150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160335 w 6807792"/>
              <a:gd name="connsiteY8" fmla="*/ 2936015 h 3861048"/>
              <a:gd name="connsiteX9" fmla="*/ 5160335 w 6807792"/>
              <a:gd name="connsiteY9" fmla="*/ 3180564 h 3861048"/>
              <a:gd name="connsiteX10" fmla="*/ 4820093 w 6807792"/>
              <a:gd name="connsiteY10" fmla="*/ 3318788 h 3861048"/>
              <a:gd name="connsiteX11" fmla="*/ 4649972 w 6807792"/>
              <a:gd name="connsiteY11" fmla="*/ 3276257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9972 w 6807792"/>
              <a:gd name="connsiteY11" fmla="*/ 3276257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79399 w 6807792"/>
              <a:gd name="connsiteY17" fmla="*/ 3600400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351407 w 6807792"/>
              <a:gd name="connsiteY18" fmla="*/ 3600400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09870 w 6807792"/>
              <a:gd name="connsiteY30" fmla="*/ 1628211 h 3861048"/>
              <a:gd name="connsiteX31" fmla="*/ 255063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255063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623215 w 6807792"/>
              <a:gd name="connsiteY38" fmla="*/ 79208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623215 w 6807792"/>
              <a:gd name="connsiteY38" fmla="*/ 720080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23215 w 6807792"/>
              <a:gd name="connsiteY41" fmla="*/ 216024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23215 w 6807792"/>
              <a:gd name="connsiteY41" fmla="*/ 216024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119159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79399 w 6807792"/>
              <a:gd name="connsiteY21" fmla="*/ 2880320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440160 h 3861048"/>
              <a:gd name="connsiteX32" fmla="*/ 543095 w 6807792"/>
              <a:gd name="connsiteY32" fmla="*/ 1440160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84743 w 6807792"/>
              <a:gd name="connsiteY33" fmla="*/ 1342703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67925 w 6807792"/>
              <a:gd name="connsiteY33" fmla="*/ 1254324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543095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903135 w 6807792"/>
              <a:gd name="connsiteY36" fmla="*/ 1008112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263175 w 6807792"/>
              <a:gd name="connsiteY37" fmla="*/ 936104 h 3861048"/>
              <a:gd name="connsiteX38" fmla="*/ 1660893 w 6807792"/>
              <a:gd name="connsiteY38" fmla="*/ 727323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57365 w 6807792"/>
              <a:gd name="connsiteY43" fmla="*/ 280329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905250 h 3905250"/>
              <a:gd name="connsiteX1" fmla="*/ 6765851 w 6807792"/>
              <a:gd name="connsiteY1" fmla="*/ 3873352 h 3905250"/>
              <a:gd name="connsiteX2" fmla="*/ 6616995 w 6807792"/>
              <a:gd name="connsiteY2" fmla="*/ 3873352 h 3905250"/>
              <a:gd name="connsiteX3" fmla="*/ 6149163 w 6807792"/>
              <a:gd name="connsiteY3" fmla="*/ 3607538 h 3905250"/>
              <a:gd name="connsiteX4" fmla="*/ 5957777 w 6807792"/>
              <a:gd name="connsiteY4" fmla="*/ 3394887 h 3905250"/>
              <a:gd name="connsiteX5" fmla="*/ 5808921 w 6807792"/>
              <a:gd name="connsiteY5" fmla="*/ 3160971 h 3905250"/>
              <a:gd name="connsiteX6" fmla="*/ 5617535 w 6807792"/>
              <a:gd name="connsiteY6" fmla="*/ 3044013 h 3905250"/>
              <a:gd name="connsiteX7" fmla="*/ 5362353 w 6807792"/>
              <a:gd name="connsiteY7" fmla="*/ 3033380 h 3905250"/>
              <a:gd name="connsiteX8" fmla="*/ 5079599 w 6807792"/>
              <a:gd name="connsiteY8" fmla="*/ 2924522 h 3905250"/>
              <a:gd name="connsiteX9" fmla="*/ 5160335 w 6807792"/>
              <a:gd name="connsiteY9" fmla="*/ 3224766 h 3905250"/>
              <a:gd name="connsiteX10" fmla="*/ 4820093 w 6807792"/>
              <a:gd name="connsiteY10" fmla="*/ 3362990 h 3905250"/>
              <a:gd name="connsiteX11" fmla="*/ 4632693 w 6807792"/>
              <a:gd name="connsiteY11" fmla="*/ 3219450 h 3905250"/>
              <a:gd name="connsiteX12" fmla="*/ 4431527 w 6807792"/>
              <a:gd name="connsiteY12" fmla="*/ 3284562 h 3905250"/>
              <a:gd name="connsiteX13" fmla="*/ 4352260 w 6807792"/>
              <a:gd name="connsiteY13" fmla="*/ 3373622 h 3905250"/>
              <a:gd name="connsiteX14" fmla="*/ 3978687 w 6807792"/>
              <a:gd name="connsiteY14" fmla="*/ 3390214 h 3905250"/>
              <a:gd name="connsiteX15" fmla="*/ 4061193 w 6807792"/>
              <a:gd name="connsiteY15" fmla="*/ 3771900 h 3905250"/>
              <a:gd name="connsiteX16" fmla="*/ 3289004 w 6807792"/>
              <a:gd name="connsiteY16" fmla="*/ 3894617 h 3905250"/>
              <a:gd name="connsiteX17" fmla="*/ 3279399 w 6807792"/>
              <a:gd name="connsiteY17" fmla="*/ 3788618 h 3905250"/>
              <a:gd name="connsiteX18" fmla="*/ 3351407 w 6807792"/>
              <a:gd name="connsiteY18" fmla="*/ 3644602 h 3905250"/>
              <a:gd name="connsiteX19" fmla="*/ 3342167 w 6807792"/>
              <a:gd name="connsiteY19" fmla="*/ 3171603 h 3905250"/>
              <a:gd name="connsiteX20" fmla="*/ 3423415 w 6807792"/>
              <a:gd name="connsiteY20" fmla="*/ 2996530 h 3905250"/>
              <a:gd name="connsiteX21" fmla="*/ 3261093 w 6807792"/>
              <a:gd name="connsiteY21" fmla="*/ 2857500 h 3905250"/>
              <a:gd name="connsiteX22" fmla="*/ 2640222 w 6807792"/>
              <a:gd name="connsiteY22" fmla="*/ 2750623 h 3905250"/>
              <a:gd name="connsiteX23" fmla="*/ 2471447 w 6807792"/>
              <a:gd name="connsiteY23" fmla="*/ 2516978 h 3905250"/>
              <a:gd name="connsiteX24" fmla="*/ 2394318 w 6807792"/>
              <a:gd name="connsiteY24" fmla="*/ 2371725 h 3905250"/>
              <a:gd name="connsiteX25" fmla="*/ 2385108 w 6807792"/>
              <a:gd name="connsiteY25" fmla="*/ 2221548 h 3905250"/>
              <a:gd name="connsiteX26" fmla="*/ 1860918 w 6807792"/>
              <a:gd name="connsiteY26" fmla="*/ 2228850 h 3905250"/>
              <a:gd name="connsiteX27" fmla="*/ 1422768 w 6807792"/>
              <a:gd name="connsiteY27" fmla="*/ 2200275 h 3905250"/>
              <a:gd name="connsiteX28" fmla="*/ 956043 w 6807792"/>
              <a:gd name="connsiteY28" fmla="*/ 1990725 h 3905250"/>
              <a:gd name="connsiteX29" fmla="*/ 822693 w 6807792"/>
              <a:gd name="connsiteY29" fmla="*/ 2105025 h 3905250"/>
              <a:gd name="connsiteX30" fmla="*/ 278305 w 6807792"/>
              <a:gd name="connsiteY30" fmla="*/ 1681336 h 3905250"/>
              <a:gd name="connsiteX31" fmla="*/ 327071 w 6807792"/>
              <a:gd name="connsiteY31" fmla="*/ 1556370 h 3905250"/>
              <a:gd name="connsiteX32" fmla="*/ 543095 w 6807792"/>
              <a:gd name="connsiteY32" fmla="*/ 1484362 h 3905250"/>
              <a:gd name="connsiteX33" fmla="*/ 641582 w 6807792"/>
              <a:gd name="connsiteY33" fmla="*/ 1310730 h 3905250"/>
              <a:gd name="connsiteX34" fmla="*/ 471087 w 6807792"/>
              <a:gd name="connsiteY34" fmla="*/ 1340346 h 3905250"/>
              <a:gd name="connsiteX35" fmla="*/ 471087 w 6807792"/>
              <a:gd name="connsiteY35" fmla="*/ 1124322 h 3905250"/>
              <a:gd name="connsiteX36" fmla="*/ 836460 w 6807792"/>
              <a:gd name="connsiteY36" fmla="*/ 1099939 h 3905250"/>
              <a:gd name="connsiteX37" fmla="*/ 1365618 w 6807792"/>
              <a:gd name="connsiteY37" fmla="*/ 1000125 h 3905250"/>
              <a:gd name="connsiteX38" fmla="*/ 1660893 w 6807792"/>
              <a:gd name="connsiteY38" fmla="*/ 771525 h 3905250"/>
              <a:gd name="connsiteX39" fmla="*/ 1498968 w 6807792"/>
              <a:gd name="connsiteY39" fmla="*/ 619125 h 3905250"/>
              <a:gd name="connsiteX40" fmla="*/ 1263175 w 6807792"/>
              <a:gd name="connsiteY40" fmla="*/ 476250 h 3905250"/>
              <a:gd name="connsiteX41" fmla="*/ 1651590 w 6807792"/>
              <a:gd name="connsiteY41" fmla="*/ 300813 h 3905250"/>
              <a:gd name="connsiteX42" fmla="*/ 940267 w 6807792"/>
              <a:gd name="connsiteY42" fmla="*/ 354214 h 3905250"/>
              <a:gd name="connsiteX43" fmla="*/ 757365 w 6807792"/>
              <a:gd name="connsiteY43" fmla="*/ 324531 h 3905250"/>
              <a:gd name="connsiteX44" fmla="*/ 523226 w 6807792"/>
              <a:gd name="connsiteY44" fmla="*/ 0 h 3905250"/>
              <a:gd name="connsiteX45" fmla="*/ 3544 w 6807792"/>
              <a:gd name="connsiteY45" fmla="*/ 44202 h 3905250"/>
              <a:gd name="connsiteX46" fmla="*/ 3544 w 6807792"/>
              <a:gd name="connsiteY46" fmla="*/ 3905250 h 3905250"/>
              <a:gd name="connsiteX47" fmla="*/ 6807792 w 6807792"/>
              <a:gd name="connsiteY47" fmla="*/ 3905250 h 3905250"/>
              <a:gd name="connsiteX0" fmla="*/ 6807792 w 6807792"/>
              <a:gd name="connsiteY0" fmla="*/ 3924300 h 3924300"/>
              <a:gd name="connsiteX1" fmla="*/ 6765851 w 6807792"/>
              <a:gd name="connsiteY1" fmla="*/ 3892402 h 3924300"/>
              <a:gd name="connsiteX2" fmla="*/ 6616995 w 6807792"/>
              <a:gd name="connsiteY2" fmla="*/ 3892402 h 3924300"/>
              <a:gd name="connsiteX3" fmla="*/ 6149163 w 6807792"/>
              <a:gd name="connsiteY3" fmla="*/ 3626588 h 3924300"/>
              <a:gd name="connsiteX4" fmla="*/ 5957777 w 6807792"/>
              <a:gd name="connsiteY4" fmla="*/ 3413937 h 3924300"/>
              <a:gd name="connsiteX5" fmla="*/ 5808921 w 6807792"/>
              <a:gd name="connsiteY5" fmla="*/ 3180021 h 3924300"/>
              <a:gd name="connsiteX6" fmla="*/ 5617535 w 6807792"/>
              <a:gd name="connsiteY6" fmla="*/ 3063063 h 3924300"/>
              <a:gd name="connsiteX7" fmla="*/ 5362353 w 6807792"/>
              <a:gd name="connsiteY7" fmla="*/ 3052430 h 3924300"/>
              <a:gd name="connsiteX8" fmla="*/ 5079599 w 6807792"/>
              <a:gd name="connsiteY8" fmla="*/ 2943572 h 3924300"/>
              <a:gd name="connsiteX9" fmla="*/ 5160335 w 6807792"/>
              <a:gd name="connsiteY9" fmla="*/ 3243816 h 3924300"/>
              <a:gd name="connsiteX10" fmla="*/ 4820093 w 6807792"/>
              <a:gd name="connsiteY10" fmla="*/ 3382040 h 3924300"/>
              <a:gd name="connsiteX11" fmla="*/ 4632693 w 6807792"/>
              <a:gd name="connsiteY11" fmla="*/ 3238500 h 3924300"/>
              <a:gd name="connsiteX12" fmla="*/ 4431527 w 6807792"/>
              <a:gd name="connsiteY12" fmla="*/ 3303612 h 3924300"/>
              <a:gd name="connsiteX13" fmla="*/ 4352260 w 6807792"/>
              <a:gd name="connsiteY13" fmla="*/ 3392672 h 3924300"/>
              <a:gd name="connsiteX14" fmla="*/ 3978687 w 6807792"/>
              <a:gd name="connsiteY14" fmla="*/ 3409264 h 3924300"/>
              <a:gd name="connsiteX15" fmla="*/ 4061193 w 6807792"/>
              <a:gd name="connsiteY15" fmla="*/ 3790950 h 3924300"/>
              <a:gd name="connsiteX16" fmla="*/ 3289004 w 6807792"/>
              <a:gd name="connsiteY16" fmla="*/ 3913667 h 3924300"/>
              <a:gd name="connsiteX17" fmla="*/ 3279399 w 6807792"/>
              <a:gd name="connsiteY17" fmla="*/ 3807668 h 3924300"/>
              <a:gd name="connsiteX18" fmla="*/ 3351407 w 6807792"/>
              <a:gd name="connsiteY18" fmla="*/ 3663652 h 3924300"/>
              <a:gd name="connsiteX19" fmla="*/ 3342167 w 6807792"/>
              <a:gd name="connsiteY19" fmla="*/ 3190653 h 3924300"/>
              <a:gd name="connsiteX20" fmla="*/ 3423415 w 6807792"/>
              <a:gd name="connsiteY20" fmla="*/ 3015580 h 3924300"/>
              <a:gd name="connsiteX21" fmla="*/ 3261093 w 6807792"/>
              <a:gd name="connsiteY21" fmla="*/ 2876550 h 3924300"/>
              <a:gd name="connsiteX22" fmla="*/ 2640222 w 6807792"/>
              <a:gd name="connsiteY22" fmla="*/ 2769673 h 3924300"/>
              <a:gd name="connsiteX23" fmla="*/ 2471447 w 6807792"/>
              <a:gd name="connsiteY23" fmla="*/ 2536028 h 3924300"/>
              <a:gd name="connsiteX24" fmla="*/ 2394318 w 6807792"/>
              <a:gd name="connsiteY24" fmla="*/ 2390775 h 3924300"/>
              <a:gd name="connsiteX25" fmla="*/ 2385108 w 6807792"/>
              <a:gd name="connsiteY25" fmla="*/ 2240598 h 3924300"/>
              <a:gd name="connsiteX26" fmla="*/ 1860918 w 6807792"/>
              <a:gd name="connsiteY26" fmla="*/ 2247900 h 3924300"/>
              <a:gd name="connsiteX27" fmla="*/ 1422768 w 6807792"/>
              <a:gd name="connsiteY27" fmla="*/ 2219325 h 3924300"/>
              <a:gd name="connsiteX28" fmla="*/ 956043 w 6807792"/>
              <a:gd name="connsiteY28" fmla="*/ 2009775 h 3924300"/>
              <a:gd name="connsiteX29" fmla="*/ 822693 w 6807792"/>
              <a:gd name="connsiteY29" fmla="*/ 2124075 h 3924300"/>
              <a:gd name="connsiteX30" fmla="*/ 278305 w 6807792"/>
              <a:gd name="connsiteY30" fmla="*/ 1700386 h 3924300"/>
              <a:gd name="connsiteX31" fmla="*/ 327071 w 6807792"/>
              <a:gd name="connsiteY31" fmla="*/ 1575420 h 3924300"/>
              <a:gd name="connsiteX32" fmla="*/ 543095 w 6807792"/>
              <a:gd name="connsiteY32" fmla="*/ 1503412 h 3924300"/>
              <a:gd name="connsiteX33" fmla="*/ 641582 w 6807792"/>
              <a:gd name="connsiteY33" fmla="*/ 1329780 h 3924300"/>
              <a:gd name="connsiteX34" fmla="*/ 471087 w 6807792"/>
              <a:gd name="connsiteY34" fmla="*/ 1359396 h 3924300"/>
              <a:gd name="connsiteX35" fmla="*/ 471087 w 6807792"/>
              <a:gd name="connsiteY35" fmla="*/ 1143372 h 3924300"/>
              <a:gd name="connsiteX36" fmla="*/ 836460 w 6807792"/>
              <a:gd name="connsiteY36" fmla="*/ 1118989 h 3924300"/>
              <a:gd name="connsiteX37" fmla="*/ 1365618 w 6807792"/>
              <a:gd name="connsiteY37" fmla="*/ 1019175 h 3924300"/>
              <a:gd name="connsiteX38" fmla="*/ 1660893 w 6807792"/>
              <a:gd name="connsiteY38" fmla="*/ 790575 h 3924300"/>
              <a:gd name="connsiteX39" fmla="*/ 1498968 w 6807792"/>
              <a:gd name="connsiteY39" fmla="*/ 638175 h 3924300"/>
              <a:gd name="connsiteX40" fmla="*/ 1263175 w 6807792"/>
              <a:gd name="connsiteY40" fmla="*/ 495300 h 3924300"/>
              <a:gd name="connsiteX41" fmla="*/ 1651590 w 6807792"/>
              <a:gd name="connsiteY41" fmla="*/ 319863 h 3924300"/>
              <a:gd name="connsiteX42" fmla="*/ 940267 w 6807792"/>
              <a:gd name="connsiteY42" fmla="*/ 373264 h 3924300"/>
              <a:gd name="connsiteX43" fmla="*/ 757365 w 6807792"/>
              <a:gd name="connsiteY43" fmla="*/ 343581 h 3924300"/>
              <a:gd name="connsiteX44" fmla="*/ 523226 w 6807792"/>
              <a:gd name="connsiteY44" fmla="*/ 19050 h 3924300"/>
              <a:gd name="connsiteX45" fmla="*/ 13069 w 6807792"/>
              <a:gd name="connsiteY45" fmla="*/ 0 h 3924300"/>
              <a:gd name="connsiteX46" fmla="*/ 3544 w 6807792"/>
              <a:gd name="connsiteY46" fmla="*/ 3924300 h 3924300"/>
              <a:gd name="connsiteX47" fmla="*/ 6807792 w 6807792"/>
              <a:gd name="connsiteY47" fmla="*/ 392430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07792" h="3924300">
                <a:moveTo>
                  <a:pt x="6807792" y="3924300"/>
                </a:moveTo>
                <a:lnTo>
                  <a:pt x="6765851" y="3892402"/>
                </a:lnTo>
                <a:lnTo>
                  <a:pt x="6616995" y="3892402"/>
                </a:lnTo>
                <a:lnTo>
                  <a:pt x="6149163" y="3626588"/>
                </a:lnTo>
                <a:lnTo>
                  <a:pt x="5957777" y="3413937"/>
                </a:lnTo>
                <a:lnTo>
                  <a:pt x="5808921" y="3180021"/>
                </a:lnTo>
                <a:lnTo>
                  <a:pt x="5617535" y="3063063"/>
                </a:lnTo>
                <a:lnTo>
                  <a:pt x="5362353" y="3052430"/>
                </a:lnTo>
                <a:lnTo>
                  <a:pt x="5079599" y="2943572"/>
                </a:lnTo>
                <a:lnTo>
                  <a:pt x="5160335" y="3243816"/>
                </a:lnTo>
                <a:lnTo>
                  <a:pt x="4820093" y="3382040"/>
                </a:lnTo>
                <a:lnTo>
                  <a:pt x="4632693" y="3238500"/>
                </a:lnTo>
                <a:cubicBezTo>
                  <a:pt x="4505910" y="3222568"/>
                  <a:pt x="4494515" y="3291646"/>
                  <a:pt x="4431527" y="3303612"/>
                </a:cubicBezTo>
                <a:lnTo>
                  <a:pt x="4352260" y="3392672"/>
                </a:lnTo>
                <a:lnTo>
                  <a:pt x="3978687" y="3409264"/>
                </a:lnTo>
                <a:lnTo>
                  <a:pt x="4061193" y="3790950"/>
                </a:lnTo>
                <a:lnTo>
                  <a:pt x="3289004" y="3913667"/>
                </a:lnTo>
                <a:lnTo>
                  <a:pt x="3279399" y="3807668"/>
                </a:lnTo>
                <a:lnTo>
                  <a:pt x="3351407" y="3663652"/>
                </a:lnTo>
                <a:lnTo>
                  <a:pt x="3342167" y="3190653"/>
                </a:lnTo>
                <a:lnTo>
                  <a:pt x="3423415" y="3015580"/>
                </a:lnTo>
                <a:lnTo>
                  <a:pt x="3261093" y="2876550"/>
                </a:lnTo>
                <a:lnTo>
                  <a:pt x="2640222" y="2769673"/>
                </a:lnTo>
                <a:lnTo>
                  <a:pt x="2471447" y="2536028"/>
                </a:lnTo>
                <a:lnTo>
                  <a:pt x="2394318" y="2390775"/>
                </a:lnTo>
                <a:lnTo>
                  <a:pt x="2385108" y="2240598"/>
                </a:lnTo>
                <a:lnTo>
                  <a:pt x="1860918" y="2247900"/>
                </a:lnTo>
                <a:lnTo>
                  <a:pt x="1422768" y="2219325"/>
                </a:lnTo>
                <a:lnTo>
                  <a:pt x="956043" y="2009775"/>
                </a:lnTo>
                <a:lnTo>
                  <a:pt x="822693" y="2124075"/>
                </a:lnTo>
                <a:lnTo>
                  <a:pt x="278305" y="1700386"/>
                </a:lnTo>
                <a:lnTo>
                  <a:pt x="327071" y="1575420"/>
                </a:lnTo>
                <a:lnTo>
                  <a:pt x="543095" y="1503412"/>
                </a:lnTo>
                <a:lnTo>
                  <a:pt x="641582" y="1329780"/>
                </a:lnTo>
                <a:lnTo>
                  <a:pt x="471087" y="1359396"/>
                </a:lnTo>
                <a:lnTo>
                  <a:pt x="471087" y="1143372"/>
                </a:lnTo>
                <a:lnTo>
                  <a:pt x="836460" y="1118989"/>
                </a:lnTo>
                <a:lnTo>
                  <a:pt x="1365618" y="1019175"/>
                </a:lnTo>
                <a:lnTo>
                  <a:pt x="1660893" y="790575"/>
                </a:lnTo>
                <a:lnTo>
                  <a:pt x="1498968" y="638175"/>
                </a:lnTo>
                <a:lnTo>
                  <a:pt x="1263175" y="495300"/>
                </a:lnTo>
                <a:cubicBezTo>
                  <a:pt x="1318069" y="418452"/>
                  <a:pt x="1522118" y="378342"/>
                  <a:pt x="1651590" y="319863"/>
                </a:cubicBezTo>
                <a:cubicBezTo>
                  <a:pt x="1292478" y="226979"/>
                  <a:pt x="1164725" y="327837"/>
                  <a:pt x="940267" y="373264"/>
                </a:cubicBezTo>
                <a:lnTo>
                  <a:pt x="757365" y="343581"/>
                </a:lnTo>
                <a:lnTo>
                  <a:pt x="523226" y="19050"/>
                </a:lnTo>
                <a:lnTo>
                  <a:pt x="13069" y="0"/>
                </a:lnTo>
                <a:cubicBezTo>
                  <a:pt x="16613" y="1282995"/>
                  <a:pt x="0" y="2641305"/>
                  <a:pt x="3544" y="3924300"/>
                </a:cubicBezTo>
                <a:lnTo>
                  <a:pt x="6807792" y="39243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dirty="0">
              <a:latin typeface="+mj-lt"/>
            </a:endParaRPr>
          </a:p>
        </p:txBody>
      </p:sp>
      <p:sp>
        <p:nvSpPr>
          <p:cNvPr id="91" name="Полилиния 402"/>
          <p:cNvSpPr/>
          <p:nvPr/>
        </p:nvSpPr>
        <p:spPr>
          <a:xfrm>
            <a:off x="7798543" y="3535080"/>
            <a:ext cx="5094918" cy="3339044"/>
          </a:xfrm>
          <a:custGeom>
            <a:avLst/>
            <a:gdLst>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295955 w 5037826"/>
              <a:gd name="connsiteY9" fmla="*/ 1138687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33577 w 5037826"/>
              <a:gd name="connsiteY49" fmla="*/ 1500996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33577 w 5037826"/>
              <a:gd name="connsiteY49" fmla="*/ 1500996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397479 w 5037826"/>
              <a:gd name="connsiteY36" fmla="*/ 2389517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7034 w 5037826"/>
              <a:gd name="connsiteY16" fmla="*/ 1663406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7034 w 5037826"/>
              <a:gd name="connsiteY16" fmla="*/ 1663406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21050"/>
              <a:gd name="connsiteY0" fmla="*/ 0 h 2691441"/>
              <a:gd name="connsiteX1" fmla="*/ 2372264 w 5021050"/>
              <a:gd name="connsiteY1" fmla="*/ 146649 h 2691441"/>
              <a:gd name="connsiteX2" fmla="*/ 2467155 w 5021050"/>
              <a:gd name="connsiteY2" fmla="*/ 250166 h 2691441"/>
              <a:gd name="connsiteX3" fmla="*/ 3674853 w 5021050"/>
              <a:gd name="connsiteY3" fmla="*/ 508958 h 2691441"/>
              <a:gd name="connsiteX4" fmla="*/ 3847381 w 5021050"/>
              <a:gd name="connsiteY4" fmla="*/ 491706 h 2691441"/>
              <a:gd name="connsiteX5" fmla="*/ 3968151 w 5021050"/>
              <a:gd name="connsiteY5" fmla="*/ 603849 h 2691441"/>
              <a:gd name="connsiteX6" fmla="*/ 3985404 w 5021050"/>
              <a:gd name="connsiteY6" fmla="*/ 767751 h 2691441"/>
              <a:gd name="connsiteX7" fmla="*/ 4045789 w 5021050"/>
              <a:gd name="connsiteY7" fmla="*/ 836762 h 2691441"/>
              <a:gd name="connsiteX8" fmla="*/ 4019909 w 5021050"/>
              <a:gd name="connsiteY8" fmla="*/ 940279 h 2691441"/>
              <a:gd name="connsiteX9" fmla="*/ 4300970 w 5021050"/>
              <a:gd name="connsiteY9" fmla="*/ 1087342 h 2691441"/>
              <a:gd name="connsiteX10" fmla="*/ 4615132 w 5021050"/>
              <a:gd name="connsiteY10" fmla="*/ 1224951 h 2691441"/>
              <a:gd name="connsiteX11" fmla="*/ 4580626 w 5021050"/>
              <a:gd name="connsiteY11" fmla="*/ 1250830 h 2691441"/>
              <a:gd name="connsiteX12" fmla="*/ 4641011 w 5021050"/>
              <a:gd name="connsiteY12" fmla="*/ 1345721 h 2691441"/>
              <a:gd name="connsiteX13" fmla="*/ 4589253 w 5021050"/>
              <a:gd name="connsiteY13" fmla="*/ 1440611 h 2691441"/>
              <a:gd name="connsiteX14" fmla="*/ 4744528 w 5021050"/>
              <a:gd name="connsiteY14" fmla="*/ 1552755 h 2691441"/>
              <a:gd name="connsiteX15" fmla="*/ 4804913 w 5021050"/>
              <a:gd name="connsiteY15" fmla="*/ 1544128 h 2691441"/>
              <a:gd name="connsiteX16" fmla="*/ 4877034 w 5021050"/>
              <a:gd name="connsiteY16" fmla="*/ 1663406 h 2691441"/>
              <a:gd name="connsiteX17" fmla="*/ 5021050 w 5021050"/>
              <a:gd name="connsiteY17" fmla="*/ 1807422 h 2691441"/>
              <a:gd name="connsiteX18" fmla="*/ 4917056 w 5021050"/>
              <a:gd name="connsiteY18" fmla="*/ 1915064 h 2691441"/>
              <a:gd name="connsiteX19" fmla="*/ 4813539 w 5021050"/>
              <a:gd name="connsiteY19" fmla="*/ 1871932 h 2691441"/>
              <a:gd name="connsiteX20" fmla="*/ 4641011 w 5021050"/>
              <a:gd name="connsiteY20" fmla="*/ 2001328 h 2691441"/>
              <a:gd name="connsiteX21" fmla="*/ 4623758 w 5021050"/>
              <a:gd name="connsiteY21" fmla="*/ 2035834 h 2691441"/>
              <a:gd name="connsiteX22" fmla="*/ 4546121 w 5021050"/>
              <a:gd name="connsiteY22" fmla="*/ 2035834 h 2691441"/>
              <a:gd name="connsiteX23" fmla="*/ 4537494 w 5021050"/>
              <a:gd name="connsiteY23" fmla="*/ 2087592 h 2691441"/>
              <a:gd name="connsiteX24" fmla="*/ 4183811 w 5021050"/>
              <a:gd name="connsiteY24" fmla="*/ 2268747 h 2691441"/>
              <a:gd name="connsiteX25" fmla="*/ 4080294 w 5021050"/>
              <a:gd name="connsiteY25" fmla="*/ 2216989 h 2691441"/>
              <a:gd name="connsiteX26" fmla="*/ 3796914 w 5021050"/>
              <a:gd name="connsiteY26" fmla="*/ 2167462 h 2691441"/>
              <a:gd name="connsiteX27" fmla="*/ 3796914 w 5021050"/>
              <a:gd name="connsiteY27" fmla="*/ 2383486 h 2691441"/>
              <a:gd name="connsiteX28" fmla="*/ 3674853 w 5021050"/>
              <a:gd name="connsiteY28" fmla="*/ 2458528 h 2691441"/>
              <a:gd name="connsiteX29" fmla="*/ 3493698 w 5021050"/>
              <a:gd name="connsiteY29" fmla="*/ 2337758 h 2691441"/>
              <a:gd name="connsiteX30" fmla="*/ 3485072 w 5021050"/>
              <a:gd name="connsiteY30" fmla="*/ 2242868 h 2691441"/>
              <a:gd name="connsiteX31" fmla="*/ 3372928 w 5021050"/>
              <a:gd name="connsiteY31" fmla="*/ 2234241 h 2691441"/>
              <a:gd name="connsiteX32" fmla="*/ 3364866 w 5021050"/>
              <a:gd name="connsiteY32" fmla="*/ 2311478 h 2691441"/>
              <a:gd name="connsiteX33" fmla="*/ 3243532 w 5021050"/>
              <a:gd name="connsiteY33" fmla="*/ 2510287 h 2691441"/>
              <a:gd name="connsiteX34" fmla="*/ 3191773 w 5021050"/>
              <a:gd name="connsiteY34" fmla="*/ 2691441 h 2691441"/>
              <a:gd name="connsiteX35" fmla="*/ 3076834 w 5021050"/>
              <a:gd name="connsiteY35" fmla="*/ 2599510 h 2691441"/>
              <a:gd name="connsiteX36" fmla="*/ 1420650 w 5021050"/>
              <a:gd name="connsiteY36" fmla="*/ 2311478 h 2691441"/>
              <a:gd name="connsiteX37" fmla="*/ 1348642 w 5021050"/>
              <a:gd name="connsiteY37" fmla="*/ 2311478 h 2691441"/>
              <a:gd name="connsiteX38" fmla="*/ 1224951 w 5021050"/>
              <a:gd name="connsiteY38" fmla="*/ 2147977 h 2691441"/>
              <a:gd name="connsiteX39" fmla="*/ 1155939 w 5021050"/>
              <a:gd name="connsiteY39" fmla="*/ 1949570 h 2691441"/>
              <a:gd name="connsiteX40" fmla="*/ 1104181 w 5021050"/>
              <a:gd name="connsiteY40" fmla="*/ 1785668 h 2691441"/>
              <a:gd name="connsiteX41" fmla="*/ 431321 w 5021050"/>
              <a:gd name="connsiteY41" fmla="*/ 2182483 h 2691441"/>
              <a:gd name="connsiteX42" fmla="*/ 181155 w 5021050"/>
              <a:gd name="connsiteY42" fmla="*/ 2346385 h 2691441"/>
              <a:gd name="connsiteX43" fmla="*/ 69011 w 5021050"/>
              <a:gd name="connsiteY43" fmla="*/ 2277374 h 2691441"/>
              <a:gd name="connsiteX44" fmla="*/ 0 w 5021050"/>
              <a:gd name="connsiteY44" fmla="*/ 2182483 h 2691441"/>
              <a:gd name="connsiteX45" fmla="*/ 34506 w 5021050"/>
              <a:gd name="connsiteY45" fmla="*/ 1846053 h 2691441"/>
              <a:gd name="connsiteX46" fmla="*/ 155275 w 5021050"/>
              <a:gd name="connsiteY46" fmla="*/ 1570008 h 2691441"/>
              <a:gd name="connsiteX47" fmla="*/ 759124 w 5021050"/>
              <a:gd name="connsiteY47" fmla="*/ 1414732 h 2691441"/>
              <a:gd name="connsiteX48" fmla="*/ 905773 w 5021050"/>
              <a:gd name="connsiteY48" fmla="*/ 1526875 h 2691441"/>
              <a:gd name="connsiteX49" fmla="*/ 1276634 w 5021050"/>
              <a:gd name="connsiteY49" fmla="*/ 1447382 h 2691441"/>
              <a:gd name="connsiteX50" fmla="*/ 1780690 w 5021050"/>
              <a:gd name="connsiteY50" fmla="*/ 1303366 h 2691441"/>
              <a:gd name="connsiteX51" fmla="*/ 1906438 w 5021050"/>
              <a:gd name="connsiteY51" fmla="*/ 1052423 h 2691441"/>
              <a:gd name="connsiteX52" fmla="*/ 2208362 w 5021050"/>
              <a:gd name="connsiteY52" fmla="*/ 905774 h 2691441"/>
              <a:gd name="connsiteX53" fmla="*/ 2061713 w 5021050"/>
              <a:gd name="connsiteY53" fmla="*/ 293298 h 2691441"/>
              <a:gd name="connsiteX54" fmla="*/ 2104845 w 5021050"/>
              <a:gd name="connsiteY54" fmla="*/ 241540 h 2691441"/>
              <a:gd name="connsiteX55" fmla="*/ 2104845 w 5021050"/>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59124 w 5128554"/>
              <a:gd name="connsiteY47" fmla="*/ 1414732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06438 w 5128554"/>
              <a:gd name="connsiteY51" fmla="*/ 1052423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59124 w 5128554"/>
              <a:gd name="connsiteY47" fmla="*/ 1414732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021050"/>
              <a:gd name="connsiteY0" fmla="*/ 0 h 2691441"/>
              <a:gd name="connsiteX1" fmla="*/ 2372264 w 5021050"/>
              <a:gd name="connsiteY1" fmla="*/ 146649 h 2691441"/>
              <a:gd name="connsiteX2" fmla="*/ 2467155 w 5021050"/>
              <a:gd name="connsiteY2" fmla="*/ 250166 h 2691441"/>
              <a:gd name="connsiteX3" fmla="*/ 3674853 w 5021050"/>
              <a:gd name="connsiteY3" fmla="*/ 508958 h 2691441"/>
              <a:gd name="connsiteX4" fmla="*/ 3847381 w 5021050"/>
              <a:gd name="connsiteY4" fmla="*/ 491706 h 2691441"/>
              <a:gd name="connsiteX5" fmla="*/ 3968151 w 5021050"/>
              <a:gd name="connsiteY5" fmla="*/ 603849 h 2691441"/>
              <a:gd name="connsiteX6" fmla="*/ 3985404 w 5021050"/>
              <a:gd name="connsiteY6" fmla="*/ 767751 h 2691441"/>
              <a:gd name="connsiteX7" fmla="*/ 4045789 w 5021050"/>
              <a:gd name="connsiteY7" fmla="*/ 836762 h 2691441"/>
              <a:gd name="connsiteX8" fmla="*/ 4019909 w 5021050"/>
              <a:gd name="connsiteY8" fmla="*/ 940279 h 2691441"/>
              <a:gd name="connsiteX9" fmla="*/ 4300970 w 5021050"/>
              <a:gd name="connsiteY9" fmla="*/ 1087342 h 2691441"/>
              <a:gd name="connsiteX10" fmla="*/ 4615132 w 5021050"/>
              <a:gd name="connsiteY10" fmla="*/ 1224951 h 2691441"/>
              <a:gd name="connsiteX11" fmla="*/ 4580626 w 5021050"/>
              <a:gd name="connsiteY11" fmla="*/ 1250830 h 2691441"/>
              <a:gd name="connsiteX12" fmla="*/ 4641011 w 5021050"/>
              <a:gd name="connsiteY12" fmla="*/ 1345721 h 2691441"/>
              <a:gd name="connsiteX13" fmla="*/ 4589253 w 5021050"/>
              <a:gd name="connsiteY13" fmla="*/ 1440611 h 2691441"/>
              <a:gd name="connsiteX14" fmla="*/ 4744528 w 5021050"/>
              <a:gd name="connsiteY14" fmla="*/ 1552755 h 2691441"/>
              <a:gd name="connsiteX15" fmla="*/ 4804913 w 5021050"/>
              <a:gd name="connsiteY15" fmla="*/ 1544128 h 2691441"/>
              <a:gd name="connsiteX16" fmla="*/ 4877034 w 5021050"/>
              <a:gd name="connsiteY16" fmla="*/ 1663406 h 2691441"/>
              <a:gd name="connsiteX17" fmla="*/ 5021050 w 5021050"/>
              <a:gd name="connsiteY17" fmla="*/ 1807422 h 2691441"/>
              <a:gd name="connsiteX18" fmla="*/ 4917056 w 5021050"/>
              <a:gd name="connsiteY18" fmla="*/ 1915064 h 2691441"/>
              <a:gd name="connsiteX19" fmla="*/ 4813539 w 5021050"/>
              <a:gd name="connsiteY19" fmla="*/ 1871932 h 2691441"/>
              <a:gd name="connsiteX20" fmla="*/ 4641011 w 5021050"/>
              <a:gd name="connsiteY20" fmla="*/ 2001328 h 2691441"/>
              <a:gd name="connsiteX21" fmla="*/ 4623758 w 5021050"/>
              <a:gd name="connsiteY21" fmla="*/ 2035834 h 2691441"/>
              <a:gd name="connsiteX22" fmla="*/ 4546121 w 5021050"/>
              <a:gd name="connsiteY22" fmla="*/ 2035834 h 2691441"/>
              <a:gd name="connsiteX23" fmla="*/ 4537494 w 5021050"/>
              <a:gd name="connsiteY23" fmla="*/ 2087592 h 2691441"/>
              <a:gd name="connsiteX24" fmla="*/ 4183811 w 5021050"/>
              <a:gd name="connsiteY24" fmla="*/ 2268747 h 2691441"/>
              <a:gd name="connsiteX25" fmla="*/ 4080294 w 5021050"/>
              <a:gd name="connsiteY25" fmla="*/ 2216989 h 2691441"/>
              <a:gd name="connsiteX26" fmla="*/ 3796914 w 5021050"/>
              <a:gd name="connsiteY26" fmla="*/ 2167462 h 2691441"/>
              <a:gd name="connsiteX27" fmla="*/ 3796914 w 5021050"/>
              <a:gd name="connsiteY27" fmla="*/ 2383486 h 2691441"/>
              <a:gd name="connsiteX28" fmla="*/ 3674853 w 5021050"/>
              <a:gd name="connsiteY28" fmla="*/ 2458528 h 2691441"/>
              <a:gd name="connsiteX29" fmla="*/ 3493698 w 5021050"/>
              <a:gd name="connsiteY29" fmla="*/ 2337758 h 2691441"/>
              <a:gd name="connsiteX30" fmla="*/ 3485072 w 5021050"/>
              <a:gd name="connsiteY30" fmla="*/ 2242868 h 2691441"/>
              <a:gd name="connsiteX31" fmla="*/ 3372928 w 5021050"/>
              <a:gd name="connsiteY31" fmla="*/ 2234241 h 2691441"/>
              <a:gd name="connsiteX32" fmla="*/ 3364866 w 5021050"/>
              <a:gd name="connsiteY32" fmla="*/ 2311478 h 2691441"/>
              <a:gd name="connsiteX33" fmla="*/ 3243532 w 5021050"/>
              <a:gd name="connsiteY33" fmla="*/ 2510287 h 2691441"/>
              <a:gd name="connsiteX34" fmla="*/ 3191773 w 5021050"/>
              <a:gd name="connsiteY34" fmla="*/ 2691441 h 2691441"/>
              <a:gd name="connsiteX35" fmla="*/ 3076834 w 5021050"/>
              <a:gd name="connsiteY35" fmla="*/ 2599510 h 2691441"/>
              <a:gd name="connsiteX36" fmla="*/ 1420650 w 5021050"/>
              <a:gd name="connsiteY36" fmla="*/ 2311478 h 2691441"/>
              <a:gd name="connsiteX37" fmla="*/ 1348642 w 5021050"/>
              <a:gd name="connsiteY37" fmla="*/ 2311478 h 2691441"/>
              <a:gd name="connsiteX38" fmla="*/ 1224951 w 5021050"/>
              <a:gd name="connsiteY38" fmla="*/ 2147977 h 2691441"/>
              <a:gd name="connsiteX39" fmla="*/ 1155939 w 5021050"/>
              <a:gd name="connsiteY39" fmla="*/ 1949570 h 2691441"/>
              <a:gd name="connsiteX40" fmla="*/ 1104181 w 5021050"/>
              <a:gd name="connsiteY40" fmla="*/ 1785668 h 2691441"/>
              <a:gd name="connsiteX41" fmla="*/ 431321 w 5021050"/>
              <a:gd name="connsiteY41" fmla="*/ 2182483 h 2691441"/>
              <a:gd name="connsiteX42" fmla="*/ 181155 w 5021050"/>
              <a:gd name="connsiteY42" fmla="*/ 2346385 h 2691441"/>
              <a:gd name="connsiteX43" fmla="*/ 69011 w 5021050"/>
              <a:gd name="connsiteY43" fmla="*/ 2277374 h 2691441"/>
              <a:gd name="connsiteX44" fmla="*/ 0 w 5021050"/>
              <a:gd name="connsiteY44" fmla="*/ 2182483 h 2691441"/>
              <a:gd name="connsiteX45" fmla="*/ 34506 w 5021050"/>
              <a:gd name="connsiteY45" fmla="*/ 1846053 h 2691441"/>
              <a:gd name="connsiteX46" fmla="*/ 155275 w 5021050"/>
              <a:gd name="connsiteY46" fmla="*/ 1570008 h 2691441"/>
              <a:gd name="connsiteX47" fmla="*/ 772578 w 5021050"/>
              <a:gd name="connsiteY47" fmla="*/ 1375374 h 2691441"/>
              <a:gd name="connsiteX48" fmla="*/ 916594 w 5021050"/>
              <a:gd name="connsiteY48" fmla="*/ 1519390 h 2691441"/>
              <a:gd name="connsiteX49" fmla="*/ 1276634 w 5021050"/>
              <a:gd name="connsiteY49" fmla="*/ 1447382 h 2691441"/>
              <a:gd name="connsiteX50" fmla="*/ 1780690 w 5021050"/>
              <a:gd name="connsiteY50" fmla="*/ 1303366 h 2691441"/>
              <a:gd name="connsiteX51" fmla="*/ 1924706 w 5021050"/>
              <a:gd name="connsiteY51" fmla="*/ 1015334 h 2691441"/>
              <a:gd name="connsiteX52" fmla="*/ 2208362 w 5021050"/>
              <a:gd name="connsiteY52" fmla="*/ 905774 h 2691441"/>
              <a:gd name="connsiteX53" fmla="*/ 2061713 w 5021050"/>
              <a:gd name="connsiteY53" fmla="*/ 293298 h 2691441"/>
              <a:gd name="connsiteX54" fmla="*/ 2104845 w 5021050"/>
              <a:gd name="connsiteY54" fmla="*/ 241540 h 2691441"/>
              <a:gd name="connsiteX55" fmla="*/ 2104845 w 5021050"/>
              <a:gd name="connsiteY55" fmla="*/ 0 h 2691441"/>
              <a:gd name="connsiteX0" fmla="*/ 2104845 w 5023549"/>
              <a:gd name="connsiteY0" fmla="*/ 0 h 2691441"/>
              <a:gd name="connsiteX1" fmla="*/ 2372264 w 5023549"/>
              <a:gd name="connsiteY1" fmla="*/ 146649 h 2691441"/>
              <a:gd name="connsiteX2" fmla="*/ 2467155 w 5023549"/>
              <a:gd name="connsiteY2" fmla="*/ 250166 h 2691441"/>
              <a:gd name="connsiteX3" fmla="*/ 3674853 w 5023549"/>
              <a:gd name="connsiteY3" fmla="*/ 508958 h 2691441"/>
              <a:gd name="connsiteX4" fmla="*/ 3847381 w 5023549"/>
              <a:gd name="connsiteY4" fmla="*/ 491706 h 2691441"/>
              <a:gd name="connsiteX5" fmla="*/ 3968151 w 5023549"/>
              <a:gd name="connsiteY5" fmla="*/ 603849 h 2691441"/>
              <a:gd name="connsiteX6" fmla="*/ 3985404 w 5023549"/>
              <a:gd name="connsiteY6" fmla="*/ 767751 h 2691441"/>
              <a:gd name="connsiteX7" fmla="*/ 4045789 w 5023549"/>
              <a:gd name="connsiteY7" fmla="*/ 836762 h 2691441"/>
              <a:gd name="connsiteX8" fmla="*/ 4019909 w 5023549"/>
              <a:gd name="connsiteY8" fmla="*/ 940279 h 2691441"/>
              <a:gd name="connsiteX9" fmla="*/ 4300970 w 5023549"/>
              <a:gd name="connsiteY9" fmla="*/ 1087342 h 2691441"/>
              <a:gd name="connsiteX10" fmla="*/ 4615132 w 5023549"/>
              <a:gd name="connsiteY10" fmla="*/ 1224951 h 2691441"/>
              <a:gd name="connsiteX11" fmla="*/ 4580626 w 5023549"/>
              <a:gd name="connsiteY11" fmla="*/ 1250830 h 2691441"/>
              <a:gd name="connsiteX12" fmla="*/ 4641011 w 5023549"/>
              <a:gd name="connsiteY12" fmla="*/ 1345721 h 2691441"/>
              <a:gd name="connsiteX13" fmla="*/ 4589253 w 5023549"/>
              <a:gd name="connsiteY13" fmla="*/ 1440611 h 2691441"/>
              <a:gd name="connsiteX14" fmla="*/ 4744528 w 5023549"/>
              <a:gd name="connsiteY14" fmla="*/ 1552755 h 2691441"/>
              <a:gd name="connsiteX15" fmla="*/ 4804913 w 5023549"/>
              <a:gd name="connsiteY15" fmla="*/ 1544128 h 2691441"/>
              <a:gd name="connsiteX16" fmla="*/ 4877034 w 5023549"/>
              <a:gd name="connsiteY16" fmla="*/ 1663406 h 2691441"/>
              <a:gd name="connsiteX17" fmla="*/ 5021050 w 5023549"/>
              <a:gd name="connsiteY17" fmla="*/ 1807422 h 2691441"/>
              <a:gd name="connsiteX18" fmla="*/ 4917056 w 5023549"/>
              <a:gd name="connsiteY18" fmla="*/ 1915064 h 2691441"/>
              <a:gd name="connsiteX19" fmla="*/ 4813539 w 5023549"/>
              <a:gd name="connsiteY19" fmla="*/ 1871932 h 2691441"/>
              <a:gd name="connsiteX20" fmla="*/ 4641011 w 5023549"/>
              <a:gd name="connsiteY20" fmla="*/ 2001328 h 2691441"/>
              <a:gd name="connsiteX21" fmla="*/ 4623758 w 5023549"/>
              <a:gd name="connsiteY21" fmla="*/ 2035834 h 2691441"/>
              <a:gd name="connsiteX22" fmla="*/ 4546121 w 5023549"/>
              <a:gd name="connsiteY22" fmla="*/ 2035834 h 2691441"/>
              <a:gd name="connsiteX23" fmla="*/ 4537494 w 5023549"/>
              <a:gd name="connsiteY23" fmla="*/ 2087592 h 2691441"/>
              <a:gd name="connsiteX24" fmla="*/ 4183811 w 5023549"/>
              <a:gd name="connsiteY24" fmla="*/ 2268747 h 2691441"/>
              <a:gd name="connsiteX25" fmla="*/ 4080294 w 5023549"/>
              <a:gd name="connsiteY25" fmla="*/ 2216989 h 2691441"/>
              <a:gd name="connsiteX26" fmla="*/ 3796914 w 5023549"/>
              <a:gd name="connsiteY26" fmla="*/ 2167462 h 2691441"/>
              <a:gd name="connsiteX27" fmla="*/ 3796914 w 5023549"/>
              <a:gd name="connsiteY27" fmla="*/ 2383486 h 2691441"/>
              <a:gd name="connsiteX28" fmla="*/ 3674853 w 5023549"/>
              <a:gd name="connsiteY28" fmla="*/ 2458528 h 2691441"/>
              <a:gd name="connsiteX29" fmla="*/ 3493698 w 5023549"/>
              <a:gd name="connsiteY29" fmla="*/ 2337758 h 2691441"/>
              <a:gd name="connsiteX30" fmla="*/ 3485072 w 5023549"/>
              <a:gd name="connsiteY30" fmla="*/ 2242868 h 2691441"/>
              <a:gd name="connsiteX31" fmla="*/ 3372928 w 5023549"/>
              <a:gd name="connsiteY31" fmla="*/ 2234241 h 2691441"/>
              <a:gd name="connsiteX32" fmla="*/ 3364866 w 5023549"/>
              <a:gd name="connsiteY32" fmla="*/ 2311478 h 2691441"/>
              <a:gd name="connsiteX33" fmla="*/ 3243532 w 5023549"/>
              <a:gd name="connsiteY33" fmla="*/ 2510287 h 2691441"/>
              <a:gd name="connsiteX34" fmla="*/ 3191773 w 5023549"/>
              <a:gd name="connsiteY34" fmla="*/ 2691441 h 2691441"/>
              <a:gd name="connsiteX35" fmla="*/ 3076834 w 5023549"/>
              <a:gd name="connsiteY35" fmla="*/ 2599510 h 2691441"/>
              <a:gd name="connsiteX36" fmla="*/ 1420650 w 5023549"/>
              <a:gd name="connsiteY36" fmla="*/ 2311478 h 2691441"/>
              <a:gd name="connsiteX37" fmla="*/ 1348642 w 5023549"/>
              <a:gd name="connsiteY37" fmla="*/ 2311478 h 2691441"/>
              <a:gd name="connsiteX38" fmla="*/ 1224951 w 5023549"/>
              <a:gd name="connsiteY38" fmla="*/ 2147977 h 2691441"/>
              <a:gd name="connsiteX39" fmla="*/ 1155939 w 5023549"/>
              <a:gd name="connsiteY39" fmla="*/ 1949570 h 2691441"/>
              <a:gd name="connsiteX40" fmla="*/ 1104181 w 5023549"/>
              <a:gd name="connsiteY40" fmla="*/ 1785668 h 2691441"/>
              <a:gd name="connsiteX41" fmla="*/ 431321 w 5023549"/>
              <a:gd name="connsiteY41" fmla="*/ 2182483 h 2691441"/>
              <a:gd name="connsiteX42" fmla="*/ 181155 w 5023549"/>
              <a:gd name="connsiteY42" fmla="*/ 2346385 h 2691441"/>
              <a:gd name="connsiteX43" fmla="*/ 69011 w 5023549"/>
              <a:gd name="connsiteY43" fmla="*/ 2277374 h 2691441"/>
              <a:gd name="connsiteX44" fmla="*/ 0 w 5023549"/>
              <a:gd name="connsiteY44" fmla="*/ 2182483 h 2691441"/>
              <a:gd name="connsiteX45" fmla="*/ 34506 w 5023549"/>
              <a:gd name="connsiteY45" fmla="*/ 1846053 h 2691441"/>
              <a:gd name="connsiteX46" fmla="*/ 155275 w 5023549"/>
              <a:gd name="connsiteY46" fmla="*/ 1570008 h 2691441"/>
              <a:gd name="connsiteX47" fmla="*/ 772578 w 5023549"/>
              <a:gd name="connsiteY47" fmla="*/ 1375374 h 2691441"/>
              <a:gd name="connsiteX48" fmla="*/ 916594 w 5023549"/>
              <a:gd name="connsiteY48" fmla="*/ 1519390 h 2691441"/>
              <a:gd name="connsiteX49" fmla="*/ 1276634 w 5023549"/>
              <a:gd name="connsiteY49" fmla="*/ 1447382 h 2691441"/>
              <a:gd name="connsiteX50" fmla="*/ 1780690 w 5023549"/>
              <a:gd name="connsiteY50" fmla="*/ 1303366 h 2691441"/>
              <a:gd name="connsiteX51" fmla="*/ 1924706 w 5023549"/>
              <a:gd name="connsiteY51" fmla="*/ 1015334 h 2691441"/>
              <a:gd name="connsiteX52" fmla="*/ 2208362 w 5023549"/>
              <a:gd name="connsiteY52" fmla="*/ 905774 h 2691441"/>
              <a:gd name="connsiteX53" fmla="*/ 2061713 w 5023549"/>
              <a:gd name="connsiteY53" fmla="*/ 293298 h 2691441"/>
              <a:gd name="connsiteX54" fmla="*/ 2104845 w 5023549"/>
              <a:gd name="connsiteY54" fmla="*/ 241540 h 2691441"/>
              <a:gd name="connsiteX55" fmla="*/ 2104845 w 5023549"/>
              <a:gd name="connsiteY55" fmla="*/ 0 h 2691441"/>
              <a:gd name="connsiteX0" fmla="*/ 2104845 w 5023549"/>
              <a:gd name="connsiteY0" fmla="*/ 0 h 2691441"/>
              <a:gd name="connsiteX1" fmla="*/ 2372264 w 5023549"/>
              <a:gd name="connsiteY1" fmla="*/ 146649 h 2691441"/>
              <a:gd name="connsiteX2" fmla="*/ 2467155 w 5023549"/>
              <a:gd name="connsiteY2" fmla="*/ 250166 h 2691441"/>
              <a:gd name="connsiteX3" fmla="*/ 3674853 w 5023549"/>
              <a:gd name="connsiteY3" fmla="*/ 508958 h 2691441"/>
              <a:gd name="connsiteX4" fmla="*/ 3847381 w 5023549"/>
              <a:gd name="connsiteY4" fmla="*/ 491706 h 2691441"/>
              <a:gd name="connsiteX5" fmla="*/ 3968151 w 5023549"/>
              <a:gd name="connsiteY5" fmla="*/ 603849 h 2691441"/>
              <a:gd name="connsiteX6" fmla="*/ 3985404 w 5023549"/>
              <a:gd name="connsiteY6" fmla="*/ 767751 h 2691441"/>
              <a:gd name="connsiteX7" fmla="*/ 4045789 w 5023549"/>
              <a:gd name="connsiteY7" fmla="*/ 836762 h 2691441"/>
              <a:gd name="connsiteX8" fmla="*/ 4019909 w 5023549"/>
              <a:gd name="connsiteY8" fmla="*/ 940279 h 2691441"/>
              <a:gd name="connsiteX9" fmla="*/ 4300970 w 5023549"/>
              <a:gd name="connsiteY9" fmla="*/ 1087342 h 2691441"/>
              <a:gd name="connsiteX10" fmla="*/ 4615132 w 5023549"/>
              <a:gd name="connsiteY10" fmla="*/ 1224951 h 2691441"/>
              <a:gd name="connsiteX11" fmla="*/ 4580626 w 5023549"/>
              <a:gd name="connsiteY11" fmla="*/ 1250830 h 2691441"/>
              <a:gd name="connsiteX12" fmla="*/ 4641011 w 5023549"/>
              <a:gd name="connsiteY12" fmla="*/ 1345721 h 2691441"/>
              <a:gd name="connsiteX13" fmla="*/ 4589253 w 5023549"/>
              <a:gd name="connsiteY13" fmla="*/ 1440611 h 2691441"/>
              <a:gd name="connsiteX14" fmla="*/ 4744528 w 5023549"/>
              <a:gd name="connsiteY14" fmla="*/ 1552755 h 2691441"/>
              <a:gd name="connsiteX15" fmla="*/ 4804913 w 5023549"/>
              <a:gd name="connsiteY15" fmla="*/ 1544128 h 2691441"/>
              <a:gd name="connsiteX16" fmla="*/ 4877034 w 5023549"/>
              <a:gd name="connsiteY16" fmla="*/ 1663406 h 2691441"/>
              <a:gd name="connsiteX17" fmla="*/ 5021050 w 5023549"/>
              <a:gd name="connsiteY17" fmla="*/ 1807422 h 2691441"/>
              <a:gd name="connsiteX18" fmla="*/ 4917056 w 5023549"/>
              <a:gd name="connsiteY18" fmla="*/ 1915064 h 2691441"/>
              <a:gd name="connsiteX19" fmla="*/ 4813539 w 5023549"/>
              <a:gd name="connsiteY19" fmla="*/ 1871932 h 2691441"/>
              <a:gd name="connsiteX20" fmla="*/ 4641011 w 5023549"/>
              <a:gd name="connsiteY20" fmla="*/ 2001328 h 2691441"/>
              <a:gd name="connsiteX21" fmla="*/ 4623758 w 5023549"/>
              <a:gd name="connsiteY21" fmla="*/ 2035834 h 2691441"/>
              <a:gd name="connsiteX22" fmla="*/ 4546121 w 5023549"/>
              <a:gd name="connsiteY22" fmla="*/ 2035834 h 2691441"/>
              <a:gd name="connsiteX23" fmla="*/ 4537494 w 5023549"/>
              <a:gd name="connsiteY23" fmla="*/ 2087592 h 2691441"/>
              <a:gd name="connsiteX24" fmla="*/ 4183811 w 5023549"/>
              <a:gd name="connsiteY24" fmla="*/ 2268747 h 2691441"/>
              <a:gd name="connsiteX25" fmla="*/ 4080294 w 5023549"/>
              <a:gd name="connsiteY25" fmla="*/ 2216989 h 2691441"/>
              <a:gd name="connsiteX26" fmla="*/ 3796914 w 5023549"/>
              <a:gd name="connsiteY26" fmla="*/ 2167462 h 2691441"/>
              <a:gd name="connsiteX27" fmla="*/ 3796914 w 5023549"/>
              <a:gd name="connsiteY27" fmla="*/ 2383486 h 2691441"/>
              <a:gd name="connsiteX28" fmla="*/ 3674853 w 5023549"/>
              <a:gd name="connsiteY28" fmla="*/ 2458528 h 2691441"/>
              <a:gd name="connsiteX29" fmla="*/ 3493698 w 5023549"/>
              <a:gd name="connsiteY29" fmla="*/ 2337758 h 2691441"/>
              <a:gd name="connsiteX30" fmla="*/ 3485072 w 5023549"/>
              <a:gd name="connsiteY30" fmla="*/ 2242868 h 2691441"/>
              <a:gd name="connsiteX31" fmla="*/ 3372928 w 5023549"/>
              <a:gd name="connsiteY31" fmla="*/ 2234241 h 2691441"/>
              <a:gd name="connsiteX32" fmla="*/ 3364866 w 5023549"/>
              <a:gd name="connsiteY32" fmla="*/ 2311478 h 2691441"/>
              <a:gd name="connsiteX33" fmla="*/ 3243532 w 5023549"/>
              <a:gd name="connsiteY33" fmla="*/ 2510287 h 2691441"/>
              <a:gd name="connsiteX34" fmla="*/ 3191773 w 5023549"/>
              <a:gd name="connsiteY34" fmla="*/ 2691441 h 2691441"/>
              <a:gd name="connsiteX35" fmla="*/ 3076834 w 5023549"/>
              <a:gd name="connsiteY35" fmla="*/ 2599510 h 2691441"/>
              <a:gd name="connsiteX36" fmla="*/ 1420650 w 5023549"/>
              <a:gd name="connsiteY36" fmla="*/ 2311478 h 2691441"/>
              <a:gd name="connsiteX37" fmla="*/ 1348642 w 5023549"/>
              <a:gd name="connsiteY37" fmla="*/ 2311478 h 2691441"/>
              <a:gd name="connsiteX38" fmla="*/ 1224951 w 5023549"/>
              <a:gd name="connsiteY38" fmla="*/ 2147977 h 2691441"/>
              <a:gd name="connsiteX39" fmla="*/ 1155939 w 5023549"/>
              <a:gd name="connsiteY39" fmla="*/ 1949570 h 2691441"/>
              <a:gd name="connsiteX40" fmla="*/ 1104181 w 5023549"/>
              <a:gd name="connsiteY40" fmla="*/ 1785668 h 2691441"/>
              <a:gd name="connsiteX41" fmla="*/ 431321 w 5023549"/>
              <a:gd name="connsiteY41" fmla="*/ 2182483 h 2691441"/>
              <a:gd name="connsiteX42" fmla="*/ 181155 w 5023549"/>
              <a:gd name="connsiteY42" fmla="*/ 2346385 h 2691441"/>
              <a:gd name="connsiteX43" fmla="*/ 69011 w 5023549"/>
              <a:gd name="connsiteY43" fmla="*/ 2277374 h 2691441"/>
              <a:gd name="connsiteX44" fmla="*/ 0 w 5023549"/>
              <a:gd name="connsiteY44" fmla="*/ 2182483 h 2691441"/>
              <a:gd name="connsiteX45" fmla="*/ 34506 w 5023549"/>
              <a:gd name="connsiteY45" fmla="*/ 1846053 h 2691441"/>
              <a:gd name="connsiteX46" fmla="*/ 155275 w 5023549"/>
              <a:gd name="connsiteY46" fmla="*/ 1570008 h 2691441"/>
              <a:gd name="connsiteX47" fmla="*/ 772578 w 5023549"/>
              <a:gd name="connsiteY47" fmla="*/ 1375374 h 2691441"/>
              <a:gd name="connsiteX48" fmla="*/ 916594 w 5023549"/>
              <a:gd name="connsiteY48" fmla="*/ 1519390 h 2691441"/>
              <a:gd name="connsiteX49" fmla="*/ 1276634 w 5023549"/>
              <a:gd name="connsiteY49" fmla="*/ 1447382 h 2691441"/>
              <a:gd name="connsiteX50" fmla="*/ 1780690 w 5023549"/>
              <a:gd name="connsiteY50" fmla="*/ 1303366 h 2691441"/>
              <a:gd name="connsiteX51" fmla="*/ 1924706 w 5023549"/>
              <a:gd name="connsiteY51" fmla="*/ 1015334 h 2691441"/>
              <a:gd name="connsiteX52" fmla="*/ 2208362 w 5023549"/>
              <a:gd name="connsiteY52" fmla="*/ 905774 h 2691441"/>
              <a:gd name="connsiteX53" fmla="*/ 2061713 w 5023549"/>
              <a:gd name="connsiteY53" fmla="*/ 293298 h 2691441"/>
              <a:gd name="connsiteX54" fmla="*/ 2104845 w 5023549"/>
              <a:gd name="connsiteY54" fmla="*/ 241540 h 2691441"/>
              <a:gd name="connsiteX55" fmla="*/ 2104845 w 5023549"/>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6 w 5049008"/>
              <a:gd name="connsiteY32" fmla="*/ 2311478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11478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001 w 5049008"/>
              <a:gd name="connsiteY13" fmla="*/ 1447382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001 w 5049008"/>
              <a:gd name="connsiteY13" fmla="*/ 1447382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276633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262283 w 5026031"/>
              <a:gd name="connsiteY41" fmla="*/ 1705644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262283 w 5026031"/>
              <a:gd name="connsiteY41" fmla="*/ 1705644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612791 w 5026031"/>
              <a:gd name="connsiteY42" fmla="*/ 1441222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770975 w 5026031"/>
              <a:gd name="connsiteY43" fmla="*/ 1898683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770975 w 5026031"/>
              <a:gd name="connsiteY43" fmla="*/ 1898683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736469 w 4991525"/>
              <a:gd name="connsiteY43" fmla="*/ 189868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608904 w 4870756"/>
              <a:gd name="connsiteY45" fmla="*/ 1744453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608904 w 4870756"/>
              <a:gd name="connsiteY45" fmla="*/ 1744453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93897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223206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223206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189559 w 4110745"/>
              <a:gd name="connsiteY0" fmla="*/ 0 h 2691441"/>
              <a:gd name="connsiteX1" fmla="*/ 1456978 w 4110745"/>
              <a:gd name="connsiteY1" fmla="*/ 146649 h 2691441"/>
              <a:gd name="connsiteX2" fmla="*/ 1551869 w 4110745"/>
              <a:gd name="connsiteY2" fmla="*/ 250166 h 2691441"/>
              <a:gd name="connsiteX3" fmla="*/ 2759567 w 4110745"/>
              <a:gd name="connsiteY3" fmla="*/ 508958 h 2691441"/>
              <a:gd name="connsiteX4" fmla="*/ 2932095 w 4110745"/>
              <a:gd name="connsiteY4" fmla="*/ 491706 h 2691441"/>
              <a:gd name="connsiteX5" fmla="*/ 3052865 w 4110745"/>
              <a:gd name="connsiteY5" fmla="*/ 603849 h 2691441"/>
              <a:gd name="connsiteX6" fmla="*/ 3070118 w 4110745"/>
              <a:gd name="connsiteY6" fmla="*/ 767751 h 2691441"/>
              <a:gd name="connsiteX7" fmla="*/ 3130503 w 4110745"/>
              <a:gd name="connsiteY7" fmla="*/ 836762 h 2691441"/>
              <a:gd name="connsiteX8" fmla="*/ 3169659 w 4110745"/>
              <a:gd name="connsiteY8" fmla="*/ 943326 h 2691441"/>
              <a:gd name="connsiteX9" fmla="*/ 3385684 w 4110745"/>
              <a:gd name="connsiteY9" fmla="*/ 1087342 h 2691441"/>
              <a:gd name="connsiteX10" fmla="*/ 3699846 w 4110745"/>
              <a:gd name="connsiteY10" fmla="*/ 1224951 h 2691441"/>
              <a:gd name="connsiteX11" fmla="*/ 3665340 w 4110745"/>
              <a:gd name="connsiteY11" fmla="*/ 1250830 h 2691441"/>
              <a:gd name="connsiteX12" fmla="*/ 3725725 w 4110745"/>
              <a:gd name="connsiteY12" fmla="*/ 1345721 h 2691441"/>
              <a:gd name="connsiteX13" fmla="*/ 3673715 w 4110745"/>
              <a:gd name="connsiteY13" fmla="*/ 1447382 h 2691441"/>
              <a:gd name="connsiteX14" fmla="*/ 3829242 w 4110745"/>
              <a:gd name="connsiteY14" fmla="*/ 1552755 h 2691441"/>
              <a:gd name="connsiteX15" fmla="*/ 3889627 w 4110745"/>
              <a:gd name="connsiteY15" fmla="*/ 1544128 h 2691441"/>
              <a:gd name="connsiteX16" fmla="*/ 3961748 w 4110745"/>
              <a:gd name="connsiteY16" fmla="*/ 1663406 h 2691441"/>
              <a:gd name="connsiteX17" fmla="*/ 4105764 w 4110745"/>
              <a:gd name="connsiteY17" fmla="*/ 1807422 h 2691441"/>
              <a:gd name="connsiteX18" fmla="*/ 4001770 w 4110745"/>
              <a:gd name="connsiteY18" fmla="*/ 1915064 h 2691441"/>
              <a:gd name="connsiteX19" fmla="*/ 3898253 w 4110745"/>
              <a:gd name="connsiteY19" fmla="*/ 1871932 h 2691441"/>
              <a:gd name="connsiteX20" fmla="*/ 3725725 w 4110745"/>
              <a:gd name="connsiteY20" fmla="*/ 2001328 h 2691441"/>
              <a:gd name="connsiteX21" fmla="*/ 3708472 w 4110745"/>
              <a:gd name="connsiteY21" fmla="*/ 2035834 h 2691441"/>
              <a:gd name="connsiteX22" fmla="*/ 3630835 w 4110745"/>
              <a:gd name="connsiteY22" fmla="*/ 2035834 h 2691441"/>
              <a:gd name="connsiteX23" fmla="*/ 3622208 w 4110745"/>
              <a:gd name="connsiteY23" fmla="*/ 2087592 h 2691441"/>
              <a:gd name="connsiteX24" fmla="*/ 3268525 w 4110745"/>
              <a:gd name="connsiteY24" fmla="*/ 2268747 h 2691441"/>
              <a:gd name="connsiteX25" fmla="*/ 3165008 w 4110745"/>
              <a:gd name="connsiteY25" fmla="*/ 2216989 h 2691441"/>
              <a:gd name="connsiteX26" fmla="*/ 2881628 w 4110745"/>
              <a:gd name="connsiteY26" fmla="*/ 2167462 h 2691441"/>
              <a:gd name="connsiteX27" fmla="*/ 2881628 w 4110745"/>
              <a:gd name="connsiteY27" fmla="*/ 2383486 h 2691441"/>
              <a:gd name="connsiteX28" fmla="*/ 2759567 w 4110745"/>
              <a:gd name="connsiteY28" fmla="*/ 2458528 h 2691441"/>
              <a:gd name="connsiteX29" fmla="*/ 2578412 w 4110745"/>
              <a:gd name="connsiteY29" fmla="*/ 2337758 h 2691441"/>
              <a:gd name="connsiteX30" fmla="*/ 2569786 w 4110745"/>
              <a:gd name="connsiteY30" fmla="*/ 2242868 h 2691441"/>
              <a:gd name="connsiteX31" fmla="*/ 2457642 w 4110745"/>
              <a:gd name="connsiteY31" fmla="*/ 2234241 h 2691441"/>
              <a:gd name="connsiteX32" fmla="*/ 2449579 w 4110745"/>
              <a:gd name="connsiteY32" fmla="*/ 2383486 h 2691441"/>
              <a:gd name="connsiteX33" fmla="*/ 2328246 w 4110745"/>
              <a:gd name="connsiteY33" fmla="*/ 2510287 h 2691441"/>
              <a:gd name="connsiteX34" fmla="*/ 2276487 w 4110745"/>
              <a:gd name="connsiteY34" fmla="*/ 2691441 h 2691441"/>
              <a:gd name="connsiteX35" fmla="*/ 2161548 w 4110745"/>
              <a:gd name="connsiteY35" fmla="*/ 2599510 h 2691441"/>
              <a:gd name="connsiteX36" fmla="*/ 505364 w 4110745"/>
              <a:gd name="connsiteY36" fmla="*/ 2311478 h 2691441"/>
              <a:gd name="connsiteX37" fmla="*/ 361347 w 4110745"/>
              <a:gd name="connsiteY37" fmla="*/ 2311478 h 2691441"/>
              <a:gd name="connsiteX38" fmla="*/ 309665 w 4110745"/>
              <a:gd name="connsiteY38" fmla="*/ 2147977 h 2691441"/>
              <a:gd name="connsiteX39" fmla="*/ 240653 w 4110745"/>
              <a:gd name="connsiteY39" fmla="*/ 1949570 h 2691441"/>
              <a:gd name="connsiteX40" fmla="*/ 217331 w 4110745"/>
              <a:gd name="connsiteY40" fmla="*/ 1735414 h 2691441"/>
              <a:gd name="connsiteX41" fmla="*/ 199215 w 4110745"/>
              <a:gd name="connsiteY41" fmla="*/ 1724117 h 2691441"/>
              <a:gd name="connsiteX42" fmla="*/ 207977 w 4110745"/>
              <a:gd name="connsiteY42" fmla="*/ 1718313 h 2691441"/>
              <a:gd name="connsiteX43" fmla="*/ 206671 w 4110745"/>
              <a:gd name="connsiteY43" fmla="*/ 1723193 h 2691441"/>
              <a:gd name="connsiteX44" fmla="*/ 174605 w 4110745"/>
              <a:gd name="connsiteY44" fmla="*/ 1739137 h 2691441"/>
              <a:gd name="connsiteX45" fmla="*/ 125984 w 4110745"/>
              <a:gd name="connsiteY45" fmla="*/ 1679798 h 2691441"/>
              <a:gd name="connsiteX46" fmla="*/ 80498 w 4110745"/>
              <a:gd name="connsiteY46" fmla="*/ 1597717 h 2691441"/>
              <a:gd name="connsiteX47" fmla="*/ 78964 w 4110745"/>
              <a:gd name="connsiteY47" fmla="*/ 1587810 h 2691441"/>
              <a:gd name="connsiteX48" fmla="*/ 1308 w 4110745"/>
              <a:gd name="connsiteY48" fmla="*/ 1519390 h 2691441"/>
              <a:gd name="connsiteX49" fmla="*/ 361348 w 4110745"/>
              <a:gd name="connsiteY49" fmla="*/ 1447382 h 2691441"/>
              <a:gd name="connsiteX50" fmla="*/ 865404 w 4110745"/>
              <a:gd name="connsiteY50" fmla="*/ 1303366 h 2691441"/>
              <a:gd name="connsiteX51" fmla="*/ 1009420 w 4110745"/>
              <a:gd name="connsiteY51" fmla="*/ 1015334 h 2691441"/>
              <a:gd name="connsiteX52" fmla="*/ 1293076 w 4110745"/>
              <a:gd name="connsiteY52" fmla="*/ 905774 h 2691441"/>
              <a:gd name="connsiteX53" fmla="*/ 1146427 w 4110745"/>
              <a:gd name="connsiteY53" fmla="*/ 293298 h 2691441"/>
              <a:gd name="connsiteX54" fmla="*/ 1189559 w 4110745"/>
              <a:gd name="connsiteY54" fmla="*/ 241540 h 2691441"/>
              <a:gd name="connsiteX55" fmla="*/ 1189559 w 4110745"/>
              <a:gd name="connsiteY55" fmla="*/ 0 h 2691441"/>
              <a:gd name="connsiteX0" fmla="*/ 1212255 w 4156418"/>
              <a:gd name="connsiteY0" fmla="*/ 0 h 2691441"/>
              <a:gd name="connsiteX1" fmla="*/ 1479674 w 4156418"/>
              <a:gd name="connsiteY1" fmla="*/ 146649 h 2691441"/>
              <a:gd name="connsiteX2" fmla="*/ 1574565 w 4156418"/>
              <a:gd name="connsiteY2" fmla="*/ 250166 h 2691441"/>
              <a:gd name="connsiteX3" fmla="*/ 2782263 w 4156418"/>
              <a:gd name="connsiteY3" fmla="*/ 508958 h 2691441"/>
              <a:gd name="connsiteX4" fmla="*/ 2954791 w 4156418"/>
              <a:gd name="connsiteY4" fmla="*/ 491706 h 2691441"/>
              <a:gd name="connsiteX5" fmla="*/ 3075561 w 4156418"/>
              <a:gd name="connsiteY5" fmla="*/ 603849 h 2691441"/>
              <a:gd name="connsiteX6" fmla="*/ 3092814 w 4156418"/>
              <a:gd name="connsiteY6" fmla="*/ 767751 h 2691441"/>
              <a:gd name="connsiteX7" fmla="*/ 3153199 w 4156418"/>
              <a:gd name="connsiteY7" fmla="*/ 836762 h 2691441"/>
              <a:gd name="connsiteX8" fmla="*/ 3192355 w 4156418"/>
              <a:gd name="connsiteY8" fmla="*/ 943326 h 2691441"/>
              <a:gd name="connsiteX9" fmla="*/ 3408380 w 4156418"/>
              <a:gd name="connsiteY9" fmla="*/ 1087342 h 2691441"/>
              <a:gd name="connsiteX10" fmla="*/ 3722542 w 4156418"/>
              <a:gd name="connsiteY10" fmla="*/ 1224951 h 2691441"/>
              <a:gd name="connsiteX11" fmla="*/ 3688036 w 4156418"/>
              <a:gd name="connsiteY11" fmla="*/ 1250830 h 2691441"/>
              <a:gd name="connsiteX12" fmla="*/ 3748421 w 4156418"/>
              <a:gd name="connsiteY12" fmla="*/ 1345721 h 2691441"/>
              <a:gd name="connsiteX13" fmla="*/ 3696411 w 4156418"/>
              <a:gd name="connsiteY13" fmla="*/ 1447382 h 2691441"/>
              <a:gd name="connsiteX14" fmla="*/ 3851938 w 4156418"/>
              <a:gd name="connsiteY14" fmla="*/ 1552755 h 2691441"/>
              <a:gd name="connsiteX15" fmla="*/ 3912323 w 4156418"/>
              <a:gd name="connsiteY15" fmla="*/ 1544128 h 2691441"/>
              <a:gd name="connsiteX16" fmla="*/ 3984444 w 4156418"/>
              <a:gd name="connsiteY16" fmla="*/ 1663406 h 2691441"/>
              <a:gd name="connsiteX17" fmla="*/ 4128460 w 4156418"/>
              <a:gd name="connsiteY17" fmla="*/ 1807422 h 2691441"/>
              <a:gd name="connsiteX18" fmla="*/ 4024466 w 4156418"/>
              <a:gd name="connsiteY18" fmla="*/ 1915064 h 2691441"/>
              <a:gd name="connsiteX19" fmla="*/ 3920949 w 4156418"/>
              <a:gd name="connsiteY19" fmla="*/ 1871932 h 2691441"/>
              <a:gd name="connsiteX20" fmla="*/ 3748421 w 4156418"/>
              <a:gd name="connsiteY20" fmla="*/ 2001328 h 2691441"/>
              <a:gd name="connsiteX21" fmla="*/ 3731168 w 4156418"/>
              <a:gd name="connsiteY21" fmla="*/ 2035834 h 2691441"/>
              <a:gd name="connsiteX22" fmla="*/ 3653531 w 4156418"/>
              <a:gd name="connsiteY22" fmla="*/ 2035834 h 2691441"/>
              <a:gd name="connsiteX23" fmla="*/ 3644904 w 4156418"/>
              <a:gd name="connsiteY23" fmla="*/ 2087592 h 2691441"/>
              <a:gd name="connsiteX24" fmla="*/ 3291221 w 4156418"/>
              <a:gd name="connsiteY24" fmla="*/ 2268747 h 2691441"/>
              <a:gd name="connsiteX25" fmla="*/ 3187704 w 4156418"/>
              <a:gd name="connsiteY25" fmla="*/ 2216989 h 2691441"/>
              <a:gd name="connsiteX26" fmla="*/ 2904324 w 4156418"/>
              <a:gd name="connsiteY26" fmla="*/ 2167462 h 2691441"/>
              <a:gd name="connsiteX27" fmla="*/ 2904324 w 4156418"/>
              <a:gd name="connsiteY27" fmla="*/ 2383486 h 2691441"/>
              <a:gd name="connsiteX28" fmla="*/ 2782263 w 4156418"/>
              <a:gd name="connsiteY28" fmla="*/ 2458528 h 2691441"/>
              <a:gd name="connsiteX29" fmla="*/ 2601108 w 4156418"/>
              <a:gd name="connsiteY29" fmla="*/ 2337758 h 2691441"/>
              <a:gd name="connsiteX30" fmla="*/ 2592482 w 4156418"/>
              <a:gd name="connsiteY30" fmla="*/ 2242868 h 2691441"/>
              <a:gd name="connsiteX31" fmla="*/ 2480338 w 4156418"/>
              <a:gd name="connsiteY31" fmla="*/ 2234241 h 2691441"/>
              <a:gd name="connsiteX32" fmla="*/ 2472275 w 4156418"/>
              <a:gd name="connsiteY32" fmla="*/ 2383486 h 2691441"/>
              <a:gd name="connsiteX33" fmla="*/ 2350942 w 4156418"/>
              <a:gd name="connsiteY33" fmla="*/ 2510287 h 2691441"/>
              <a:gd name="connsiteX34" fmla="*/ 2299183 w 4156418"/>
              <a:gd name="connsiteY34" fmla="*/ 2691441 h 2691441"/>
              <a:gd name="connsiteX35" fmla="*/ 2184244 w 4156418"/>
              <a:gd name="connsiteY35" fmla="*/ 2599510 h 2691441"/>
              <a:gd name="connsiteX36" fmla="*/ 528060 w 4156418"/>
              <a:gd name="connsiteY36" fmla="*/ 2311478 h 2691441"/>
              <a:gd name="connsiteX37" fmla="*/ 384043 w 4156418"/>
              <a:gd name="connsiteY37" fmla="*/ 2311478 h 2691441"/>
              <a:gd name="connsiteX38" fmla="*/ 332361 w 4156418"/>
              <a:gd name="connsiteY38" fmla="*/ 2147977 h 2691441"/>
              <a:gd name="connsiteX39" fmla="*/ 263349 w 4156418"/>
              <a:gd name="connsiteY39" fmla="*/ 1949570 h 2691441"/>
              <a:gd name="connsiteX40" fmla="*/ 240027 w 4156418"/>
              <a:gd name="connsiteY40" fmla="*/ 1735414 h 2691441"/>
              <a:gd name="connsiteX41" fmla="*/ 221911 w 4156418"/>
              <a:gd name="connsiteY41" fmla="*/ 1724117 h 2691441"/>
              <a:gd name="connsiteX42" fmla="*/ 230673 w 4156418"/>
              <a:gd name="connsiteY42" fmla="*/ 1718313 h 2691441"/>
              <a:gd name="connsiteX43" fmla="*/ 255661 w 4156418"/>
              <a:gd name="connsiteY43" fmla="*/ 1765730 h 2691441"/>
              <a:gd name="connsiteX44" fmla="*/ 197301 w 4156418"/>
              <a:gd name="connsiteY44" fmla="*/ 1739137 h 2691441"/>
              <a:gd name="connsiteX45" fmla="*/ 148680 w 4156418"/>
              <a:gd name="connsiteY45" fmla="*/ 1679798 h 2691441"/>
              <a:gd name="connsiteX46" fmla="*/ 103194 w 4156418"/>
              <a:gd name="connsiteY46" fmla="*/ 1597717 h 2691441"/>
              <a:gd name="connsiteX47" fmla="*/ 101660 w 4156418"/>
              <a:gd name="connsiteY47" fmla="*/ 1587810 h 2691441"/>
              <a:gd name="connsiteX48" fmla="*/ 24004 w 4156418"/>
              <a:gd name="connsiteY48" fmla="*/ 1519390 h 2691441"/>
              <a:gd name="connsiteX49" fmla="*/ 384044 w 4156418"/>
              <a:gd name="connsiteY49" fmla="*/ 1447382 h 2691441"/>
              <a:gd name="connsiteX50" fmla="*/ 888100 w 4156418"/>
              <a:gd name="connsiteY50" fmla="*/ 1303366 h 2691441"/>
              <a:gd name="connsiteX51" fmla="*/ 1032116 w 4156418"/>
              <a:gd name="connsiteY51" fmla="*/ 1015334 h 2691441"/>
              <a:gd name="connsiteX52" fmla="*/ 1315772 w 4156418"/>
              <a:gd name="connsiteY52" fmla="*/ 905774 h 2691441"/>
              <a:gd name="connsiteX53" fmla="*/ 1169123 w 4156418"/>
              <a:gd name="connsiteY53" fmla="*/ 293298 h 2691441"/>
              <a:gd name="connsiteX54" fmla="*/ 1212255 w 4156418"/>
              <a:gd name="connsiteY54" fmla="*/ 241540 h 2691441"/>
              <a:gd name="connsiteX55" fmla="*/ 1212255 w 4156418"/>
              <a:gd name="connsiteY55" fmla="*/ 0 h 2691441"/>
              <a:gd name="connsiteX0" fmla="*/ 1212255 w 4156418"/>
              <a:gd name="connsiteY0" fmla="*/ 0 h 2691441"/>
              <a:gd name="connsiteX1" fmla="*/ 1479674 w 4156418"/>
              <a:gd name="connsiteY1" fmla="*/ 146649 h 2691441"/>
              <a:gd name="connsiteX2" fmla="*/ 1574565 w 4156418"/>
              <a:gd name="connsiteY2" fmla="*/ 250166 h 2691441"/>
              <a:gd name="connsiteX3" fmla="*/ 2782263 w 4156418"/>
              <a:gd name="connsiteY3" fmla="*/ 508958 h 2691441"/>
              <a:gd name="connsiteX4" fmla="*/ 2954791 w 4156418"/>
              <a:gd name="connsiteY4" fmla="*/ 491706 h 2691441"/>
              <a:gd name="connsiteX5" fmla="*/ 3075561 w 4156418"/>
              <a:gd name="connsiteY5" fmla="*/ 603849 h 2691441"/>
              <a:gd name="connsiteX6" fmla="*/ 3092814 w 4156418"/>
              <a:gd name="connsiteY6" fmla="*/ 767751 h 2691441"/>
              <a:gd name="connsiteX7" fmla="*/ 3153199 w 4156418"/>
              <a:gd name="connsiteY7" fmla="*/ 836762 h 2691441"/>
              <a:gd name="connsiteX8" fmla="*/ 3192355 w 4156418"/>
              <a:gd name="connsiteY8" fmla="*/ 943326 h 2691441"/>
              <a:gd name="connsiteX9" fmla="*/ 3408380 w 4156418"/>
              <a:gd name="connsiteY9" fmla="*/ 1087342 h 2691441"/>
              <a:gd name="connsiteX10" fmla="*/ 3722542 w 4156418"/>
              <a:gd name="connsiteY10" fmla="*/ 1224951 h 2691441"/>
              <a:gd name="connsiteX11" fmla="*/ 3688036 w 4156418"/>
              <a:gd name="connsiteY11" fmla="*/ 1250830 h 2691441"/>
              <a:gd name="connsiteX12" fmla="*/ 3748421 w 4156418"/>
              <a:gd name="connsiteY12" fmla="*/ 1345721 h 2691441"/>
              <a:gd name="connsiteX13" fmla="*/ 3696411 w 4156418"/>
              <a:gd name="connsiteY13" fmla="*/ 1447382 h 2691441"/>
              <a:gd name="connsiteX14" fmla="*/ 3851938 w 4156418"/>
              <a:gd name="connsiteY14" fmla="*/ 1552755 h 2691441"/>
              <a:gd name="connsiteX15" fmla="*/ 3912323 w 4156418"/>
              <a:gd name="connsiteY15" fmla="*/ 1544128 h 2691441"/>
              <a:gd name="connsiteX16" fmla="*/ 3984444 w 4156418"/>
              <a:gd name="connsiteY16" fmla="*/ 1663406 h 2691441"/>
              <a:gd name="connsiteX17" fmla="*/ 4128460 w 4156418"/>
              <a:gd name="connsiteY17" fmla="*/ 1807422 h 2691441"/>
              <a:gd name="connsiteX18" fmla="*/ 4024466 w 4156418"/>
              <a:gd name="connsiteY18" fmla="*/ 1915064 h 2691441"/>
              <a:gd name="connsiteX19" fmla="*/ 3920949 w 4156418"/>
              <a:gd name="connsiteY19" fmla="*/ 1871932 h 2691441"/>
              <a:gd name="connsiteX20" fmla="*/ 3748421 w 4156418"/>
              <a:gd name="connsiteY20" fmla="*/ 2001328 h 2691441"/>
              <a:gd name="connsiteX21" fmla="*/ 3731168 w 4156418"/>
              <a:gd name="connsiteY21" fmla="*/ 2035834 h 2691441"/>
              <a:gd name="connsiteX22" fmla="*/ 3653531 w 4156418"/>
              <a:gd name="connsiteY22" fmla="*/ 2035834 h 2691441"/>
              <a:gd name="connsiteX23" fmla="*/ 3644904 w 4156418"/>
              <a:gd name="connsiteY23" fmla="*/ 2087592 h 2691441"/>
              <a:gd name="connsiteX24" fmla="*/ 3291221 w 4156418"/>
              <a:gd name="connsiteY24" fmla="*/ 2268747 h 2691441"/>
              <a:gd name="connsiteX25" fmla="*/ 3187704 w 4156418"/>
              <a:gd name="connsiteY25" fmla="*/ 2216989 h 2691441"/>
              <a:gd name="connsiteX26" fmla="*/ 2904324 w 4156418"/>
              <a:gd name="connsiteY26" fmla="*/ 2167462 h 2691441"/>
              <a:gd name="connsiteX27" fmla="*/ 2904324 w 4156418"/>
              <a:gd name="connsiteY27" fmla="*/ 2383486 h 2691441"/>
              <a:gd name="connsiteX28" fmla="*/ 2782263 w 4156418"/>
              <a:gd name="connsiteY28" fmla="*/ 2458528 h 2691441"/>
              <a:gd name="connsiteX29" fmla="*/ 2601108 w 4156418"/>
              <a:gd name="connsiteY29" fmla="*/ 2337758 h 2691441"/>
              <a:gd name="connsiteX30" fmla="*/ 2592482 w 4156418"/>
              <a:gd name="connsiteY30" fmla="*/ 2242868 h 2691441"/>
              <a:gd name="connsiteX31" fmla="*/ 2480338 w 4156418"/>
              <a:gd name="connsiteY31" fmla="*/ 2234241 h 2691441"/>
              <a:gd name="connsiteX32" fmla="*/ 2472275 w 4156418"/>
              <a:gd name="connsiteY32" fmla="*/ 2383486 h 2691441"/>
              <a:gd name="connsiteX33" fmla="*/ 2350942 w 4156418"/>
              <a:gd name="connsiteY33" fmla="*/ 2510287 h 2691441"/>
              <a:gd name="connsiteX34" fmla="*/ 2299183 w 4156418"/>
              <a:gd name="connsiteY34" fmla="*/ 2691441 h 2691441"/>
              <a:gd name="connsiteX35" fmla="*/ 2184244 w 4156418"/>
              <a:gd name="connsiteY35" fmla="*/ 2599510 h 2691441"/>
              <a:gd name="connsiteX36" fmla="*/ 528060 w 4156418"/>
              <a:gd name="connsiteY36" fmla="*/ 2311478 h 2691441"/>
              <a:gd name="connsiteX37" fmla="*/ 384043 w 4156418"/>
              <a:gd name="connsiteY37" fmla="*/ 2311478 h 2691441"/>
              <a:gd name="connsiteX38" fmla="*/ 332361 w 4156418"/>
              <a:gd name="connsiteY38" fmla="*/ 2147977 h 2691441"/>
              <a:gd name="connsiteX39" fmla="*/ 263349 w 4156418"/>
              <a:gd name="connsiteY39" fmla="*/ 1949570 h 2691441"/>
              <a:gd name="connsiteX40" fmla="*/ 240027 w 4156418"/>
              <a:gd name="connsiteY40" fmla="*/ 1735414 h 2691441"/>
              <a:gd name="connsiteX41" fmla="*/ 221911 w 4156418"/>
              <a:gd name="connsiteY41" fmla="*/ 1724117 h 2691441"/>
              <a:gd name="connsiteX42" fmla="*/ 230673 w 4156418"/>
              <a:gd name="connsiteY42" fmla="*/ 1718313 h 2691441"/>
              <a:gd name="connsiteX43" fmla="*/ 255661 w 4156418"/>
              <a:gd name="connsiteY43" fmla="*/ 1765730 h 2691441"/>
              <a:gd name="connsiteX44" fmla="*/ 197301 w 4156418"/>
              <a:gd name="connsiteY44" fmla="*/ 1739137 h 2691441"/>
              <a:gd name="connsiteX45" fmla="*/ 148680 w 4156418"/>
              <a:gd name="connsiteY45" fmla="*/ 1679798 h 2691441"/>
              <a:gd name="connsiteX46" fmla="*/ 103194 w 4156418"/>
              <a:gd name="connsiteY46" fmla="*/ 1597717 h 2691441"/>
              <a:gd name="connsiteX47" fmla="*/ 101660 w 4156418"/>
              <a:gd name="connsiteY47" fmla="*/ 1587810 h 2691441"/>
              <a:gd name="connsiteX48" fmla="*/ 24004 w 4156418"/>
              <a:gd name="connsiteY48" fmla="*/ 1519390 h 2691441"/>
              <a:gd name="connsiteX49" fmla="*/ 384044 w 4156418"/>
              <a:gd name="connsiteY49" fmla="*/ 1447382 h 2691441"/>
              <a:gd name="connsiteX50" fmla="*/ 888100 w 4156418"/>
              <a:gd name="connsiteY50" fmla="*/ 1303366 h 2691441"/>
              <a:gd name="connsiteX51" fmla="*/ 1032116 w 4156418"/>
              <a:gd name="connsiteY51" fmla="*/ 1015334 h 2691441"/>
              <a:gd name="connsiteX52" fmla="*/ 1315772 w 4156418"/>
              <a:gd name="connsiteY52" fmla="*/ 905774 h 2691441"/>
              <a:gd name="connsiteX53" fmla="*/ 1169123 w 4156418"/>
              <a:gd name="connsiteY53" fmla="*/ 293298 h 2691441"/>
              <a:gd name="connsiteX54" fmla="*/ 1212255 w 4156418"/>
              <a:gd name="connsiteY54" fmla="*/ 241540 h 2691441"/>
              <a:gd name="connsiteX55" fmla="*/ 1212255 w 4156418"/>
              <a:gd name="connsiteY55"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222946 w 4148691"/>
              <a:gd name="connsiteY43" fmla="*/ 1718313 h 2691441"/>
              <a:gd name="connsiteX44" fmla="*/ 247934 w 4148691"/>
              <a:gd name="connsiteY44" fmla="*/ 1765730 h 2691441"/>
              <a:gd name="connsiteX45" fmla="*/ 189574 w 4148691"/>
              <a:gd name="connsiteY45" fmla="*/ 1739137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222946 w 4148691"/>
              <a:gd name="connsiteY43" fmla="*/ 1718313 h 2691441"/>
              <a:gd name="connsiteX44" fmla="*/ 247934 w 4148691"/>
              <a:gd name="connsiteY44" fmla="*/ 1765730 h 2691441"/>
              <a:gd name="connsiteX45" fmla="*/ 189612 w 4148691"/>
              <a:gd name="connsiteY45" fmla="*/ 1707873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189612 w 4148691"/>
              <a:gd name="connsiteY43" fmla="*/ 1707873 h 2691441"/>
              <a:gd name="connsiteX44" fmla="*/ 247934 w 4148691"/>
              <a:gd name="connsiteY44" fmla="*/ 1765730 h 2691441"/>
              <a:gd name="connsiteX45" fmla="*/ 189612 w 4148691"/>
              <a:gd name="connsiteY45" fmla="*/ 1707873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189612 w 4148691"/>
              <a:gd name="connsiteY43" fmla="*/ 1707873 h 2691441"/>
              <a:gd name="connsiteX44" fmla="*/ 189612 w 4148691"/>
              <a:gd name="connsiteY44" fmla="*/ 1707873 h 2691441"/>
              <a:gd name="connsiteX45" fmla="*/ 140953 w 4148691"/>
              <a:gd name="connsiteY45" fmla="*/ 1679798 h 2691441"/>
              <a:gd name="connsiteX46" fmla="*/ 95467 w 4148691"/>
              <a:gd name="connsiteY46" fmla="*/ 1597717 h 2691441"/>
              <a:gd name="connsiteX47" fmla="*/ 93933 w 4148691"/>
              <a:gd name="connsiteY47" fmla="*/ 1587810 h 2691441"/>
              <a:gd name="connsiteX48" fmla="*/ 16277 w 4148691"/>
              <a:gd name="connsiteY48" fmla="*/ 1519390 h 2691441"/>
              <a:gd name="connsiteX49" fmla="*/ 376317 w 4148691"/>
              <a:gd name="connsiteY49" fmla="*/ 1447382 h 2691441"/>
              <a:gd name="connsiteX50" fmla="*/ 880373 w 4148691"/>
              <a:gd name="connsiteY50" fmla="*/ 1303366 h 2691441"/>
              <a:gd name="connsiteX51" fmla="*/ 1024389 w 4148691"/>
              <a:gd name="connsiteY51" fmla="*/ 1015334 h 2691441"/>
              <a:gd name="connsiteX52" fmla="*/ 1308045 w 4148691"/>
              <a:gd name="connsiteY52" fmla="*/ 905774 h 2691441"/>
              <a:gd name="connsiteX53" fmla="*/ 1161396 w 4148691"/>
              <a:gd name="connsiteY53" fmla="*/ 293298 h 2691441"/>
              <a:gd name="connsiteX54" fmla="*/ 1204528 w 4148691"/>
              <a:gd name="connsiteY54" fmla="*/ 241540 h 2691441"/>
              <a:gd name="connsiteX55" fmla="*/ 1204528 w 4148691"/>
              <a:gd name="connsiteY55"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189612 w 4148691"/>
              <a:gd name="connsiteY43" fmla="*/ 1707873 h 2691441"/>
              <a:gd name="connsiteX44" fmla="*/ 140953 w 4148691"/>
              <a:gd name="connsiteY44" fmla="*/ 1679798 h 2691441"/>
              <a:gd name="connsiteX45" fmla="*/ 95467 w 4148691"/>
              <a:gd name="connsiteY45" fmla="*/ 1597717 h 2691441"/>
              <a:gd name="connsiteX46" fmla="*/ 93933 w 4148691"/>
              <a:gd name="connsiteY46" fmla="*/ 1587810 h 2691441"/>
              <a:gd name="connsiteX47" fmla="*/ 16277 w 4148691"/>
              <a:gd name="connsiteY47" fmla="*/ 1519390 h 2691441"/>
              <a:gd name="connsiteX48" fmla="*/ 376317 w 4148691"/>
              <a:gd name="connsiteY48" fmla="*/ 1447382 h 2691441"/>
              <a:gd name="connsiteX49" fmla="*/ 880373 w 4148691"/>
              <a:gd name="connsiteY49" fmla="*/ 1303366 h 2691441"/>
              <a:gd name="connsiteX50" fmla="*/ 1024389 w 4148691"/>
              <a:gd name="connsiteY50" fmla="*/ 1015334 h 2691441"/>
              <a:gd name="connsiteX51" fmla="*/ 1308045 w 4148691"/>
              <a:gd name="connsiteY51" fmla="*/ 905774 h 2691441"/>
              <a:gd name="connsiteX52" fmla="*/ 1161396 w 4148691"/>
              <a:gd name="connsiteY52" fmla="*/ 293298 h 2691441"/>
              <a:gd name="connsiteX53" fmla="*/ 1204528 w 4148691"/>
              <a:gd name="connsiteY53" fmla="*/ 241540 h 2691441"/>
              <a:gd name="connsiteX54" fmla="*/ 1204528 w 4148691"/>
              <a:gd name="connsiteY54"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140953 w 4148691"/>
              <a:gd name="connsiteY43" fmla="*/ 1679798 h 2691441"/>
              <a:gd name="connsiteX44" fmla="*/ 95467 w 4148691"/>
              <a:gd name="connsiteY44" fmla="*/ 1597717 h 2691441"/>
              <a:gd name="connsiteX45" fmla="*/ 93933 w 4148691"/>
              <a:gd name="connsiteY45" fmla="*/ 1587810 h 2691441"/>
              <a:gd name="connsiteX46" fmla="*/ 16277 w 4148691"/>
              <a:gd name="connsiteY46" fmla="*/ 1519390 h 2691441"/>
              <a:gd name="connsiteX47" fmla="*/ 376317 w 4148691"/>
              <a:gd name="connsiteY47" fmla="*/ 1447382 h 2691441"/>
              <a:gd name="connsiteX48" fmla="*/ 880373 w 4148691"/>
              <a:gd name="connsiteY48" fmla="*/ 1303366 h 2691441"/>
              <a:gd name="connsiteX49" fmla="*/ 1024389 w 4148691"/>
              <a:gd name="connsiteY49" fmla="*/ 1015334 h 2691441"/>
              <a:gd name="connsiteX50" fmla="*/ 1308045 w 4148691"/>
              <a:gd name="connsiteY50" fmla="*/ 905774 h 2691441"/>
              <a:gd name="connsiteX51" fmla="*/ 1161396 w 4148691"/>
              <a:gd name="connsiteY51" fmla="*/ 293298 h 2691441"/>
              <a:gd name="connsiteX52" fmla="*/ 1204528 w 4148691"/>
              <a:gd name="connsiteY52" fmla="*/ 241540 h 2691441"/>
              <a:gd name="connsiteX53" fmla="*/ 1204528 w 4148691"/>
              <a:gd name="connsiteY53"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95467 w 4148691"/>
              <a:gd name="connsiteY43" fmla="*/ 1597717 h 2691441"/>
              <a:gd name="connsiteX44" fmla="*/ 93933 w 4148691"/>
              <a:gd name="connsiteY44" fmla="*/ 1587810 h 2691441"/>
              <a:gd name="connsiteX45" fmla="*/ 16277 w 4148691"/>
              <a:gd name="connsiteY45" fmla="*/ 1519390 h 2691441"/>
              <a:gd name="connsiteX46" fmla="*/ 376317 w 4148691"/>
              <a:gd name="connsiteY46" fmla="*/ 1447382 h 2691441"/>
              <a:gd name="connsiteX47" fmla="*/ 880373 w 4148691"/>
              <a:gd name="connsiteY47" fmla="*/ 1303366 h 2691441"/>
              <a:gd name="connsiteX48" fmla="*/ 1024389 w 4148691"/>
              <a:gd name="connsiteY48" fmla="*/ 1015334 h 2691441"/>
              <a:gd name="connsiteX49" fmla="*/ 1308045 w 4148691"/>
              <a:gd name="connsiteY49" fmla="*/ 905774 h 2691441"/>
              <a:gd name="connsiteX50" fmla="*/ 1161396 w 4148691"/>
              <a:gd name="connsiteY50" fmla="*/ 293298 h 2691441"/>
              <a:gd name="connsiteX51" fmla="*/ 1204528 w 4148691"/>
              <a:gd name="connsiteY51" fmla="*/ 241540 h 2691441"/>
              <a:gd name="connsiteX52" fmla="*/ 1204528 w 4148691"/>
              <a:gd name="connsiteY52"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95467 w 4148691"/>
              <a:gd name="connsiteY42" fmla="*/ 1597717 h 2691441"/>
              <a:gd name="connsiteX43" fmla="*/ 93933 w 4148691"/>
              <a:gd name="connsiteY43" fmla="*/ 1587810 h 2691441"/>
              <a:gd name="connsiteX44" fmla="*/ 16277 w 4148691"/>
              <a:gd name="connsiteY44" fmla="*/ 1519390 h 2691441"/>
              <a:gd name="connsiteX45" fmla="*/ 376317 w 4148691"/>
              <a:gd name="connsiteY45" fmla="*/ 1447382 h 2691441"/>
              <a:gd name="connsiteX46" fmla="*/ 880373 w 4148691"/>
              <a:gd name="connsiteY46" fmla="*/ 1303366 h 2691441"/>
              <a:gd name="connsiteX47" fmla="*/ 1024389 w 4148691"/>
              <a:gd name="connsiteY47" fmla="*/ 1015334 h 2691441"/>
              <a:gd name="connsiteX48" fmla="*/ 1308045 w 4148691"/>
              <a:gd name="connsiteY48" fmla="*/ 905774 h 2691441"/>
              <a:gd name="connsiteX49" fmla="*/ 1161396 w 4148691"/>
              <a:gd name="connsiteY49" fmla="*/ 293298 h 2691441"/>
              <a:gd name="connsiteX50" fmla="*/ 1204528 w 4148691"/>
              <a:gd name="connsiteY50" fmla="*/ 241540 h 2691441"/>
              <a:gd name="connsiteX51" fmla="*/ 1204528 w 4148691"/>
              <a:gd name="connsiteY51"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95467 w 4148691"/>
              <a:gd name="connsiteY41" fmla="*/ 1597717 h 2691441"/>
              <a:gd name="connsiteX42" fmla="*/ 93933 w 4148691"/>
              <a:gd name="connsiteY42" fmla="*/ 1587810 h 2691441"/>
              <a:gd name="connsiteX43" fmla="*/ 16277 w 4148691"/>
              <a:gd name="connsiteY43" fmla="*/ 1519390 h 2691441"/>
              <a:gd name="connsiteX44" fmla="*/ 376317 w 4148691"/>
              <a:gd name="connsiteY44" fmla="*/ 1447382 h 2691441"/>
              <a:gd name="connsiteX45" fmla="*/ 880373 w 4148691"/>
              <a:gd name="connsiteY45" fmla="*/ 1303366 h 2691441"/>
              <a:gd name="connsiteX46" fmla="*/ 1024389 w 4148691"/>
              <a:gd name="connsiteY46" fmla="*/ 1015334 h 2691441"/>
              <a:gd name="connsiteX47" fmla="*/ 1308045 w 4148691"/>
              <a:gd name="connsiteY47" fmla="*/ 905774 h 2691441"/>
              <a:gd name="connsiteX48" fmla="*/ 1161396 w 4148691"/>
              <a:gd name="connsiteY48" fmla="*/ 293298 h 2691441"/>
              <a:gd name="connsiteX49" fmla="*/ 1204528 w 4148691"/>
              <a:gd name="connsiteY49" fmla="*/ 241540 h 2691441"/>
              <a:gd name="connsiteX50" fmla="*/ 1204528 w 4148691"/>
              <a:gd name="connsiteY50"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04056 w 4132414"/>
              <a:gd name="connsiteY36" fmla="*/ 2311478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19225 w 4132414"/>
              <a:gd name="connsiteY36" fmla="*/ 2338204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19225 w 4132414"/>
              <a:gd name="connsiteY36" fmla="*/ 2338204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599510"/>
              <a:gd name="connsiteX1" fmla="*/ 1455670 w 4132414"/>
              <a:gd name="connsiteY1" fmla="*/ 146649 h 2599510"/>
              <a:gd name="connsiteX2" fmla="*/ 1550561 w 4132414"/>
              <a:gd name="connsiteY2" fmla="*/ 250166 h 2599510"/>
              <a:gd name="connsiteX3" fmla="*/ 2758259 w 4132414"/>
              <a:gd name="connsiteY3" fmla="*/ 508958 h 2599510"/>
              <a:gd name="connsiteX4" fmla="*/ 2930787 w 4132414"/>
              <a:gd name="connsiteY4" fmla="*/ 491706 h 2599510"/>
              <a:gd name="connsiteX5" fmla="*/ 3051557 w 4132414"/>
              <a:gd name="connsiteY5" fmla="*/ 603849 h 2599510"/>
              <a:gd name="connsiteX6" fmla="*/ 3068810 w 4132414"/>
              <a:gd name="connsiteY6" fmla="*/ 767751 h 2599510"/>
              <a:gd name="connsiteX7" fmla="*/ 3129195 w 4132414"/>
              <a:gd name="connsiteY7" fmla="*/ 836762 h 2599510"/>
              <a:gd name="connsiteX8" fmla="*/ 3168351 w 4132414"/>
              <a:gd name="connsiteY8" fmla="*/ 943326 h 2599510"/>
              <a:gd name="connsiteX9" fmla="*/ 3384376 w 4132414"/>
              <a:gd name="connsiteY9" fmla="*/ 1087342 h 2599510"/>
              <a:gd name="connsiteX10" fmla="*/ 3698538 w 4132414"/>
              <a:gd name="connsiteY10" fmla="*/ 1224951 h 2599510"/>
              <a:gd name="connsiteX11" fmla="*/ 3664032 w 4132414"/>
              <a:gd name="connsiteY11" fmla="*/ 1250830 h 2599510"/>
              <a:gd name="connsiteX12" fmla="*/ 3724417 w 4132414"/>
              <a:gd name="connsiteY12" fmla="*/ 1345721 h 2599510"/>
              <a:gd name="connsiteX13" fmla="*/ 3672407 w 4132414"/>
              <a:gd name="connsiteY13" fmla="*/ 1447382 h 2599510"/>
              <a:gd name="connsiteX14" fmla="*/ 3827934 w 4132414"/>
              <a:gd name="connsiteY14" fmla="*/ 1552755 h 2599510"/>
              <a:gd name="connsiteX15" fmla="*/ 3888319 w 4132414"/>
              <a:gd name="connsiteY15" fmla="*/ 1544128 h 2599510"/>
              <a:gd name="connsiteX16" fmla="*/ 3960440 w 4132414"/>
              <a:gd name="connsiteY16" fmla="*/ 1663406 h 2599510"/>
              <a:gd name="connsiteX17" fmla="*/ 4104456 w 4132414"/>
              <a:gd name="connsiteY17" fmla="*/ 1807422 h 2599510"/>
              <a:gd name="connsiteX18" fmla="*/ 4000462 w 4132414"/>
              <a:gd name="connsiteY18" fmla="*/ 1915064 h 2599510"/>
              <a:gd name="connsiteX19" fmla="*/ 3896945 w 4132414"/>
              <a:gd name="connsiteY19" fmla="*/ 1871932 h 2599510"/>
              <a:gd name="connsiteX20" fmla="*/ 3724417 w 4132414"/>
              <a:gd name="connsiteY20" fmla="*/ 2001328 h 2599510"/>
              <a:gd name="connsiteX21" fmla="*/ 3707164 w 4132414"/>
              <a:gd name="connsiteY21" fmla="*/ 2035834 h 2599510"/>
              <a:gd name="connsiteX22" fmla="*/ 3629527 w 4132414"/>
              <a:gd name="connsiteY22" fmla="*/ 2035834 h 2599510"/>
              <a:gd name="connsiteX23" fmla="*/ 3620900 w 4132414"/>
              <a:gd name="connsiteY23" fmla="*/ 2087592 h 2599510"/>
              <a:gd name="connsiteX24" fmla="*/ 3267217 w 4132414"/>
              <a:gd name="connsiteY24" fmla="*/ 2268747 h 2599510"/>
              <a:gd name="connsiteX25" fmla="*/ 3163700 w 4132414"/>
              <a:gd name="connsiteY25" fmla="*/ 2216989 h 2599510"/>
              <a:gd name="connsiteX26" fmla="*/ 2880320 w 4132414"/>
              <a:gd name="connsiteY26" fmla="*/ 2167462 h 2599510"/>
              <a:gd name="connsiteX27" fmla="*/ 2880320 w 4132414"/>
              <a:gd name="connsiteY27" fmla="*/ 2383486 h 2599510"/>
              <a:gd name="connsiteX28" fmla="*/ 2758259 w 4132414"/>
              <a:gd name="connsiteY28" fmla="*/ 2458528 h 2599510"/>
              <a:gd name="connsiteX29" fmla="*/ 2577104 w 4132414"/>
              <a:gd name="connsiteY29" fmla="*/ 2337758 h 2599510"/>
              <a:gd name="connsiteX30" fmla="*/ 2568478 w 4132414"/>
              <a:gd name="connsiteY30" fmla="*/ 2242868 h 2599510"/>
              <a:gd name="connsiteX31" fmla="*/ 2456334 w 4132414"/>
              <a:gd name="connsiteY31" fmla="*/ 2234241 h 2599510"/>
              <a:gd name="connsiteX32" fmla="*/ 2448271 w 4132414"/>
              <a:gd name="connsiteY32" fmla="*/ 2383486 h 2599510"/>
              <a:gd name="connsiteX33" fmla="*/ 2326938 w 4132414"/>
              <a:gd name="connsiteY33" fmla="*/ 2510287 h 2599510"/>
              <a:gd name="connsiteX34" fmla="*/ 2160240 w 4132414"/>
              <a:gd name="connsiteY34" fmla="*/ 2599510 h 2599510"/>
              <a:gd name="connsiteX35" fmla="*/ 519225 w 4132414"/>
              <a:gd name="connsiteY35" fmla="*/ 2338204 h 2599510"/>
              <a:gd name="connsiteX36" fmla="*/ 360039 w 4132414"/>
              <a:gd name="connsiteY36" fmla="*/ 2311478 h 2599510"/>
              <a:gd name="connsiteX37" fmla="*/ 308357 w 4132414"/>
              <a:gd name="connsiteY37" fmla="*/ 2147977 h 2599510"/>
              <a:gd name="connsiteX38" fmla="*/ 239345 w 4132414"/>
              <a:gd name="connsiteY38" fmla="*/ 1949570 h 2599510"/>
              <a:gd name="connsiteX39" fmla="*/ 216023 w 4132414"/>
              <a:gd name="connsiteY39" fmla="*/ 1735414 h 2599510"/>
              <a:gd name="connsiteX40" fmla="*/ 79190 w 4132414"/>
              <a:gd name="connsiteY40" fmla="*/ 1597717 h 2599510"/>
              <a:gd name="connsiteX41" fmla="*/ 0 w 4132414"/>
              <a:gd name="connsiteY41" fmla="*/ 1519390 h 2599510"/>
              <a:gd name="connsiteX42" fmla="*/ 360040 w 4132414"/>
              <a:gd name="connsiteY42" fmla="*/ 1447382 h 2599510"/>
              <a:gd name="connsiteX43" fmla="*/ 864096 w 4132414"/>
              <a:gd name="connsiteY43" fmla="*/ 1303366 h 2599510"/>
              <a:gd name="connsiteX44" fmla="*/ 1008112 w 4132414"/>
              <a:gd name="connsiteY44" fmla="*/ 1015334 h 2599510"/>
              <a:gd name="connsiteX45" fmla="*/ 1291768 w 4132414"/>
              <a:gd name="connsiteY45" fmla="*/ 905774 h 2599510"/>
              <a:gd name="connsiteX46" fmla="*/ 1145119 w 4132414"/>
              <a:gd name="connsiteY46" fmla="*/ 293298 h 2599510"/>
              <a:gd name="connsiteX47" fmla="*/ 1188251 w 4132414"/>
              <a:gd name="connsiteY47" fmla="*/ 241540 h 2599510"/>
              <a:gd name="connsiteX48" fmla="*/ 1188251 w 4132414"/>
              <a:gd name="connsiteY48" fmla="*/ 0 h 2599510"/>
              <a:gd name="connsiteX0" fmla="*/ 1188251 w 4132414"/>
              <a:gd name="connsiteY0" fmla="*/ 0 h 2599510"/>
              <a:gd name="connsiteX1" fmla="*/ 1455670 w 4132414"/>
              <a:gd name="connsiteY1" fmla="*/ 146649 h 2599510"/>
              <a:gd name="connsiteX2" fmla="*/ 1550561 w 4132414"/>
              <a:gd name="connsiteY2" fmla="*/ 250166 h 2599510"/>
              <a:gd name="connsiteX3" fmla="*/ 2758259 w 4132414"/>
              <a:gd name="connsiteY3" fmla="*/ 508958 h 2599510"/>
              <a:gd name="connsiteX4" fmla="*/ 2930787 w 4132414"/>
              <a:gd name="connsiteY4" fmla="*/ 491706 h 2599510"/>
              <a:gd name="connsiteX5" fmla="*/ 3051557 w 4132414"/>
              <a:gd name="connsiteY5" fmla="*/ 603849 h 2599510"/>
              <a:gd name="connsiteX6" fmla="*/ 3068810 w 4132414"/>
              <a:gd name="connsiteY6" fmla="*/ 767751 h 2599510"/>
              <a:gd name="connsiteX7" fmla="*/ 3129195 w 4132414"/>
              <a:gd name="connsiteY7" fmla="*/ 836762 h 2599510"/>
              <a:gd name="connsiteX8" fmla="*/ 3168351 w 4132414"/>
              <a:gd name="connsiteY8" fmla="*/ 943326 h 2599510"/>
              <a:gd name="connsiteX9" fmla="*/ 3384376 w 4132414"/>
              <a:gd name="connsiteY9" fmla="*/ 1087342 h 2599510"/>
              <a:gd name="connsiteX10" fmla="*/ 3698538 w 4132414"/>
              <a:gd name="connsiteY10" fmla="*/ 1224951 h 2599510"/>
              <a:gd name="connsiteX11" fmla="*/ 3664032 w 4132414"/>
              <a:gd name="connsiteY11" fmla="*/ 1250830 h 2599510"/>
              <a:gd name="connsiteX12" fmla="*/ 3724417 w 4132414"/>
              <a:gd name="connsiteY12" fmla="*/ 1345721 h 2599510"/>
              <a:gd name="connsiteX13" fmla="*/ 3672407 w 4132414"/>
              <a:gd name="connsiteY13" fmla="*/ 1447382 h 2599510"/>
              <a:gd name="connsiteX14" fmla="*/ 3827934 w 4132414"/>
              <a:gd name="connsiteY14" fmla="*/ 1552755 h 2599510"/>
              <a:gd name="connsiteX15" fmla="*/ 3888319 w 4132414"/>
              <a:gd name="connsiteY15" fmla="*/ 1544128 h 2599510"/>
              <a:gd name="connsiteX16" fmla="*/ 3960440 w 4132414"/>
              <a:gd name="connsiteY16" fmla="*/ 1663406 h 2599510"/>
              <a:gd name="connsiteX17" fmla="*/ 4104456 w 4132414"/>
              <a:gd name="connsiteY17" fmla="*/ 1807422 h 2599510"/>
              <a:gd name="connsiteX18" fmla="*/ 4000462 w 4132414"/>
              <a:gd name="connsiteY18" fmla="*/ 1915064 h 2599510"/>
              <a:gd name="connsiteX19" fmla="*/ 3896945 w 4132414"/>
              <a:gd name="connsiteY19" fmla="*/ 1871932 h 2599510"/>
              <a:gd name="connsiteX20" fmla="*/ 3724417 w 4132414"/>
              <a:gd name="connsiteY20" fmla="*/ 2001328 h 2599510"/>
              <a:gd name="connsiteX21" fmla="*/ 3707164 w 4132414"/>
              <a:gd name="connsiteY21" fmla="*/ 2035834 h 2599510"/>
              <a:gd name="connsiteX22" fmla="*/ 3629527 w 4132414"/>
              <a:gd name="connsiteY22" fmla="*/ 2035834 h 2599510"/>
              <a:gd name="connsiteX23" fmla="*/ 3620900 w 4132414"/>
              <a:gd name="connsiteY23" fmla="*/ 2087592 h 2599510"/>
              <a:gd name="connsiteX24" fmla="*/ 3267217 w 4132414"/>
              <a:gd name="connsiteY24" fmla="*/ 2268747 h 2599510"/>
              <a:gd name="connsiteX25" fmla="*/ 3163700 w 4132414"/>
              <a:gd name="connsiteY25" fmla="*/ 2216989 h 2599510"/>
              <a:gd name="connsiteX26" fmla="*/ 2880320 w 4132414"/>
              <a:gd name="connsiteY26" fmla="*/ 2167462 h 2599510"/>
              <a:gd name="connsiteX27" fmla="*/ 2880320 w 4132414"/>
              <a:gd name="connsiteY27" fmla="*/ 2383486 h 2599510"/>
              <a:gd name="connsiteX28" fmla="*/ 2758259 w 4132414"/>
              <a:gd name="connsiteY28" fmla="*/ 2458528 h 2599510"/>
              <a:gd name="connsiteX29" fmla="*/ 2577104 w 4132414"/>
              <a:gd name="connsiteY29" fmla="*/ 2337758 h 2599510"/>
              <a:gd name="connsiteX30" fmla="*/ 2568478 w 4132414"/>
              <a:gd name="connsiteY30" fmla="*/ 2242868 h 2599510"/>
              <a:gd name="connsiteX31" fmla="*/ 2456334 w 4132414"/>
              <a:gd name="connsiteY31" fmla="*/ 2234241 h 2599510"/>
              <a:gd name="connsiteX32" fmla="*/ 2448271 w 4132414"/>
              <a:gd name="connsiteY32" fmla="*/ 2383486 h 2599510"/>
              <a:gd name="connsiteX33" fmla="*/ 2326938 w 4132414"/>
              <a:gd name="connsiteY33" fmla="*/ 2510287 h 2599510"/>
              <a:gd name="connsiteX34" fmla="*/ 2214616 w 4132414"/>
              <a:gd name="connsiteY34" fmla="*/ 2517870 h 2599510"/>
              <a:gd name="connsiteX35" fmla="*/ 2160240 w 4132414"/>
              <a:gd name="connsiteY35" fmla="*/ 2599510 h 2599510"/>
              <a:gd name="connsiteX36" fmla="*/ 519225 w 4132414"/>
              <a:gd name="connsiteY36" fmla="*/ 2338204 h 2599510"/>
              <a:gd name="connsiteX37" fmla="*/ 360039 w 4132414"/>
              <a:gd name="connsiteY37" fmla="*/ 2311478 h 2599510"/>
              <a:gd name="connsiteX38" fmla="*/ 308357 w 4132414"/>
              <a:gd name="connsiteY38" fmla="*/ 2147977 h 2599510"/>
              <a:gd name="connsiteX39" fmla="*/ 239345 w 4132414"/>
              <a:gd name="connsiteY39" fmla="*/ 1949570 h 2599510"/>
              <a:gd name="connsiteX40" fmla="*/ 216023 w 4132414"/>
              <a:gd name="connsiteY40" fmla="*/ 1735414 h 2599510"/>
              <a:gd name="connsiteX41" fmla="*/ 79190 w 4132414"/>
              <a:gd name="connsiteY41" fmla="*/ 1597717 h 2599510"/>
              <a:gd name="connsiteX42" fmla="*/ 0 w 4132414"/>
              <a:gd name="connsiteY42" fmla="*/ 1519390 h 2599510"/>
              <a:gd name="connsiteX43" fmla="*/ 360040 w 4132414"/>
              <a:gd name="connsiteY43" fmla="*/ 1447382 h 2599510"/>
              <a:gd name="connsiteX44" fmla="*/ 864096 w 4132414"/>
              <a:gd name="connsiteY44" fmla="*/ 1303366 h 2599510"/>
              <a:gd name="connsiteX45" fmla="*/ 1008112 w 4132414"/>
              <a:gd name="connsiteY45" fmla="*/ 1015334 h 2599510"/>
              <a:gd name="connsiteX46" fmla="*/ 1291768 w 4132414"/>
              <a:gd name="connsiteY46" fmla="*/ 905774 h 2599510"/>
              <a:gd name="connsiteX47" fmla="*/ 1145119 w 4132414"/>
              <a:gd name="connsiteY47" fmla="*/ 293298 h 2599510"/>
              <a:gd name="connsiteX48" fmla="*/ 1188251 w 4132414"/>
              <a:gd name="connsiteY48" fmla="*/ 241540 h 2599510"/>
              <a:gd name="connsiteX49" fmla="*/ 1188251 w 4132414"/>
              <a:gd name="connsiteY49" fmla="*/ 0 h 2599510"/>
              <a:gd name="connsiteX0" fmla="*/ 1188251 w 4132414"/>
              <a:gd name="connsiteY0" fmla="*/ 0 h 2613555"/>
              <a:gd name="connsiteX1" fmla="*/ 1455670 w 4132414"/>
              <a:gd name="connsiteY1" fmla="*/ 146649 h 2613555"/>
              <a:gd name="connsiteX2" fmla="*/ 1550561 w 4132414"/>
              <a:gd name="connsiteY2" fmla="*/ 250166 h 2613555"/>
              <a:gd name="connsiteX3" fmla="*/ 2758259 w 4132414"/>
              <a:gd name="connsiteY3" fmla="*/ 508958 h 2613555"/>
              <a:gd name="connsiteX4" fmla="*/ 2930787 w 4132414"/>
              <a:gd name="connsiteY4" fmla="*/ 491706 h 2613555"/>
              <a:gd name="connsiteX5" fmla="*/ 3051557 w 4132414"/>
              <a:gd name="connsiteY5" fmla="*/ 603849 h 2613555"/>
              <a:gd name="connsiteX6" fmla="*/ 3068810 w 4132414"/>
              <a:gd name="connsiteY6" fmla="*/ 767751 h 2613555"/>
              <a:gd name="connsiteX7" fmla="*/ 3129195 w 4132414"/>
              <a:gd name="connsiteY7" fmla="*/ 836762 h 2613555"/>
              <a:gd name="connsiteX8" fmla="*/ 3168351 w 4132414"/>
              <a:gd name="connsiteY8" fmla="*/ 943326 h 2613555"/>
              <a:gd name="connsiteX9" fmla="*/ 3384376 w 4132414"/>
              <a:gd name="connsiteY9" fmla="*/ 1087342 h 2613555"/>
              <a:gd name="connsiteX10" fmla="*/ 3698538 w 4132414"/>
              <a:gd name="connsiteY10" fmla="*/ 1224951 h 2613555"/>
              <a:gd name="connsiteX11" fmla="*/ 3664032 w 4132414"/>
              <a:gd name="connsiteY11" fmla="*/ 1250830 h 2613555"/>
              <a:gd name="connsiteX12" fmla="*/ 3724417 w 4132414"/>
              <a:gd name="connsiteY12" fmla="*/ 1345721 h 2613555"/>
              <a:gd name="connsiteX13" fmla="*/ 3672407 w 4132414"/>
              <a:gd name="connsiteY13" fmla="*/ 1447382 h 2613555"/>
              <a:gd name="connsiteX14" fmla="*/ 3827934 w 4132414"/>
              <a:gd name="connsiteY14" fmla="*/ 1552755 h 2613555"/>
              <a:gd name="connsiteX15" fmla="*/ 3888319 w 4132414"/>
              <a:gd name="connsiteY15" fmla="*/ 1544128 h 2613555"/>
              <a:gd name="connsiteX16" fmla="*/ 3960440 w 4132414"/>
              <a:gd name="connsiteY16" fmla="*/ 1663406 h 2613555"/>
              <a:gd name="connsiteX17" fmla="*/ 4104456 w 4132414"/>
              <a:gd name="connsiteY17" fmla="*/ 1807422 h 2613555"/>
              <a:gd name="connsiteX18" fmla="*/ 4000462 w 4132414"/>
              <a:gd name="connsiteY18" fmla="*/ 1915064 h 2613555"/>
              <a:gd name="connsiteX19" fmla="*/ 3896945 w 4132414"/>
              <a:gd name="connsiteY19" fmla="*/ 1871932 h 2613555"/>
              <a:gd name="connsiteX20" fmla="*/ 3724417 w 4132414"/>
              <a:gd name="connsiteY20" fmla="*/ 2001328 h 2613555"/>
              <a:gd name="connsiteX21" fmla="*/ 3707164 w 4132414"/>
              <a:gd name="connsiteY21" fmla="*/ 2035834 h 2613555"/>
              <a:gd name="connsiteX22" fmla="*/ 3629527 w 4132414"/>
              <a:gd name="connsiteY22" fmla="*/ 2035834 h 2613555"/>
              <a:gd name="connsiteX23" fmla="*/ 3620900 w 4132414"/>
              <a:gd name="connsiteY23" fmla="*/ 2087592 h 2613555"/>
              <a:gd name="connsiteX24" fmla="*/ 3267217 w 4132414"/>
              <a:gd name="connsiteY24" fmla="*/ 2268747 h 2613555"/>
              <a:gd name="connsiteX25" fmla="*/ 3163700 w 4132414"/>
              <a:gd name="connsiteY25" fmla="*/ 2216989 h 2613555"/>
              <a:gd name="connsiteX26" fmla="*/ 2880320 w 4132414"/>
              <a:gd name="connsiteY26" fmla="*/ 2167462 h 2613555"/>
              <a:gd name="connsiteX27" fmla="*/ 2880320 w 4132414"/>
              <a:gd name="connsiteY27" fmla="*/ 2383486 h 2613555"/>
              <a:gd name="connsiteX28" fmla="*/ 2758259 w 4132414"/>
              <a:gd name="connsiteY28" fmla="*/ 2458528 h 2613555"/>
              <a:gd name="connsiteX29" fmla="*/ 2577104 w 4132414"/>
              <a:gd name="connsiteY29" fmla="*/ 2337758 h 2613555"/>
              <a:gd name="connsiteX30" fmla="*/ 2568478 w 4132414"/>
              <a:gd name="connsiteY30" fmla="*/ 2242868 h 2613555"/>
              <a:gd name="connsiteX31" fmla="*/ 2456334 w 4132414"/>
              <a:gd name="connsiteY31" fmla="*/ 2234241 h 2613555"/>
              <a:gd name="connsiteX32" fmla="*/ 2448271 w 4132414"/>
              <a:gd name="connsiteY32" fmla="*/ 2383486 h 2613555"/>
              <a:gd name="connsiteX33" fmla="*/ 2326938 w 4132414"/>
              <a:gd name="connsiteY33" fmla="*/ 2510287 h 2613555"/>
              <a:gd name="connsiteX34" fmla="*/ 2289674 w 4132414"/>
              <a:gd name="connsiteY34" fmla="*/ 2613555 h 2613555"/>
              <a:gd name="connsiteX35" fmla="*/ 2160240 w 4132414"/>
              <a:gd name="connsiteY35" fmla="*/ 2599510 h 2613555"/>
              <a:gd name="connsiteX36" fmla="*/ 519225 w 4132414"/>
              <a:gd name="connsiteY36" fmla="*/ 2338204 h 2613555"/>
              <a:gd name="connsiteX37" fmla="*/ 360039 w 4132414"/>
              <a:gd name="connsiteY37" fmla="*/ 2311478 h 2613555"/>
              <a:gd name="connsiteX38" fmla="*/ 308357 w 4132414"/>
              <a:gd name="connsiteY38" fmla="*/ 2147977 h 2613555"/>
              <a:gd name="connsiteX39" fmla="*/ 239345 w 4132414"/>
              <a:gd name="connsiteY39" fmla="*/ 1949570 h 2613555"/>
              <a:gd name="connsiteX40" fmla="*/ 216023 w 4132414"/>
              <a:gd name="connsiteY40" fmla="*/ 1735414 h 2613555"/>
              <a:gd name="connsiteX41" fmla="*/ 79190 w 4132414"/>
              <a:gd name="connsiteY41" fmla="*/ 1597717 h 2613555"/>
              <a:gd name="connsiteX42" fmla="*/ 0 w 4132414"/>
              <a:gd name="connsiteY42" fmla="*/ 1519390 h 2613555"/>
              <a:gd name="connsiteX43" fmla="*/ 360040 w 4132414"/>
              <a:gd name="connsiteY43" fmla="*/ 1447382 h 2613555"/>
              <a:gd name="connsiteX44" fmla="*/ 864096 w 4132414"/>
              <a:gd name="connsiteY44" fmla="*/ 1303366 h 2613555"/>
              <a:gd name="connsiteX45" fmla="*/ 1008112 w 4132414"/>
              <a:gd name="connsiteY45" fmla="*/ 1015334 h 2613555"/>
              <a:gd name="connsiteX46" fmla="*/ 1291768 w 4132414"/>
              <a:gd name="connsiteY46" fmla="*/ 905774 h 2613555"/>
              <a:gd name="connsiteX47" fmla="*/ 1145119 w 4132414"/>
              <a:gd name="connsiteY47" fmla="*/ 293298 h 2613555"/>
              <a:gd name="connsiteX48" fmla="*/ 1188251 w 4132414"/>
              <a:gd name="connsiteY48" fmla="*/ 241540 h 2613555"/>
              <a:gd name="connsiteX49" fmla="*/ 1188251 w 4132414"/>
              <a:gd name="connsiteY49" fmla="*/ 0 h 2613555"/>
              <a:gd name="connsiteX0" fmla="*/ 1188251 w 4132414"/>
              <a:gd name="connsiteY0" fmla="*/ 0 h 2613555"/>
              <a:gd name="connsiteX1" fmla="*/ 1455670 w 4132414"/>
              <a:gd name="connsiteY1" fmla="*/ 146649 h 2613555"/>
              <a:gd name="connsiteX2" fmla="*/ 1550561 w 4132414"/>
              <a:gd name="connsiteY2" fmla="*/ 250166 h 2613555"/>
              <a:gd name="connsiteX3" fmla="*/ 2758259 w 4132414"/>
              <a:gd name="connsiteY3" fmla="*/ 508958 h 2613555"/>
              <a:gd name="connsiteX4" fmla="*/ 2930787 w 4132414"/>
              <a:gd name="connsiteY4" fmla="*/ 491706 h 2613555"/>
              <a:gd name="connsiteX5" fmla="*/ 3051557 w 4132414"/>
              <a:gd name="connsiteY5" fmla="*/ 603849 h 2613555"/>
              <a:gd name="connsiteX6" fmla="*/ 3068810 w 4132414"/>
              <a:gd name="connsiteY6" fmla="*/ 767751 h 2613555"/>
              <a:gd name="connsiteX7" fmla="*/ 3129195 w 4132414"/>
              <a:gd name="connsiteY7" fmla="*/ 836762 h 2613555"/>
              <a:gd name="connsiteX8" fmla="*/ 3168351 w 4132414"/>
              <a:gd name="connsiteY8" fmla="*/ 943326 h 2613555"/>
              <a:gd name="connsiteX9" fmla="*/ 3384376 w 4132414"/>
              <a:gd name="connsiteY9" fmla="*/ 1087342 h 2613555"/>
              <a:gd name="connsiteX10" fmla="*/ 3698538 w 4132414"/>
              <a:gd name="connsiteY10" fmla="*/ 1224951 h 2613555"/>
              <a:gd name="connsiteX11" fmla="*/ 3664032 w 4132414"/>
              <a:gd name="connsiteY11" fmla="*/ 1250830 h 2613555"/>
              <a:gd name="connsiteX12" fmla="*/ 3724417 w 4132414"/>
              <a:gd name="connsiteY12" fmla="*/ 1345721 h 2613555"/>
              <a:gd name="connsiteX13" fmla="*/ 3672407 w 4132414"/>
              <a:gd name="connsiteY13" fmla="*/ 1447382 h 2613555"/>
              <a:gd name="connsiteX14" fmla="*/ 3827934 w 4132414"/>
              <a:gd name="connsiteY14" fmla="*/ 1552755 h 2613555"/>
              <a:gd name="connsiteX15" fmla="*/ 3888319 w 4132414"/>
              <a:gd name="connsiteY15" fmla="*/ 1544128 h 2613555"/>
              <a:gd name="connsiteX16" fmla="*/ 3960440 w 4132414"/>
              <a:gd name="connsiteY16" fmla="*/ 1663406 h 2613555"/>
              <a:gd name="connsiteX17" fmla="*/ 4104456 w 4132414"/>
              <a:gd name="connsiteY17" fmla="*/ 1807422 h 2613555"/>
              <a:gd name="connsiteX18" fmla="*/ 4000462 w 4132414"/>
              <a:gd name="connsiteY18" fmla="*/ 1915064 h 2613555"/>
              <a:gd name="connsiteX19" fmla="*/ 3896945 w 4132414"/>
              <a:gd name="connsiteY19" fmla="*/ 1871932 h 2613555"/>
              <a:gd name="connsiteX20" fmla="*/ 3724417 w 4132414"/>
              <a:gd name="connsiteY20" fmla="*/ 2001328 h 2613555"/>
              <a:gd name="connsiteX21" fmla="*/ 3707164 w 4132414"/>
              <a:gd name="connsiteY21" fmla="*/ 2035834 h 2613555"/>
              <a:gd name="connsiteX22" fmla="*/ 3629527 w 4132414"/>
              <a:gd name="connsiteY22" fmla="*/ 2035834 h 2613555"/>
              <a:gd name="connsiteX23" fmla="*/ 3620900 w 4132414"/>
              <a:gd name="connsiteY23" fmla="*/ 2087592 h 2613555"/>
              <a:gd name="connsiteX24" fmla="*/ 3267217 w 4132414"/>
              <a:gd name="connsiteY24" fmla="*/ 2268747 h 2613555"/>
              <a:gd name="connsiteX25" fmla="*/ 3163700 w 4132414"/>
              <a:gd name="connsiteY25" fmla="*/ 2216989 h 2613555"/>
              <a:gd name="connsiteX26" fmla="*/ 2880320 w 4132414"/>
              <a:gd name="connsiteY26" fmla="*/ 2167462 h 2613555"/>
              <a:gd name="connsiteX27" fmla="*/ 2880320 w 4132414"/>
              <a:gd name="connsiteY27" fmla="*/ 2383486 h 2613555"/>
              <a:gd name="connsiteX28" fmla="*/ 2758259 w 4132414"/>
              <a:gd name="connsiteY28" fmla="*/ 2458528 h 2613555"/>
              <a:gd name="connsiteX29" fmla="*/ 2577104 w 4132414"/>
              <a:gd name="connsiteY29" fmla="*/ 2337758 h 2613555"/>
              <a:gd name="connsiteX30" fmla="*/ 2568478 w 4132414"/>
              <a:gd name="connsiteY30" fmla="*/ 2242868 h 2613555"/>
              <a:gd name="connsiteX31" fmla="*/ 2456334 w 4132414"/>
              <a:gd name="connsiteY31" fmla="*/ 2234241 h 2613555"/>
              <a:gd name="connsiteX32" fmla="*/ 2448271 w 4132414"/>
              <a:gd name="connsiteY32" fmla="*/ 2383486 h 2613555"/>
              <a:gd name="connsiteX33" fmla="*/ 2326938 w 4132414"/>
              <a:gd name="connsiteY33" fmla="*/ 2510287 h 2613555"/>
              <a:gd name="connsiteX34" fmla="*/ 2289674 w 4132414"/>
              <a:gd name="connsiteY34" fmla="*/ 2613555 h 2613555"/>
              <a:gd name="connsiteX35" fmla="*/ 2202884 w 4132414"/>
              <a:gd name="connsiteY35" fmla="*/ 2602075 h 2613555"/>
              <a:gd name="connsiteX36" fmla="*/ 2160240 w 4132414"/>
              <a:gd name="connsiteY36" fmla="*/ 2599510 h 2613555"/>
              <a:gd name="connsiteX37" fmla="*/ 519225 w 4132414"/>
              <a:gd name="connsiteY37" fmla="*/ 2338204 h 2613555"/>
              <a:gd name="connsiteX38" fmla="*/ 360039 w 4132414"/>
              <a:gd name="connsiteY38" fmla="*/ 2311478 h 2613555"/>
              <a:gd name="connsiteX39" fmla="*/ 308357 w 4132414"/>
              <a:gd name="connsiteY39" fmla="*/ 2147977 h 2613555"/>
              <a:gd name="connsiteX40" fmla="*/ 239345 w 4132414"/>
              <a:gd name="connsiteY40" fmla="*/ 1949570 h 2613555"/>
              <a:gd name="connsiteX41" fmla="*/ 216023 w 4132414"/>
              <a:gd name="connsiteY41" fmla="*/ 1735414 h 2613555"/>
              <a:gd name="connsiteX42" fmla="*/ 79190 w 4132414"/>
              <a:gd name="connsiteY42" fmla="*/ 1597717 h 2613555"/>
              <a:gd name="connsiteX43" fmla="*/ 0 w 4132414"/>
              <a:gd name="connsiteY43" fmla="*/ 1519390 h 2613555"/>
              <a:gd name="connsiteX44" fmla="*/ 360040 w 4132414"/>
              <a:gd name="connsiteY44" fmla="*/ 1447382 h 2613555"/>
              <a:gd name="connsiteX45" fmla="*/ 864096 w 4132414"/>
              <a:gd name="connsiteY45" fmla="*/ 1303366 h 2613555"/>
              <a:gd name="connsiteX46" fmla="*/ 1008112 w 4132414"/>
              <a:gd name="connsiteY46" fmla="*/ 1015334 h 2613555"/>
              <a:gd name="connsiteX47" fmla="*/ 1291768 w 4132414"/>
              <a:gd name="connsiteY47" fmla="*/ 905774 h 2613555"/>
              <a:gd name="connsiteX48" fmla="*/ 1145119 w 4132414"/>
              <a:gd name="connsiteY48" fmla="*/ 293298 h 2613555"/>
              <a:gd name="connsiteX49" fmla="*/ 1188251 w 4132414"/>
              <a:gd name="connsiteY49" fmla="*/ 241540 h 2613555"/>
              <a:gd name="connsiteX50" fmla="*/ 1188251 w 4132414"/>
              <a:gd name="connsiteY50" fmla="*/ 0 h 2613555"/>
              <a:gd name="connsiteX0" fmla="*/ 1188251 w 4132414"/>
              <a:gd name="connsiteY0" fmla="*/ 0 h 2676255"/>
              <a:gd name="connsiteX1" fmla="*/ 1455670 w 4132414"/>
              <a:gd name="connsiteY1" fmla="*/ 146649 h 2676255"/>
              <a:gd name="connsiteX2" fmla="*/ 1550561 w 4132414"/>
              <a:gd name="connsiteY2" fmla="*/ 250166 h 2676255"/>
              <a:gd name="connsiteX3" fmla="*/ 2758259 w 4132414"/>
              <a:gd name="connsiteY3" fmla="*/ 508958 h 2676255"/>
              <a:gd name="connsiteX4" fmla="*/ 2930787 w 4132414"/>
              <a:gd name="connsiteY4" fmla="*/ 491706 h 2676255"/>
              <a:gd name="connsiteX5" fmla="*/ 3051557 w 4132414"/>
              <a:gd name="connsiteY5" fmla="*/ 603849 h 2676255"/>
              <a:gd name="connsiteX6" fmla="*/ 3068810 w 4132414"/>
              <a:gd name="connsiteY6" fmla="*/ 767751 h 2676255"/>
              <a:gd name="connsiteX7" fmla="*/ 3129195 w 4132414"/>
              <a:gd name="connsiteY7" fmla="*/ 836762 h 2676255"/>
              <a:gd name="connsiteX8" fmla="*/ 3168351 w 4132414"/>
              <a:gd name="connsiteY8" fmla="*/ 943326 h 2676255"/>
              <a:gd name="connsiteX9" fmla="*/ 3384376 w 4132414"/>
              <a:gd name="connsiteY9" fmla="*/ 1087342 h 2676255"/>
              <a:gd name="connsiteX10" fmla="*/ 3698538 w 4132414"/>
              <a:gd name="connsiteY10" fmla="*/ 1224951 h 2676255"/>
              <a:gd name="connsiteX11" fmla="*/ 3664032 w 4132414"/>
              <a:gd name="connsiteY11" fmla="*/ 1250830 h 2676255"/>
              <a:gd name="connsiteX12" fmla="*/ 3724417 w 4132414"/>
              <a:gd name="connsiteY12" fmla="*/ 1345721 h 2676255"/>
              <a:gd name="connsiteX13" fmla="*/ 3672407 w 4132414"/>
              <a:gd name="connsiteY13" fmla="*/ 1447382 h 2676255"/>
              <a:gd name="connsiteX14" fmla="*/ 3827934 w 4132414"/>
              <a:gd name="connsiteY14" fmla="*/ 1552755 h 2676255"/>
              <a:gd name="connsiteX15" fmla="*/ 3888319 w 4132414"/>
              <a:gd name="connsiteY15" fmla="*/ 1544128 h 2676255"/>
              <a:gd name="connsiteX16" fmla="*/ 3960440 w 4132414"/>
              <a:gd name="connsiteY16" fmla="*/ 1663406 h 2676255"/>
              <a:gd name="connsiteX17" fmla="*/ 4104456 w 4132414"/>
              <a:gd name="connsiteY17" fmla="*/ 1807422 h 2676255"/>
              <a:gd name="connsiteX18" fmla="*/ 4000462 w 4132414"/>
              <a:gd name="connsiteY18" fmla="*/ 1915064 h 2676255"/>
              <a:gd name="connsiteX19" fmla="*/ 3896945 w 4132414"/>
              <a:gd name="connsiteY19" fmla="*/ 1871932 h 2676255"/>
              <a:gd name="connsiteX20" fmla="*/ 3724417 w 4132414"/>
              <a:gd name="connsiteY20" fmla="*/ 2001328 h 2676255"/>
              <a:gd name="connsiteX21" fmla="*/ 3707164 w 4132414"/>
              <a:gd name="connsiteY21" fmla="*/ 2035834 h 2676255"/>
              <a:gd name="connsiteX22" fmla="*/ 3629527 w 4132414"/>
              <a:gd name="connsiteY22" fmla="*/ 2035834 h 2676255"/>
              <a:gd name="connsiteX23" fmla="*/ 3620900 w 4132414"/>
              <a:gd name="connsiteY23" fmla="*/ 2087592 h 2676255"/>
              <a:gd name="connsiteX24" fmla="*/ 3267217 w 4132414"/>
              <a:gd name="connsiteY24" fmla="*/ 2268747 h 2676255"/>
              <a:gd name="connsiteX25" fmla="*/ 3163700 w 4132414"/>
              <a:gd name="connsiteY25" fmla="*/ 2216989 h 2676255"/>
              <a:gd name="connsiteX26" fmla="*/ 2880320 w 4132414"/>
              <a:gd name="connsiteY26" fmla="*/ 2167462 h 2676255"/>
              <a:gd name="connsiteX27" fmla="*/ 2880320 w 4132414"/>
              <a:gd name="connsiteY27" fmla="*/ 2383486 h 2676255"/>
              <a:gd name="connsiteX28" fmla="*/ 2758259 w 4132414"/>
              <a:gd name="connsiteY28" fmla="*/ 2458528 h 2676255"/>
              <a:gd name="connsiteX29" fmla="*/ 2577104 w 4132414"/>
              <a:gd name="connsiteY29" fmla="*/ 2337758 h 2676255"/>
              <a:gd name="connsiteX30" fmla="*/ 2568478 w 4132414"/>
              <a:gd name="connsiteY30" fmla="*/ 2242868 h 2676255"/>
              <a:gd name="connsiteX31" fmla="*/ 2456334 w 4132414"/>
              <a:gd name="connsiteY31" fmla="*/ 2234241 h 2676255"/>
              <a:gd name="connsiteX32" fmla="*/ 2448271 w 4132414"/>
              <a:gd name="connsiteY32" fmla="*/ 2383486 h 2676255"/>
              <a:gd name="connsiteX33" fmla="*/ 2326938 w 4132414"/>
              <a:gd name="connsiteY33" fmla="*/ 2510287 h 2676255"/>
              <a:gd name="connsiteX34" fmla="*/ 2289674 w 4132414"/>
              <a:gd name="connsiteY34" fmla="*/ 2613555 h 2676255"/>
              <a:gd name="connsiteX35" fmla="*/ 2168008 w 4132414"/>
              <a:gd name="connsiteY35" fmla="*/ 2676255 h 2676255"/>
              <a:gd name="connsiteX36" fmla="*/ 2160240 w 4132414"/>
              <a:gd name="connsiteY36" fmla="*/ 2599510 h 2676255"/>
              <a:gd name="connsiteX37" fmla="*/ 519225 w 4132414"/>
              <a:gd name="connsiteY37" fmla="*/ 2338204 h 2676255"/>
              <a:gd name="connsiteX38" fmla="*/ 360039 w 4132414"/>
              <a:gd name="connsiteY38" fmla="*/ 2311478 h 2676255"/>
              <a:gd name="connsiteX39" fmla="*/ 308357 w 4132414"/>
              <a:gd name="connsiteY39" fmla="*/ 2147977 h 2676255"/>
              <a:gd name="connsiteX40" fmla="*/ 239345 w 4132414"/>
              <a:gd name="connsiteY40" fmla="*/ 1949570 h 2676255"/>
              <a:gd name="connsiteX41" fmla="*/ 216023 w 4132414"/>
              <a:gd name="connsiteY41" fmla="*/ 1735414 h 2676255"/>
              <a:gd name="connsiteX42" fmla="*/ 79190 w 4132414"/>
              <a:gd name="connsiteY42" fmla="*/ 1597717 h 2676255"/>
              <a:gd name="connsiteX43" fmla="*/ 0 w 4132414"/>
              <a:gd name="connsiteY43" fmla="*/ 1519390 h 2676255"/>
              <a:gd name="connsiteX44" fmla="*/ 360040 w 4132414"/>
              <a:gd name="connsiteY44" fmla="*/ 1447382 h 2676255"/>
              <a:gd name="connsiteX45" fmla="*/ 864096 w 4132414"/>
              <a:gd name="connsiteY45" fmla="*/ 1303366 h 2676255"/>
              <a:gd name="connsiteX46" fmla="*/ 1008112 w 4132414"/>
              <a:gd name="connsiteY46" fmla="*/ 1015334 h 2676255"/>
              <a:gd name="connsiteX47" fmla="*/ 1291768 w 4132414"/>
              <a:gd name="connsiteY47" fmla="*/ 905774 h 2676255"/>
              <a:gd name="connsiteX48" fmla="*/ 1145119 w 4132414"/>
              <a:gd name="connsiteY48" fmla="*/ 293298 h 2676255"/>
              <a:gd name="connsiteX49" fmla="*/ 1188251 w 4132414"/>
              <a:gd name="connsiteY49" fmla="*/ 241540 h 2676255"/>
              <a:gd name="connsiteX50" fmla="*/ 1188251 w 4132414"/>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10196 w 4126587"/>
              <a:gd name="connsiteY41" fmla="*/ 1735414 h 2676255"/>
              <a:gd name="connsiteX42" fmla="*/ 73363 w 4126587"/>
              <a:gd name="connsiteY42" fmla="*/ 1597717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10196 w 4126587"/>
              <a:gd name="connsiteY41" fmla="*/ 1735414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84154 w 4126587"/>
              <a:gd name="connsiteY40" fmla="*/ 193930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25952 w 4126587"/>
              <a:gd name="connsiteY41" fmla="*/ 1859720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55003 w 4126587"/>
              <a:gd name="connsiteY40" fmla="*/ 1906874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1002285 w 4126587"/>
              <a:gd name="connsiteY46" fmla="*/ 1021931 h 2682852"/>
              <a:gd name="connsiteX47" fmla="*/ 1285941 w 4126587"/>
              <a:gd name="connsiteY47" fmla="*/ 912371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971427 w 4126587"/>
              <a:gd name="connsiteY46" fmla="*/ 1037237 h 2682852"/>
              <a:gd name="connsiteX47" fmla="*/ 1285941 w 4126587"/>
              <a:gd name="connsiteY47" fmla="*/ 912371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971427 w 4126587"/>
              <a:gd name="connsiteY46" fmla="*/ 1037237 h 2682852"/>
              <a:gd name="connsiteX47" fmla="*/ 1273887 w 4126587"/>
              <a:gd name="connsiteY47" fmla="*/ 902266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354212 w 4126587"/>
              <a:gd name="connsiteY37" fmla="*/ 2318075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408256 w 4126587"/>
              <a:gd name="connsiteY37" fmla="*/ 2350897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356845 w 4126587"/>
              <a:gd name="connsiteY37" fmla="*/ 2329333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63934 h 2682852"/>
              <a:gd name="connsiteX37" fmla="*/ 356845 w 4126587"/>
              <a:gd name="connsiteY37" fmla="*/ 2329333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126587" h="2682852">
                <a:moveTo>
                  <a:pt x="1217582" y="0"/>
                </a:moveTo>
                <a:lnTo>
                  <a:pt x="1449843" y="153246"/>
                </a:lnTo>
                <a:lnTo>
                  <a:pt x="1544734" y="256763"/>
                </a:lnTo>
                <a:lnTo>
                  <a:pt x="2752432" y="515555"/>
                </a:lnTo>
                <a:lnTo>
                  <a:pt x="2924960" y="498303"/>
                </a:lnTo>
                <a:lnTo>
                  <a:pt x="3045730" y="610446"/>
                </a:lnTo>
                <a:lnTo>
                  <a:pt x="3062983" y="774348"/>
                </a:lnTo>
                <a:lnTo>
                  <a:pt x="3123368" y="843359"/>
                </a:lnTo>
                <a:lnTo>
                  <a:pt x="3162524" y="949923"/>
                </a:lnTo>
                <a:lnTo>
                  <a:pt x="3378549" y="1093939"/>
                </a:lnTo>
                <a:lnTo>
                  <a:pt x="3692711" y="1231548"/>
                </a:lnTo>
                <a:lnTo>
                  <a:pt x="3658205" y="1257427"/>
                </a:lnTo>
                <a:lnTo>
                  <a:pt x="3718590" y="1352318"/>
                </a:lnTo>
                <a:lnTo>
                  <a:pt x="3666580" y="1453979"/>
                </a:lnTo>
                <a:lnTo>
                  <a:pt x="3822107" y="1559352"/>
                </a:lnTo>
                <a:lnTo>
                  <a:pt x="3882492" y="1550725"/>
                </a:lnTo>
                <a:lnTo>
                  <a:pt x="3954613" y="1670003"/>
                </a:lnTo>
                <a:cubicBezTo>
                  <a:pt x="4025037" y="1690735"/>
                  <a:pt x="4101128" y="1764180"/>
                  <a:pt x="4098629" y="1814019"/>
                </a:cubicBezTo>
                <a:cubicBezTo>
                  <a:pt x="4126587" y="1890870"/>
                  <a:pt x="4029300" y="1885780"/>
                  <a:pt x="3994635" y="1921661"/>
                </a:cubicBezTo>
                <a:lnTo>
                  <a:pt x="3891118" y="1878529"/>
                </a:lnTo>
                <a:lnTo>
                  <a:pt x="3718590" y="2007925"/>
                </a:lnTo>
                <a:lnTo>
                  <a:pt x="3701337" y="2042431"/>
                </a:lnTo>
                <a:lnTo>
                  <a:pt x="3623700" y="2042431"/>
                </a:lnTo>
                <a:lnTo>
                  <a:pt x="3615073" y="2094189"/>
                </a:lnTo>
                <a:cubicBezTo>
                  <a:pt x="3267471" y="2276681"/>
                  <a:pt x="3399923" y="2275344"/>
                  <a:pt x="3261390" y="2275344"/>
                </a:cubicBezTo>
                <a:lnTo>
                  <a:pt x="3157873" y="2223586"/>
                </a:lnTo>
                <a:lnTo>
                  <a:pt x="2874493" y="2174059"/>
                </a:lnTo>
                <a:lnTo>
                  <a:pt x="2874493" y="2390083"/>
                </a:lnTo>
                <a:lnTo>
                  <a:pt x="2752432" y="2465125"/>
                </a:lnTo>
                <a:lnTo>
                  <a:pt x="2571277" y="2344355"/>
                </a:lnTo>
                <a:lnTo>
                  <a:pt x="2562651" y="2249465"/>
                </a:lnTo>
                <a:lnTo>
                  <a:pt x="2450507" y="2240838"/>
                </a:lnTo>
                <a:cubicBezTo>
                  <a:pt x="2447819" y="2290586"/>
                  <a:pt x="2480997" y="2321919"/>
                  <a:pt x="2442444" y="2390083"/>
                </a:cubicBezTo>
                <a:lnTo>
                  <a:pt x="2321111" y="2516884"/>
                </a:lnTo>
                <a:lnTo>
                  <a:pt x="2283847" y="2620152"/>
                </a:lnTo>
                <a:lnTo>
                  <a:pt x="2162181" y="2682852"/>
                </a:lnTo>
                <a:lnTo>
                  <a:pt x="513398" y="2363934"/>
                </a:lnTo>
                <a:lnTo>
                  <a:pt x="356845" y="2329333"/>
                </a:lnTo>
                <a:lnTo>
                  <a:pt x="302530" y="2154574"/>
                </a:lnTo>
                <a:lnTo>
                  <a:pt x="255003" y="1913471"/>
                </a:lnTo>
                <a:cubicBezTo>
                  <a:pt x="246732" y="1855215"/>
                  <a:pt x="245592" y="1816929"/>
                  <a:pt x="221768" y="1772624"/>
                </a:cubicBezTo>
                <a:cubicBezTo>
                  <a:pt x="195076" y="1713982"/>
                  <a:pt x="106067" y="1625089"/>
                  <a:pt x="83006" y="1600488"/>
                </a:cubicBezTo>
                <a:lnTo>
                  <a:pt x="0" y="1493620"/>
                </a:lnTo>
                <a:lnTo>
                  <a:pt x="354213" y="1453979"/>
                </a:lnTo>
                <a:lnTo>
                  <a:pt x="858269" y="1309963"/>
                </a:lnTo>
                <a:lnTo>
                  <a:pt x="971427" y="1037237"/>
                </a:lnTo>
                <a:lnTo>
                  <a:pt x="1273887" y="902266"/>
                </a:lnTo>
                <a:lnTo>
                  <a:pt x="1139292" y="299895"/>
                </a:lnTo>
                <a:lnTo>
                  <a:pt x="1182424" y="248137"/>
                </a:lnTo>
                <a:lnTo>
                  <a:pt x="1217582" y="0"/>
                </a:lnTo>
                <a:close/>
              </a:path>
            </a:pathLst>
          </a:custGeom>
          <a:solidFill>
            <a:srgbClr val="7030A0">
              <a:alpha val="70000"/>
            </a:srgbClr>
          </a:solidFill>
          <a:ln>
            <a:solidFill>
              <a:srgbClr val="003366">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5" name="Blokshēma: savienotājs 4"/>
          <p:cNvSpPr/>
          <p:nvPr/>
        </p:nvSpPr>
        <p:spPr>
          <a:xfrm>
            <a:off x="7936159" y="6880808"/>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 name="Blokshēma: savienotājs 5"/>
          <p:cNvSpPr/>
          <p:nvPr/>
        </p:nvSpPr>
        <p:spPr>
          <a:xfrm>
            <a:off x="7833746" y="6880808"/>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 name="Blokshēma: savienotājs 6"/>
          <p:cNvSpPr/>
          <p:nvPr/>
        </p:nvSpPr>
        <p:spPr>
          <a:xfrm>
            <a:off x="8038569" y="7129849"/>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 name="Blokshēma: savienotājs 13"/>
          <p:cNvSpPr/>
          <p:nvPr/>
        </p:nvSpPr>
        <p:spPr>
          <a:xfrm>
            <a:off x="8140982" y="7129849"/>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 name="Blokshēma: savienotājs 14"/>
          <p:cNvSpPr/>
          <p:nvPr/>
        </p:nvSpPr>
        <p:spPr>
          <a:xfrm>
            <a:off x="8345803" y="7420510"/>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 name="Blokshēma: savienotājs 15"/>
          <p:cNvSpPr/>
          <p:nvPr/>
        </p:nvSpPr>
        <p:spPr>
          <a:xfrm>
            <a:off x="7116867" y="6720203"/>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 name="Blokshēma: savienotājs 16"/>
          <p:cNvSpPr/>
          <p:nvPr/>
        </p:nvSpPr>
        <p:spPr>
          <a:xfrm>
            <a:off x="7356032" y="6785226"/>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 name="Blokshēma: savienotājs 17"/>
          <p:cNvSpPr/>
          <p:nvPr/>
        </p:nvSpPr>
        <p:spPr>
          <a:xfrm>
            <a:off x="7390066" y="6617792"/>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 name="Blokshēma: savienotājs 18"/>
          <p:cNvSpPr/>
          <p:nvPr/>
        </p:nvSpPr>
        <p:spPr>
          <a:xfrm>
            <a:off x="7390066" y="6543531"/>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 name="Blokshēma: savienotājs 19"/>
          <p:cNvSpPr/>
          <p:nvPr/>
        </p:nvSpPr>
        <p:spPr>
          <a:xfrm>
            <a:off x="7628924" y="6208146"/>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1" name="Blokshēma: savienotājs 20"/>
          <p:cNvSpPr/>
          <p:nvPr/>
        </p:nvSpPr>
        <p:spPr>
          <a:xfrm>
            <a:off x="7969441" y="6240657"/>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 name="Blokshēma: savienotājs 21"/>
          <p:cNvSpPr/>
          <p:nvPr/>
        </p:nvSpPr>
        <p:spPr>
          <a:xfrm>
            <a:off x="7628924" y="6305680"/>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3" name="Blokshēma: savienotājs 22"/>
          <p:cNvSpPr/>
          <p:nvPr/>
        </p:nvSpPr>
        <p:spPr>
          <a:xfrm>
            <a:off x="7628924" y="6515381"/>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4" name="Blokshēma: savienotājs 23"/>
          <p:cNvSpPr/>
          <p:nvPr/>
        </p:nvSpPr>
        <p:spPr>
          <a:xfrm>
            <a:off x="7898769" y="6338190"/>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5" name="Blokshēma: savienotājs 24"/>
          <p:cNvSpPr/>
          <p:nvPr/>
        </p:nvSpPr>
        <p:spPr>
          <a:xfrm>
            <a:off x="8857860" y="825637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6" name="Blokshēma: savienotājs 25"/>
          <p:cNvSpPr/>
          <p:nvPr/>
        </p:nvSpPr>
        <p:spPr>
          <a:xfrm>
            <a:off x="8653038" y="7700791"/>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7" name="Blokshēma: savienotājs 26"/>
          <p:cNvSpPr/>
          <p:nvPr/>
        </p:nvSpPr>
        <p:spPr>
          <a:xfrm>
            <a:off x="8734647" y="7733302"/>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8" name="Blokshēma: savienotājs 27"/>
          <p:cNvSpPr/>
          <p:nvPr/>
        </p:nvSpPr>
        <p:spPr>
          <a:xfrm>
            <a:off x="9165094" y="825637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9" name="Blokshēma: savienotājs 28"/>
          <p:cNvSpPr/>
          <p:nvPr/>
        </p:nvSpPr>
        <p:spPr>
          <a:xfrm>
            <a:off x="8857860" y="8051551"/>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30" name="Blokshēma: savienotājs 29"/>
          <p:cNvSpPr/>
          <p:nvPr/>
        </p:nvSpPr>
        <p:spPr>
          <a:xfrm>
            <a:off x="9165094" y="811657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31" name="Blokshēma: savienotājs 30"/>
          <p:cNvSpPr/>
          <p:nvPr/>
        </p:nvSpPr>
        <p:spPr>
          <a:xfrm>
            <a:off x="9265880" y="825637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4" name="Blokshēma: savienotājs 63"/>
          <p:cNvSpPr/>
          <p:nvPr/>
        </p:nvSpPr>
        <p:spPr>
          <a:xfrm>
            <a:off x="9574740" y="8461197"/>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5" name="Blokshēma: savienotājs 64"/>
          <p:cNvSpPr/>
          <p:nvPr/>
        </p:nvSpPr>
        <p:spPr>
          <a:xfrm>
            <a:off x="8685548" y="7334672"/>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6" name="Blokshēma: savienotājs 65"/>
          <p:cNvSpPr/>
          <p:nvPr/>
        </p:nvSpPr>
        <p:spPr>
          <a:xfrm>
            <a:off x="8653038" y="6720203"/>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7" name="Blokshēma: savienotājs 66"/>
          <p:cNvSpPr/>
          <p:nvPr/>
        </p:nvSpPr>
        <p:spPr>
          <a:xfrm>
            <a:off x="9265880" y="7129849"/>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8" name="Blokshēma: savienotājs 67"/>
          <p:cNvSpPr/>
          <p:nvPr/>
        </p:nvSpPr>
        <p:spPr>
          <a:xfrm>
            <a:off x="9677151" y="7129849"/>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9" name="Blokshēma: savienotājs 68"/>
          <p:cNvSpPr/>
          <p:nvPr/>
        </p:nvSpPr>
        <p:spPr>
          <a:xfrm>
            <a:off x="9472329" y="6821015"/>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0" name="Blokshēma: savienotājs 69"/>
          <p:cNvSpPr/>
          <p:nvPr/>
        </p:nvSpPr>
        <p:spPr>
          <a:xfrm>
            <a:off x="9390308" y="6817737"/>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1" name="Blokshēma: savienotājs 70"/>
          <p:cNvSpPr/>
          <p:nvPr/>
        </p:nvSpPr>
        <p:spPr>
          <a:xfrm>
            <a:off x="9742174" y="6913318"/>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2" name="Blokshēma: savienotājs 71"/>
          <p:cNvSpPr/>
          <p:nvPr/>
        </p:nvSpPr>
        <p:spPr>
          <a:xfrm>
            <a:off x="8800075" y="675271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3" name="Blokshēma: savienotājs 72"/>
          <p:cNvSpPr/>
          <p:nvPr/>
        </p:nvSpPr>
        <p:spPr>
          <a:xfrm>
            <a:off x="7762539" y="6785226"/>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2" name="Ovāls 51"/>
          <p:cNvSpPr/>
          <p:nvPr/>
        </p:nvSpPr>
        <p:spPr>
          <a:xfrm>
            <a:off x="4351760" y="2930984"/>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3" name="Ovāls 52"/>
          <p:cNvSpPr/>
          <p:nvPr/>
        </p:nvSpPr>
        <p:spPr>
          <a:xfrm flipH="1">
            <a:off x="5171257" y="313580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4" name="Ovāls 53"/>
          <p:cNvSpPr/>
          <p:nvPr/>
        </p:nvSpPr>
        <p:spPr>
          <a:xfrm>
            <a:off x="5024397" y="3004592"/>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5" name="Ovāls 54"/>
          <p:cNvSpPr/>
          <p:nvPr/>
        </p:nvSpPr>
        <p:spPr>
          <a:xfrm flipH="1" flipV="1">
            <a:off x="3737290" y="6105735"/>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6" name="Ovāls 55"/>
          <p:cNvSpPr/>
          <p:nvPr/>
        </p:nvSpPr>
        <p:spPr>
          <a:xfrm flipH="1" flipV="1">
            <a:off x="3569856" y="6245535"/>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7" name="Ovāls 56"/>
          <p:cNvSpPr/>
          <p:nvPr/>
        </p:nvSpPr>
        <p:spPr>
          <a:xfrm>
            <a:off x="4117099" y="5932116"/>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8" name="Ovāls 57"/>
          <p:cNvSpPr/>
          <p:nvPr/>
        </p:nvSpPr>
        <p:spPr>
          <a:xfrm flipH="1">
            <a:off x="4286737" y="6016661"/>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9" name="Ovāls 58"/>
          <p:cNvSpPr/>
          <p:nvPr/>
        </p:nvSpPr>
        <p:spPr>
          <a:xfrm>
            <a:off x="4351760" y="6310559"/>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0" name="Ovāls 59"/>
          <p:cNvSpPr/>
          <p:nvPr/>
        </p:nvSpPr>
        <p:spPr>
          <a:xfrm flipH="1">
            <a:off x="5530041" y="5796954"/>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1" name="Ovāls 60"/>
          <p:cNvSpPr/>
          <p:nvPr/>
        </p:nvSpPr>
        <p:spPr>
          <a:xfrm>
            <a:off x="5618085" y="586530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2" name="Ovāls 61"/>
          <p:cNvSpPr/>
          <p:nvPr/>
        </p:nvSpPr>
        <p:spPr>
          <a:xfrm flipH="1" flipV="1">
            <a:off x="5375875" y="563106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3" name="Ovāls 62"/>
          <p:cNvSpPr/>
          <p:nvPr/>
        </p:nvSpPr>
        <p:spPr>
          <a:xfrm flipH="1" flipV="1">
            <a:off x="5024397" y="6245537"/>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4" name="Ovāls 73"/>
          <p:cNvSpPr/>
          <p:nvPr/>
        </p:nvSpPr>
        <p:spPr>
          <a:xfrm flipV="1">
            <a:off x="5375873" y="6352316"/>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5" name="Ovāls 74"/>
          <p:cNvSpPr/>
          <p:nvPr/>
        </p:nvSpPr>
        <p:spPr>
          <a:xfrm>
            <a:off x="5138745" y="6508043"/>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6" name="Ovāls 75"/>
          <p:cNvSpPr/>
          <p:nvPr/>
        </p:nvSpPr>
        <p:spPr>
          <a:xfrm>
            <a:off x="5089417" y="6573066"/>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7" name="Ovāls 76"/>
          <p:cNvSpPr/>
          <p:nvPr/>
        </p:nvSpPr>
        <p:spPr>
          <a:xfrm flipV="1">
            <a:off x="5089419" y="5984149"/>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8" name="Vienādsānu trīsstūris 77"/>
          <p:cNvSpPr/>
          <p:nvPr/>
        </p:nvSpPr>
        <p:spPr>
          <a:xfrm flipH="1">
            <a:off x="5171052" y="5544661"/>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9" name="Taisnstūris 78"/>
          <p:cNvSpPr/>
          <p:nvPr/>
        </p:nvSpPr>
        <p:spPr>
          <a:xfrm flipH="1" flipV="1">
            <a:off x="2680666" y="3615351"/>
            <a:ext cx="153600" cy="15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0" name="Ovāls 79"/>
          <p:cNvSpPr/>
          <p:nvPr/>
        </p:nvSpPr>
        <p:spPr>
          <a:xfrm>
            <a:off x="8761525" y="6384825"/>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1" name="Ovāls 80"/>
          <p:cNvSpPr/>
          <p:nvPr/>
        </p:nvSpPr>
        <p:spPr>
          <a:xfrm>
            <a:off x="9152326" y="6435379"/>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2" name="Ovāls 81"/>
          <p:cNvSpPr/>
          <p:nvPr/>
        </p:nvSpPr>
        <p:spPr>
          <a:xfrm>
            <a:off x="11008499" y="5441182"/>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3" name="Ovāls 82"/>
          <p:cNvSpPr/>
          <p:nvPr/>
        </p:nvSpPr>
        <p:spPr>
          <a:xfrm>
            <a:off x="10598854" y="502905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4" name="Ovāls 83"/>
          <p:cNvSpPr/>
          <p:nvPr/>
        </p:nvSpPr>
        <p:spPr>
          <a:xfrm>
            <a:off x="10849454" y="5091888"/>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5" name="Ovāls 84"/>
          <p:cNvSpPr/>
          <p:nvPr/>
        </p:nvSpPr>
        <p:spPr>
          <a:xfrm>
            <a:off x="9151615" y="5655583"/>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6" name="Ovāls 85"/>
          <p:cNvSpPr/>
          <p:nvPr/>
        </p:nvSpPr>
        <p:spPr>
          <a:xfrm>
            <a:off x="10778344" y="545987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7" name="Ovāls 86"/>
          <p:cNvSpPr/>
          <p:nvPr/>
        </p:nvSpPr>
        <p:spPr>
          <a:xfrm>
            <a:off x="9625549" y="593211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8" name="Ovāls 87"/>
          <p:cNvSpPr/>
          <p:nvPr/>
        </p:nvSpPr>
        <p:spPr>
          <a:xfrm>
            <a:off x="10642112" y="577470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99" name="Ovāls 98"/>
          <p:cNvSpPr/>
          <p:nvPr/>
        </p:nvSpPr>
        <p:spPr>
          <a:xfrm>
            <a:off x="10609600" y="5904297"/>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0" name="Ovāls 99"/>
          <p:cNvSpPr/>
          <p:nvPr/>
        </p:nvSpPr>
        <p:spPr>
          <a:xfrm>
            <a:off x="9546230" y="6085668"/>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1" name="Ovāls 100"/>
          <p:cNvSpPr/>
          <p:nvPr/>
        </p:nvSpPr>
        <p:spPr>
          <a:xfrm>
            <a:off x="9593038" y="5251903"/>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2" name="Ovāls 101"/>
          <p:cNvSpPr/>
          <p:nvPr/>
        </p:nvSpPr>
        <p:spPr>
          <a:xfrm>
            <a:off x="9546229" y="572060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3" name="Ovāls 102"/>
          <p:cNvSpPr/>
          <p:nvPr/>
        </p:nvSpPr>
        <p:spPr>
          <a:xfrm flipH="1">
            <a:off x="8826547" y="5270050"/>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4" name="Ovāls 103"/>
          <p:cNvSpPr/>
          <p:nvPr/>
        </p:nvSpPr>
        <p:spPr>
          <a:xfrm>
            <a:off x="9934586" y="656542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5" name="Ovāls 104"/>
          <p:cNvSpPr/>
          <p:nvPr/>
        </p:nvSpPr>
        <p:spPr>
          <a:xfrm>
            <a:off x="10214888" y="620814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6" name="Ovāls 105"/>
          <p:cNvSpPr/>
          <p:nvPr/>
        </p:nvSpPr>
        <p:spPr>
          <a:xfrm>
            <a:off x="10530718" y="6010549"/>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7" name="Ovāls 106"/>
          <p:cNvSpPr/>
          <p:nvPr/>
        </p:nvSpPr>
        <p:spPr>
          <a:xfrm>
            <a:off x="9965769" y="5182003"/>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8" name="Ovāls 107"/>
          <p:cNvSpPr/>
          <p:nvPr/>
        </p:nvSpPr>
        <p:spPr>
          <a:xfrm>
            <a:off x="10215954" y="536013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9" name="Ovāls 108"/>
          <p:cNvSpPr/>
          <p:nvPr/>
        </p:nvSpPr>
        <p:spPr>
          <a:xfrm>
            <a:off x="10453582" y="5284415"/>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10" name="Ovāls 109"/>
          <p:cNvSpPr/>
          <p:nvPr/>
        </p:nvSpPr>
        <p:spPr>
          <a:xfrm>
            <a:off x="9321808" y="539264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11" name="Ovāls 110"/>
          <p:cNvSpPr/>
          <p:nvPr/>
        </p:nvSpPr>
        <p:spPr>
          <a:xfrm>
            <a:off x="9253065" y="5974478"/>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13" name="Ovāls 112"/>
          <p:cNvSpPr/>
          <p:nvPr/>
        </p:nvSpPr>
        <p:spPr>
          <a:xfrm>
            <a:off x="9532312" y="6500402"/>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14" name="Ovāls 113"/>
          <p:cNvSpPr/>
          <p:nvPr/>
        </p:nvSpPr>
        <p:spPr>
          <a:xfrm>
            <a:off x="9358347" y="572060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8" name="Rombs 157"/>
          <p:cNvSpPr/>
          <p:nvPr/>
        </p:nvSpPr>
        <p:spPr>
          <a:xfrm>
            <a:off x="2815590" y="3507243"/>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9" name="Rombs 158"/>
          <p:cNvSpPr/>
          <p:nvPr/>
        </p:nvSpPr>
        <p:spPr>
          <a:xfrm>
            <a:off x="3839704" y="2604678"/>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0" name="Rombs 159"/>
          <p:cNvSpPr/>
          <p:nvPr/>
        </p:nvSpPr>
        <p:spPr>
          <a:xfrm>
            <a:off x="8096530" y="3739442"/>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1" name="Rombs 160"/>
          <p:cNvSpPr/>
          <p:nvPr/>
        </p:nvSpPr>
        <p:spPr>
          <a:xfrm>
            <a:off x="6758761" y="7053215"/>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2" name="Rombs 161"/>
          <p:cNvSpPr/>
          <p:nvPr/>
        </p:nvSpPr>
        <p:spPr>
          <a:xfrm>
            <a:off x="9022680" y="8358787"/>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3" name="Rombs 162"/>
          <p:cNvSpPr/>
          <p:nvPr/>
        </p:nvSpPr>
        <p:spPr>
          <a:xfrm>
            <a:off x="5812052" y="1497225"/>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4" name="Rombs 163"/>
          <p:cNvSpPr/>
          <p:nvPr/>
        </p:nvSpPr>
        <p:spPr>
          <a:xfrm>
            <a:off x="6007030" y="6208148"/>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5" name="Rombs 164"/>
          <p:cNvSpPr/>
          <p:nvPr/>
        </p:nvSpPr>
        <p:spPr>
          <a:xfrm>
            <a:off x="9881975" y="4725453"/>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6" name="Ovāls 165"/>
          <p:cNvSpPr/>
          <p:nvPr/>
        </p:nvSpPr>
        <p:spPr>
          <a:xfrm>
            <a:off x="4351760" y="6755992"/>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7" name="Ovāls 166"/>
          <p:cNvSpPr/>
          <p:nvPr/>
        </p:nvSpPr>
        <p:spPr>
          <a:xfrm>
            <a:off x="4146937" y="6748585"/>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8" name="Ovāls 167"/>
          <p:cNvSpPr/>
          <p:nvPr/>
        </p:nvSpPr>
        <p:spPr>
          <a:xfrm>
            <a:off x="3942114" y="676327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9" name="Ovāls 168"/>
          <p:cNvSpPr/>
          <p:nvPr/>
        </p:nvSpPr>
        <p:spPr>
          <a:xfrm flipH="1">
            <a:off x="4442688" y="696654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0" name="Ovāls 169"/>
          <p:cNvSpPr/>
          <p:nvPr/>
        </p:nvSpPr>
        <p:spPr>
          <a:xfrm>
            <a:off x="4286737" y="7053214"/>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1" name="Ovāls 170"/>
          <p:cNvSpPr/>
          <p:nvPr/>
        </p:nvSpPr>
        <p:spPr>
          <a:xfrm>
            <a:off x="3839703" y="6901518"/>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3" name="Ovāls 172"/>
          <p:cNvSpPr/>
          <p:nvPr/>
        </p:nvSpPr>
        <p:spPr>
          <a:xfrm>
            <a:off x="6604810" y="7447613"/>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5" name="Ovāls 174"/>
          <p:cNvSpPr/>
          <p:nvPr/>
        </p:nvSpPr>
        <p:spPr>
          <a:xfrm>
            <a:off x="5478285" y="7004638"/>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6" name="Ovāls 175"/>
          <p:cNvSpPr/>
          <p:nvPr/>
        </p:nvSpPr>
        <p:spPr>
          <a:xfrm>
            <a:off x="5745422" y="7031563"/>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7" name="Ovāls 176"/>
          <p:cNvSpPr/>
          <p:nvPr/>
        </p:nvSpPr>
        <p:spPr>
          <a:xfrm>
            <a:off x="5618085" y="7135004"/>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8" name="Ovāls 177"/>
          <p:cNvSpPr/>
          <p:nvPr/>
        </p:nvSpPr>
        <p:spPr>
          <a:xfrm>
            <a:off x="5922300" y="7116130"/>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9" name="Ovāls 178"/>
          <p:cNvSpPr/>
          <p:nvPr/>
        </p:nvSpPr>
        <p:spPr>
          <a:xfrm>
            <a:off x="6287300" y="805155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0" name="Ovāls 179"/>
          <p:cNvSpPr/>
          <p:nvPr/>
        </p:nvSpPr>
        <p:spPr>
          <a:xfrm>
            <a:off x="6460328" y="799458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1" name="Ovāls 180"/>
          <p:cNvSpPr/>
          <p:nvPr/>
        </p:nvSpPr>
        <p:spPr>
          <a:xfrm>
            <a:off x="6396415" y="806884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2" name="Ovāls 181"/>
          <p:cNvSpPr/>
          <p:nvPr/>
        </p:nvSpPr>
        <p:spPr>
          <a:xfrm>
            <a:off x="6432970" y="8502733"/>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3" name="Ovāls 182"/>
          <p:cNvSpPr/>
          <p:nvPr/>
        </p:nvSpPr>
        <p:spPr>
          <a:xfrm>
            <a:off x="6251342" y="835178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4" name="Ovāls 183"/>
          <p:cNvSpPr/>
          <p:nvPr/>
        </p:nvSpPr>
        <p:spPr>
          <a:xfrm>
            <a:off x="6218078" y="8473126"/>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6" name="Ovāls 185"/>
          <p:cNvSpPr/>
          <p:nvPr/>
        </p:nvSpPr>
        <p:spPr>
          <a:xfrm>
            <a:off x="5618084" y="698819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7" name="Ovāls 186"/>
          <p:cNvSpPr/>
          <p:nvPr/>
        </p:nvSpPr>
        <p:spPr>
          <a:xfrm>
            <a:off x="6141319" y="7447613"/>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8" name="Ovāls 187"/>
          <p:cNvSpPr/>
          <p:nvPr/>
        </p:nvSpPr>
        <p:spPr>
          <a:xfrm>
            <a:off x="5631885" y="7410532"/>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9" name="Vienādsānu trīsstūris 188"/>
          <p:cNvSpPr/>
          <p:nvPr/>
        </p:nvSpPr>
        <p:spPr>
          <a:xfrm flipH="1">
            <a:off x="5785485" y="7120141"/>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1" name="Vienādsānu trīsstūris 190"/>
          <p:cNvSpPr/>
          <p:nvPr/>
        </p:nvSpPr>
        <p:spPr>
          <a:xfrm flipH="1">
            <a:off x="7701598" y="6875002"/>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2" name="Vienādsānu trīsstūris 191"/>
          <p:cNvSpPr/>
          <p:nvPr/>
        </p:nvSpPr>
        <p:spPr>
          <a:xfrm flipH="1">
            <a:off x="10047155" y="6606026"/>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3" name="Taisnstūris 192"/>
          <p:cNvSpPr/>
          <p:nvPr/>
        </p:nvSpPr>
        <p:spPr>
          <a:xfrm>
            <a:off x="8438684" y="7158155"/>
            <a:ext cx="153600" cy="204800"/>
          </a:xfrm>
          <a:prstGeom prst="rect">
            <a:avLst/>
          </a:prstGeom>
          <a:solidFill>
            <a:srgbClr val="FFFF00"/>
          </a:solidFill>
          <a:ln w="25400">
            <a:solidFill>
              <a:schemeClr val="tx1"/>
            </a:solidFill>
          </a:ln>
        </p:spPr>
        <p:style>
          <a:lnRef idx="3">
            <a:schemeClr val="lt1"/>
          </a:lnRef>
          <a:fillRef idx="1">
            <a:schemeClr val="accent1"/>
          </a:fillRef>
          <a:effectRef idx="1">
            <a:schemeClr val="accent1"/>
          </a:effectRef>
          <a:fontRef idx="minor">
            <a:schemeClr val="lt1"/>
          </a:fontRef>
        </p:style>
        <p:txBody>
          <a:bodyPr lIns="130046" tIns="65023" rIns="130046" bIns="65023" rtlCol="0" anchor="ctr"/>
          <a:lstStyle/>
          <a:p>
            <a:pPr algn="ctr"/>
            <a:endParaRPr lang="lv-LV">
              <a:latin typeface="+mj-lt"/>
            </a:endParaRPr>
          </a:p>
        </p:txBody>
      </p:sp>
      <p:sp>
        <p:nvSpPr>
          <p:cNvPr id="195" name="Ovāls 194"/>
          <p:cNvSpPr/>
          <p:nvPr/>
        </p:nvSpPr>
        <p:spPr>
          <a:xfrm flipH="1">
            <a:off x="8767111" y="298220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6" name="Ovāls 195"/>
          <p:cNvSpPr/>
          <p:nvPr/>
        </p:nvSpPr>
        <p:spPr>
          <a:xfrm flipH="1">
            <a:off x="8651913" y="5024151"/>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7" name="Ovāls 196"/>
          <p:cNvSpPr/>
          <p:nvPr/>
        </p:nvSpPr>
        <p:spPr>
          <a:xfrm flipH="1">
            <a:off x="8171166" y="5174464"/>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8" name="Ovāls 197"/>
          <p:cNvSpPr/>
          <p:nvPr/>
        </p:nvSpPr>
        <p:spPr>
          <a:xfrm flipH="1">
            <a:off x="8422603" y="453522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9" name="Ovāls 198"/>
          <p:cNvSpPr/>
          <p:nvPr/>
        </p:nvSpPr>
        <p:spPr>
          <a:xfrm flipH="1">
            <a:off x="8217782" y="444641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0" name="Ovāls 199"/>
          <p:cNvSpPr/>
          <p:nvPr/>
        </p:nvSpPr>
        <p:spPr>
          <a:xfrm flipH="1">
            <a:off x="7383821" y="4881234"/>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1" name="Ovāls 200"/>
          <p:cNvSpPr/>
          <p:nvPr/>
        </p:nvSpPr>
        <p:spPr>
          <a:xfrm flipH="1">
            <a:off x="6858008" y="527005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2" name="Ovāls 201"/>
          <p:cNvSpPr/>
          <p:nvPr/>
        </p:nvSpPr>
        <p:spPr>
          <a:xfrm flipH="1">
            <a:off x="6491422" y="5863061"/>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3" name="Ovāls 202"/>
          <p:cNvSpPr/>
          <p:nvPr/>
        </p:nvSpPr>
        <p:spPr>
          <a:xfrm flipH="1">
            <a:off x="7171494" y="4616579"/>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4" name="Ovāls 203"/>
          <p:cNvSpPr/>
          <p:nvPr/>
        </p:nvSpPr>
        <p:spPr>
          <a:xfrm flipH="1">
            <a:off x="7455339" y="4091847"/>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5" name="Ovāls 204"/>
          <p:cNvSpPr/>
          <p:nvPr/>
        </p:nvSpPr>
        <p:spPr>
          <a:xfrm flipH="1">
            <a:off x="7021114" y="4135562"/>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6" name="Ovāls 205"/>
          <p:cNvSpPr/>
          <p:nvPr/>
        </p:nvSpPr>
        <p:spPr>
          <a:xfrm flipH="1">
            <a:off x="6867514" y="323511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7" name="Ovāls 206"/>
          <p:cNvSpPr/>
          <p:nvPr/>
        </p:nvSpPr>
        <p:spPr>
          <a:xfrm flipH="1">
            <a:off x="6613928" y="3306795"/>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9" name="Ovāls 208"/>
          <p:cNvSpPr/>
          <p:nvPr/>
        </p:nvSpPr>
        <p:spPr>
          <a:xfrm flipH="1">
            <a:off x="6856683" y="293610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10" name="Ovāls 209"/>
          <p:cNvSpPr/>
          <p:nvPr/>
        </p:nvSpPr>
        <p:spPr>
          <a:xfrm flipH="1">
            <a:off x="6641624" y="3014683"/>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0" name="Vienādsānu trīsstūris 189"/>
          <p:cNvSpPr/>
          <p:nvPr/>
        </p:nvSpPr>
        <p:spPr>
          <a:xfrm flipH="1">
            <a:off x="7299924" y="4437379"/>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11" name="TextBox 210"/>
          <p:cNvSpPr txBox="1"/>
          <p:nvPr/>
        </p:nvSpPr>
        <p:spPr>
          <a:xfrm>
            <a:off x="6841637" y="2930984"/>
            <a:ext cx="2169823" cy="830993"/>
          </a:xfrm>
          <a:prstGeom prst="rect">
            <a:avLst/>
          </a:prstGeom>
          <a:noFill/>
        </p:spPr>
        <p:txBody>
          <a:bodyPr wrap="square" lIns="91435" tIns="45718" rIns="91435" bIns="45718" rtlCol="0">
            <a:spAutoFit/>
          </a:bodyPr>
          <a:lstStyle/>
          <a:p>
            <a:pPr algn="ctr"/>
            <a:r>
              <a:rPr lang="lv-LV" sz="2400" b="1" dirty="0">
                <a:latin typeface="+mj-lt"/>
              </a:rPr>
              <a:t>Ziemeļu pārvalde</a:t>
            </a:r>
            <a:endParaRPr lang="en-GB" sz="2400" b="1" dirty="0">
              <a:latin typeface="+mj-lt"/>
            </a:endParaRPr>
          </a:p>
        </p:txBody>
      </p:sp>
      <p:sp>
        <p:nvSpPr>
          <p:cNvPr id="212" name="TextBox 211"/>
          <p:cNvSpPr txBox="1"/>
          <p:nvPr/>
        </p:nvSpPr>
        <p:spPr>
          <a:xfrm>
            <a:off x="3328705" y="3962748"/>
            <a:ext cx="2016225" cy="830993"/>
          </a:xfrm>
          <a:prstGeom prst="rect">
            <a:avLst/>
          </a:prstGeom>
          <a:noFill/>
        </p:spPr>
        <p:txBody>
          <a:bodyPr wrap="square" lIns="91435" tIns="45718" rIns="91435" bIns="45718" rtlCol="0">
            <a:spAutoFit/>
          </a:bodyPr>
          <a:lstStyle/>
          <a:p>
            <a:pPr algn="ctr"/>
            <a:r>
              <a:rPr lang="lv-LV" sz="2400" b="1" dirty="0">
                <a:latin typeface="+mj-lt"/>
              </a:rPr>
              <a:t>Kurzemes pārvalde</a:t>
            </a:r>
            <a:endParaRPr lang="en-GB" sz="2400" b="1" dirty="0">
              <a:latin typeface="+mj-lt"/>
            </a:endParaRPr>
          </a:p>
        </p:txBody>
      </p:sp>
      <p:sp>
        <p:nvSpPr>
          <p:cNvPr id="213" name="TextBox 212"/>
          <p:cNvSpPr txBox="1"/>
          <p:nvPr/>
        </p:nvSpPr>
        <p:spPr>
          <a:xfrm>
            <a:off x="4556584" y="7587155"/>
            <a:ext cx="3646184" cy="464398"/>
          </a:xfrm>
          <a:prstGeom prst="rect">
            <a:avLst/>
          </a:prstGeom>
          <a:noFill/>
        </p:spPr>
        <p:txBody>
          <a:bodyPr wrap="square" lIns="91435" tIns="45718" rIns="91435" bIns="45718" rtlCol="0">
            <a:spAutoFit/>
          </a:bodyPr>
          <a:lstStyle/>
          <a:p>
            <a:pPr algn="ctr"/>
            <a:r>
              <a:rPr lang="lv-LV" sz="2400" b="1" dirty="0">
                <a:latin typeface="+mj-lt"/>
              </a:rPr>
              <a:t>Zemgales pārvalde</a:t>
            </a:r>
            <a:endParaRPr lang="en-GB" sz="2400" b="1" dirty="0">
              <a:latin typeface="+mj-lt"/>
            </a:endParaRPr>
          </a:p>
        </p:txBody>
      </p:sp>
      <p:sp>
        <p:nvSpPr>
          <p:cNvPr id="214" name="TextBox 213"/>
          <p:cNvSpPr txBox="1"/>
          <p:nvPr/>
        </p:nvSpPr>
        <p:spPr>
          <a:xfrm>
            <a:off x="8940737" y="3955097"/>
            <a:ext cx="2374999" cy="830993"/>
          </a:xfrm>
          <a:prstGeom prst="rect">
            <a:avLst/>
          </a:prstGeom>
          <a:noFill/>
        </p:spPr>
        <p:txBody>
          <a:bodyPr wrap="square" lIns="91435" tIns="45718" rIns="91435" bIns="45718" rtlCol="0">
            <a:spAutoFit/>
          </a:bodyPr>
          <a:lstStyle/>
          <a:p>
            <a:pPr algn="ctr"/>
            <a:r>
              <a:rPr lang="lv-LV" sz="2400" b="1" dirty="0">
                <a:latin typeface="+mj-lt"/>
              </a:rPr>
              <a:t>Vidzemes pārvalde</a:t>
            </a:r>
            <a:endParaRPr lang="en-GB" sz="2400" b="1" dirty="0">
              <a:latin typeface="+mj-lt"/>
            </a:endParaRPr>
          </a:p>
        </p:txBody>
      </p:sp>
      <p:sp>
        <p:nvSpPr>
          <p:cNvPr id="215" name="TextBox 214"/>
          <p:cNvSpPr txBox="1"/>
          <p:nvPr/>
        </p:nvSpPr>
        <p:spPr>
          <a:xfrm>
            <a:off x="8345805" y="7288604"/>
            <a:ext cx="2374999" cy="830993"/>
          </a:xfrm>
          <a:prstGeom prst="rect">
            <a:avLst/>
          </a:prstGeom>
          <a:noFill/>
        </p:spPr>
        <p:txBody>
          <a:bodyPr wrap="square" lIns="91435" tIns="45718" rIns="91435" bIns="45718" rtlCol="0">
            <a:spAutoFit/>
          </a:bodyPr>
          <a:lstStyle/>
          <a:p>
            <a:pPr algn="ctr"/>
            <a:r>
              <a:rPr lang="lv-LV" sz="2400" b="1" dirty="0">
                <a:latin typeface="+mj-lt"/>
              </a:rPr>
              <a:t>Latgales pārvalde</a:t>
            </a:r>
            <a:endParaRPr lang="en-GB" sz="2400" b="1" dirty="0">
              <a:latin typeface="+mj-lt"/>
            </a:endParaRPr>
          </a:p>
        </p:txBody>
      </p:sp>
      <p:sp>
        <p:nvSpPr>
          <p:cNvPr id="217" name="Vienādsānu trīsstūris 216"/>
          <p:cNvSpPr/>
          <p:nvPr/>
        </p:nvSpPr>
        <p:spPr>
          <a:xfrm flipH="1">
            <a:off x="9318740" y="658400"/>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18" name="Taisnstūris 217"/>
          <p:cNvSpPr/>
          <p:nvPr/>
        </p:nvSpPr>
        <p:spPr>
          <a:xfrm>
            <a:off x="9358347" y="1143000"/>
            <a:ext cx="153600" cy="204800"/>
          </a:xfrm>
          <a:prstGeom prst="rect">
            <a:avLst/>
          </a:prstGeom>
          <a:solidFill>
            <a:srgbClr val="FFFF00"/>
          </a:solidFill>
          <a:ln w="25400">
            <a:solidFill>
              <a:schemeClr val="tx1"/>
            </a:solidFill>
          </a:ln>
        </p:spPr>
        <p:style>
          <a:lnRef idx="3">
            <a:schemeClr val="lt1"/>
          </a:lnRef>
          <a:fillRef idx="1">
            <a:schemeClr val="accent1"/>
          </a:fillRef>
          <a:effectRef idx="1">
            <a:schemeClr val="accent1"/>
          </a:effectRef>
          <a:fontRef idx="minor">
            <a:schemeClr val="lt1"/>
          </a:fontRef>
        </p:style>
        <p:txBody>
          <a:bodyPr lIns="130046" tIns="65023" rIns="130046" bIns="65023" rtlCol="0" anchor="ctr"/>
          <a:lstStyle/>
          <a:p>
            <a:pPr algn="ctr"/>
            <a:endParaRPr lang="lv-LV">
              <a:latin typeface="+mj-lt"/>
            </a:endParaRPr>
          </a:p>
        </p:txBody>
      </p:sp>
      <p:sp>
        <p:nvSpPr>
          <p:cNvPr id="219" name="Rombs 218"/>
          <p:cNvSpPr/>
          <p:nvPr/>
        </p:nvSpPr>
        <p:spPr>
          <a:xfrm>
            <a:off x="9358347" y="1675200"/>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0" name="Ovāls 219"/>
          <p:cNvSpPr/>
          <p:nvPr/>
        </p:nvSpPr>
        <p:spPr>
          <a:xfrm>
            <a:off x="9358347" y="213360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32" name="TextBox 31"/>
          <p:cNvSpPr txBox="1"/>
          <p:nvPr/>
        </p:nvSpPr>
        <p:spPr>
          <a:xfrm>
            <a:off x="9677152" y="609600"/>
            <a:ext cx="2969931" cy="1854865"/>
          </a:xfrm>
          <a:prstGeom prst="rect">
            <a:avLst/>
          </a:prstGeom>
          <a:noFill/>
        </p:spPr>
        <p:txBody>
          <a:bodyPr wrap="square" lIns="130046" tIns="65023" rIns="130046" bIns="65023" rtlCol="0">
            <a:spAutoFit/>
          </a:bodyPr>
          <a:lstStyle/>
          <a:p>
            <a:r>
              <a:rPr lang="lv-LV" sz="1600" dirty="0">
                <a:latin typeface="+mj-lt"/>
              </a:rPr>
              <a:t>Policijas pārvalde</a:t>
            </a:r>
          </a:p>
          <a:p>
            <a:endParaRPr lang="lv-LV" sz="1600" dirty="0">
              <a:latin typeface="+mj-lt"/>
            </a:endParaRPr>
          </a:p>
          <a:p>
            <a:r>
              <a:rPr lang="lv-LV" sz="1600" dirty="0">
                <a:latin typeface="+mj-lt"/>
              </a:rPr>
              <a:t>Apsargājamais objekts</a:t>
            </a:r>
          </a:p>
          <a:p>
            <a:endParaRPr lang="lv-LV" sz="1600" dirty="0">
              <a:latin typeface="+mj-lt"/>
            </a:endParaRPr>
          </a:p>
          <a:p>
            <a:r>
              <a:rPr lang="lv-LV" sz="1600" dirty="0">
                <a:latin typeface="+mj-lt"/>
              </a:rPr>
              <a:t>Glābšanas stacija</a:t>
            </a:r>
          </a:p>
          <a:p>
            <a:endParaRPr lang="lv-LV" sz="1600" dirty="0">
              <a:latin typeface="+mj-lt"/>
            </a:endParaRPr>
          </a:p>
          <a:p>
            <a:r>
              <a:rPr lang="lv-LV" sz="1600" dirty="0">
                <a:latin typeface="+mj-lt"/>
              </a:rPr>
              <a:t>Patruļa pie izglītības iestādes</a:t>
            </a:r>
          </a:p>
        </p:txBody>
      </p:sp>
      <p:sp>
        <p:nvSpPr>
          <p:cNvPr id="146" name="Ovāls 145"/>
          <p:cNvSpPr/>
          <p:nvPr/>
        </p:nvSpPr>
        <p:spPr>
          <a:xfrm>
            <a:off x="6614734" y="604073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7" name="Ovāls 146"/>
          <p:cNvSpPr/>
          <p:nvPr/>
        </p:nvSpPr>
        <p:spPr>
          <a:xfrm>
            <a:off x="6843421" y="6005116"/>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8" name="Ovāls 147"/>
          <p:cNvSpPr/>
          <p:nvPr/>
        </p:nvSpPr>
        <p:spPr>
          <a:xfrm>
            <a:off x="6826903" y="612419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9" name="Ovāls 148"/>
          <p:cNvSpPr/>
          <p:nvPr/>
        </p:nvSpPr>
        <p:spPr>
          <a:xfrm>
            <a:off x="6978890" y="5696586"/>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0" name="Ovāls 149"/>
          <p:cNvSpPr/>
          <p:nvPr/>
        </p:nvSpPr>
        <p:spPr>
          <a:xfrm>
            <a:off x="7033597" y="5611935"/>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1" name="Ovāls 150"/>
          <p:cNvSpPr/>
          <p:nvPr/>
        </p:nvSpPr>
        <p:spPr>
          <a:xfrm>
            <a:off x="7238211" y="548955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2" name="Ovāls 151"/>
          <p:cNvSpPr/>
          <p:nvPr/>
        </p:nvSpPr>
        <p:spPr>
          <a:xfrm>
            <a:off x="7244726" y="5580615"/>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3" name="Ovāls 152"/>
          <p:cNvSpPr/>
          <p:nvPr/>
        </p:nvSpPr>
        <p:spPr>
          <a:xfrm>
            <a:off x="6687350" y="6275100"/>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4" name="Ovāls 153"/>
          <p:cNvSpPr/>
          <p:nvPr/>
        </p:nvSpPr>
        <p:spPr>
          <a:xfrm>
            <a:off x="6639475" y="6462529"/>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5" name="Ovāls 154"/>
          <p:cNvSpPr/>
          <p:nvPr/>
        </p:nvSpPr>
        <p:spPr>
          <a:xfrm>
            <a:off x="6817927" y="6462529"/>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6" name="Ovāls 155"/>
          <p:cNvSpPr/>
          <p:nvPr/>
        </p:nvSpPr>
        <p:spPr>
          <a:xfrm>
            <a:off x="6385141" y="624898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7" name="Ovāls 156"/>
          <p:cNvSpPr/>
          <p:nvPr/>
        </p:nvSpPr>
        <p:spPr>
          <a:xfrm>
            <a:off x="6441602" y="6355274"/>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2" name="Ovāls 171"/>
          <p:cNvSpPr/>
          <p:nvPr/>
        </p:nvSpPr>
        <p:spPr>
          <a:xfrm>
            <a:off x="7006548" y="5994335"/>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4" name="Ovāls 173"/>
          <p:cNvSpPr/>
          <p:nvPr/>
        </p:nvSpPr>
        <p:spPr>
          <a:xfrm>
            <a:off x="7056700" y="606252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5" name="Ovāls 184"/>
          <p:cNvSpPr/>
          <p:nvPr/>
        </p:nvSpPr>
        <p:spPr>
          <a:xfrm>
            <a:off x="7116666" y="6164938"/>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4" name="Ovāls 193"/>
          <p:cNvSpPr/>
          <p:nvPr/>
        </p:nvSpPr>
        <p:spPr>
          <a:xfrm>
            <a:off x="7158057" y="624898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8" name="Ovāls 207"/>
          <p:cNvSpPr/>
          <p:nvPr/>
        </p:nvSpPr>
        <p:spPr>
          <a:xfrm>
            <a:off x="7031649" y="5801249"/>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1" name="Ovāls 220"/>
          <p:cNvSpPr/>
          <p:nvPr/>
        </p:nvSpPr>
        <p:spPr>
          <a:xfrm>
            <a:off x="7143868" y="5891924"/>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2" name="Ovāls 221"/>
          <p:cNvSpPr/>
          <p:nvPr/>
        </p:nvSpPr>
        <p:spPr>
          <a:xfrm>
            <a:off x="7260469" y="5901454"/>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3" name="Ovāls 222"/>
          <p:cNvSpPr/>
          <p:nvPr/>
        </p:nvSpPr>
        <p:spPr>
          <a:xfrm>
            <a:off x="7260469" y="5775073"/>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4" name="Ovāls 223"/>
          <p:cNvSpPr/>
          <p:nvPr/>
        </p:nvSpPr>
        <p:spPr>
          <a:xfrm>
            <a:off x="7514180" y="5801249"/>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5" name="Ovāls 224"/>
          <p:cNvSpPr/>
          <p:nvPr/>
        </p:nvSpPr>
        <p:spPr>
          <a:xfrm>
            <a:off x="7662997" y="5805124"/>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6" name="Ovāls 225"/>
          <p:cNvSpPr/>
          <p:nvPr/>
        </p:nvSpPr>
        <p:spPr>
          <a:xfrm>
            <a:off x="7669200" y="5696586"/>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7" name="Ovāls 226"/>
          <p:cNvSpPr/>
          <p:nvPr/>
        </p:nvSpPr>
        <p:spPr>
          <a:xfrm>
            <a:off x="7898769" y="5672661"/>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3" name="Taisnstūris 2"/>
          <p:cNvSpPr/>
          <p:nvPr/>
        </p:nvSpPr>
        <p:spPr>
          <a:xfrm>
            <a:off x="6721822" y="6040737"/>
            <a:ext cx="153600" cy="204800"/>
          </a:xfrm>
          <a:prstGeom prst="rect">
            <a:avLst/>
          </a:prstGeom>
          <a:solidFill>
            <a:srgbClr val="FFFF00"/>
          </a:solidFill>
          <a:ln w="25400">
            <a:solidFill>
              <a:schemeClr val="tx1"/>
            </a:solidFill>
          </a:ln>
        </p:spPr>
        <p:style>
          <a:lnRef idx="3">
            <a:schemeClr val="lt1"/>
          </a:lnRef>
          <a:fillRef idx="1">
            <a:schemeClr val="accent1"/>
          </a:fillRef>
          <a:effectRef idx="1">
            <a:schemeClr val="accent1"/>
          </a:effectRef>
          <a:fontRef idx="minor">
            <a:schemeClr val="lt1"/>
          </a:fontRef>
        </p:style>
        <p:txBody>
          <a:bodyPr lIns="130046" tIns="65023" rIns="130046" bIns="65023" rtlCol="0" anchor="ctr"/>
          <a:lstStyle/>
          <a:p>
            <a:pPr algn="ctr"/>
            <a:endParaRPr lang="lv-LV">
              <a:latin typeface="+mj-lt"/>
            </a:endParaRPr>
          </a:p>
        </p:txBody>
      </p:sp>
      <p:sp>
        <p:nvSpPr>
          <p:cNvPr id="216" name="TextBox 215"/>
          <p:cNvSpPr txBox="1"/>
          <p:nvPr/>
        </p:nvSpPr>
        <p:spPr>
          <a:xfrm>
            <a:off x="6329580" y="5346069"/>
            <a:ext cx="2016225" cy="830993"/>
          </a:xfrm>
          <a:prstGeom prst="rect">
            <a:avLst/>
          </a:prstGeom>
          <a:noFill/>
        </p:spPr>
        <p:txBody>
          <a:bodyPr wrap="square" lIns="91435" tIns="45718" rIns="91435" bIns="45718" rtlCol="0">
            <a:spAutoFit/>
          </a:bodyPr>
          <a:lstStyle/>
          <a:p>
            <a:pPr algn="ctr"/>
            <a:r>
              <a:rPr lang="lv-LV" sz="2400" b="1" dirty="0">
                <a:latin typeface="+mj-lt"/>
              </a:rPr>
              <a:t>Centra pārvalde</a:t>
            </a:r>
            <a:endParaRPr lang="en-GB" sz="2400" b="1" dirty="0">
              <a:latin typeface="+mj-lt"/>
            </a:endParaRPr>
          </a:p>
        </p:txBody>
      </p:sp>
      <p:pic>
        <p:nvPicPr>
          <p:cNvPr id="1026"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70502" y="1411053"/>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61806" y="6195607"/>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55459" y="5581406"/>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19741" y="542475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536871" y="580512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871277" y="4128283"/>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39065" y="3413499"/>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80379" y="3373766"/>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59709" y="2072769"/>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85141" y="4871169"/>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49566" y="269938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17222" y="6850715"/>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89319" y="795604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22765" y="696611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348" y="6902185"/>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98668" y="886783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1081" y="6988191"/>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52071" y="6978318"/>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51791" y="4213836"/>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25726" y="4856060"/>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44726" y="819337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94591" y="6666542"/>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0804" y="5456050"/>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43366" y="5851355"/>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08446" y="5827925"/>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3715" y="6395459"/>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49504" y="5110940"/>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57647" y="3919048"/>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15227" y="6411915"/>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32029" y="7192930"/>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1760" y="2343375"/>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20353" y="3924003"/>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2675" y="4011285"/>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56693" y="5101924"/>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0466" y="2133600"/>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2531" y="1047464"/>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26603" y="8500056"/>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510668" y="5024151"/>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remocentrist.com/news/wp-content/uploads/2011/10/SPD-RB-M-C-rendering-9-201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207000" y="1066800"/>
            <a:ext cx="842030" cy="303109"/>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6" descr="http://fremocentrist.com/news/wp-content/uploads/2011/10/SPD-RB-M-C-rendering-9-201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768600" y="2286000"/>
            <a:ext cx="842030" cy="303109"/>
          </a:xfrm>
          <a:prstGeom prst="rect">
            <a:avLst/>
          </a:prstGeom>
          <a:noFill/>
          <a:extLst>
            <a:ext uri="{909E8E84-426E-40DD-AFC4-6F175D3DCCD1}">
              <a14:hiddenFill xmlns:a14="http://schemas.microsoft.com/office/drawing/2010/main">
                <a:solidFill>
                  <a:srgbClr val="FFFFFF"/>
                </a:solidFill>
              </a14:hiddenFill>
            </a:ext>
          </a:extLst>
        </p:spPr>
      </p:pic>
      <p:sp>
        <p:nvSpPr>
          <p:cNvPr id="2" name="Taisnstūris 1"/>
          <p:cNvSpPr/>
          <p:nvPr/>
        </p:nvSpPr>
        <p:spPr bwMode="auto">
          <a:xfrm>
            <a:off x="1687490" y="360039"/>
            <a:ext cx="11289695" cy="9341297"/>
          </a:xfrm>
          <a:prstGeom prst="rect">
            <a:avLst/>
          </a:prstGeom>
          <a:solidFill>
            <a:schemeClr val="accent3">
              <a:alpha val="5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lv-LV" sz="4200" b="0" i="0" u="none" strike="noStrike" cap="none" normalizeH="0" baseline="0">
              <a:ln>
                <a:noFill/>
              </a:ln>
              <a:solidFill>
                <a:srgbClr val="000000"/>
              </a:solidFill>
              <a:effectLst/>
              <a:latin typeface="Gill Sans" charset="0"/>
              <a:cs typeface="ヒラギノ角ゴ ProN W3" charset="0"/>
              <a:sym typeface="Gill Sans" charset="0"/>
            </a:endParaRPr>
          </a:p>
        </p:txBody>
      </p:sp>
      <p:sp>
        <p:nvSpPr>
          <p:cNvPr id="228" name="Заголовок 1"/>
          <p:cNvSpPr>
            <a:spLocks noGrp="1"/>
          </p:cNvSpPr>
          <p:nvPr>
            <p:ph type="ctrTitle"/>
          </p:nvPr>
        </p:nvSpPr>
        <p:spPr>
          <a:xfrm>
            <a:off x="0" y="0"/>
            <a:ext cx="13004801" cy="1433504"/>
          </a:xfrm>
        </p:spPr>
        <p:txBody>
          <a:bodyPr/>
          <a:lstStyle/>
          <a:p>
            <a:pPr indent="538163" algn="ctr" eaLnBrk="1" hangingPunct="1"/>
            <a:r>
              <a:rPr lang="lv-LV" dirty="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cs typeface="Times New Roman" pitchFamily="18" charset="0"/>
              </a:rPr>
              <a:t>Pašvaldības policija Rīgā</a:t>
            </a:r>
          </a:p>
        </p:txBody>
      </p:sp>
      <p:sp>
        <p:nvSpPr>
          <p:cNvPr id="229" name="Содержимое 5"/>
          <p:cNvSpPr txBox="1">
            <a:spLocks/>
          </p:cNvSpPr>
          <p:nvPr/>
        </p:nvSpPr>
        <p:spPr bwMode="auto">
          <a:xfrm>
            <a:off x="1659706" y="1193340"/>
            <a:ext cx="11179398" cy="1451212"/>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lvl1pPr marL="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1pPr>
            <a:lvl2pPr marL="457171"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2pPr>
            <a:lvl3pPr marL="91434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3pPr>
            <a:lvl4pPr marL="1371511"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4pPr>
            <a:lvl5pPr marL="182868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5pPr>
            <a:lvl6pPr marL="2285851"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6pPr>
            <a:lvl7pPr marL="2743020"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7pPr>
            <a:lvl8pPr marL="3200191"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8pPr>
            <a:lvl9pPr marL="3657360"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9pPr>
          </a:lstStyle>
          <a:p>
            <a:pPr algn="l" eaLnBrk="1" hangingPunct="1">
              <a:spcBef>
                <a:spcPts val="600"/>
              </a:spcBef>
            </a:pPr>
            <a:r>
              <a:rPr lang="lv-LV" sz="3200" kern="0" dirty="0">
                <a:latin typeface="Gill Sans" charset="0"/>
                <a:cs typeface="Times New Roman" pitchFamily="18" charset="0"/>
              </a:rPr>
              <a:t>Iedzīvotāju skaits Rīgā (uz 30.06.2021.):	</a:t>
            </a:r>
            <a:r>
              <a:rPr lang="lv-LV" sz="3200" b="1" kern="0" dirty="0">
                <a:effectLst>
                  <a:outerShdw blurRad="38100" dist="38100" dir="2700000" algn="tl">
                    <a:srgbClr val="C0C0C0"/>
                  </a:outerShdw>
                </a:effectLst>
                <a:latin typeface="Gill Sans" charset="0"/>
                <a:cs typeface="Times New Roman" pitchFamily="18" charset="0"/>
              </a:rPr>
              <a:t>674 852 iedzīvotāji</a:t>
            </a:r>
          </a:p>
          <a:p>
            <a:pPr algn="l" eaLnBrk="1" hangingPunct="1">
              <a:spcBef>
                <a:spcPts val="600"/>
              </a:spcBef>
              <a:buClr>
                <a:schemeClr val="accent1"/>
              </a:buClr>
              <a:buSzPct val="80000"/>
              <a:buFont typeface="Wingdings 2" pitchFamily="18" charset="2"/>
              <a:buNone/>
            </a:pPr>
            <a:r>
              <a:rPr lang="lv-LV" sz="3200" kern="0" dirty="0">
                <a:latin typeface="Gill Sans" charset="0"/>
                <a:cs typeface="Times New Roman" pitchFamily="18" charset="0"/>
              </a:rPr>
              <a:t>31.12.2021 RPP strādāja:	    			        </a:t>
            </a:r>
            <a:r>
              <a:rPr lang="lv-LV" sz="3200" b="1" kern="0" dirty="0">
                <a:effectLst>
                  <a:outerShdw blurRad="38100" dist="38100" dir="2700000" algn="tl">
                    <a:srgbClr val="C0C0C0"/>
                  </a:outerShdw>
                </a:effectLst>
                <a:latin typeface="Gill Sans" charset="0"/>
                <a:cs typeface="Times New Roman" pitchFamily="18" charset="0"/>
              </a:rPr>
              <a:t>808 darbinieki</a:t>
            </a:r>
          </a:p>
        </p:txBody>
      </p:sp>
      <p:sp>
        <p:nvSpPr>
          <p:cNvPr id="247" name="Содержимое 5"/>
          <p:cNvSpPr txBox="1">
            <a:spLocks/>
          </p:cNvSpPr>
          <p:nvPr/>
        </p:nvSpPr>
        <p:spPr bwMode="auto">
          <a:xfrm>
            <a:off x="1644337" y="8100614"/>
            <a:ext cx="10258663" cy="1419095"/>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lvl1pPr marL="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1pPr>
            <a:lvl2pPr marL="457171"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2pPr>
            <a:lvl3pPr marL="91434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3pPr>
            <a:lvl4pPr marL="1371511"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4pPr>
            <a:lvl5pPr marL="182868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5pPr>
            <a:lvl6pPr marL="2285851"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6pPr>
            <a:lvl7pPr marL="2743020"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7pPr>
            <a:lvl8pPr marL="3200191"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8pPr>
            <a:lvl9pPr marL="3657360"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9pPr>
          </a:lstStyle>
          <a:p>
            <a:pPr algn="just" defTabSz="359976" eaLnBrk="1" hangingPunct="1">
              <a:spcBef>
                <a:spcPts val="600"/>
              </a:spcBef>
              <a:buClr>
                <a:schemeClr val="accent1"/>
              </a:buClr>
              <a:buSzPct val="80000"/>
              <a:tabLst>
                <a:tab pos="359976" algn="l"/>
              </a:tabLst>
            </a:pPr>
            <a:r>
              <a:rPr lang="lv-LV" sz="3200" kern="0" dirty="0">
                <a:latin typeface="Gill Sans" charset="0"/>
                <a:cs typeface="Times New Roman" pitchFamily="18" charset="0"/>
              </a:rPr>
              <a:t>2021.gada beigās vidēji dienā dienesta pienākumus pildīja </a:t>
            </a:r>
            <a:r>
              <a:rPr lang="lv-LV" sz="3200" b="1" kern="0" dirty="0">
                <a:effectLst>
                  <a:outerShdw blurRad="38100" dist="38100" dir="2700000" algn="tl">
                    <a:srgbClr val="C0C0C0"/>
                  </a:outerShdw>
                </a:effectLst>
                <a:latin typeface="Gill Sans" charset="0"/>
                <a:cs typeface="Times New Roman" pitchFamily="18" charset="0"/>
              </a:rPr>
              <a:t>361</a:t>
            </a:r>
            <a:r>
              <a:rPr lang="lv-LV" sz="3200" kern="0" dirty="0">
                <a:latin typeface="Gill Sans" charset="0"/>
                <a:cs typeface="Times New Roman" pitchFamily="18" charset="0"/>
              </a:rPr>
              <a:t> policijas darbinieks</a:t>
            </a:r>
            <a:endParaRPr lang="lv-LV" sz="3200" b="1" dirty="0">
              <a:effectLst>
                <a:outerShdw blurRad="38100" dist="38100" dir="2700000" algn="tl">
                  <a:srgbClr val="C0C0C0"/>
                </a:outerShdw>
              </a:effectLst>
              <a:latin typeface="Gill Sans" charset="0"/>
              <a:cs typeface="Times New Roman" pitchFamily="18" charset="0"/>
            </a:endParaRPr>
          </a:p>
          <a:p>
            <a:pPr algn="just" defTabSz="359976" eaLnBrk="1" hangingPunct="1">
              <a:spcBef>
                <a:spcPts val="600"/>
              </a:spcBef>
              <a:buClr>
                <a:schemeClr val="accent1"/>
              </a:buClr>
              <a:buSzPct val="80000"/>
              <a:tabLst>
                <a:tab pos="359976" algn="l"/>
              </a:tabLst>
            </a:pPr>
            <a:r>
              <a:rPr lang="lv-LV" sz="3200" b="1" kern="0" dirty="0">
                <a:effectLst>
                  <a:outerShdw blurRad="38100" dist="38100" dir="2700000" algn="tl">
                    <a:srgbClr val="C0C0C0"/>
                  </a:outerShdw>
                </a:effectLst>
                <a:latin typeface="Gill Sans" charset="0"/>
                <a:cs typeface="Times New Roman" pitchFamily="18" charset="0"/>
              </a:rPr>
              <a:t>1</a:t>
            </a:r>
            <a:r>
              <a:rPr lang="lv-LV" sz="3200" kern="0" dirty="0">
                <a:latin typeface="Gill Sans" charset="0"/>
                <a:cs typeface="Times New Roman" pitchFamily="18" charset="0"/>
              </a:rPr>
              <a:t> policijas darbinieks uz </a:t>
            </a:r>
            <a:r>
              <a:rPr lang="lv-LV" sz="3200" b="1" kern="0" dirty="0">
                <a:effectLst>
                  <a:outerShdw blurRad="38100" dist="38100" dir="2700000" algn="tl">
                    <a:srgbClr val="C0C0C0"/>
                  </a:outerShdw>
                </a:effectLst>
                <a:latin typeface="Gill Sans" charset="0"/>
                <a:cs typeface="Times New Roman" pitchFamily="18" charset="0"/>
              </a:rPr>
              <a:t>1 869  </a:t>
            </a:r>
            <a:r>
              <a:rPr lang="lv-LV" sz="3200" kern="0" dirty="0">
                <a:latin typeface="Gill Sans" charset="0"/>
                <a:cs typeface="Times New Roman" pitchFamily="18" charset="0"/>
              </a:rPr>
              <a:t>iedzīvotājiem</a:t>
            </a:r>
            <a:endParaRPr lang="lv-LV" sz="3200" kern="0" dirty="0">
              <a:latin typeface="Times New Roman" pitchFamily="18" charset="0"/>
              <a:cs typeface="Times New Roman" pitchFamily="18" charset="0"/>
            </a:endParaRPr>
          </a:p>
        </p:txBody>
      </p:sp>
    </p:spTree>
    <p:extLst>
      <p:ext uri="{BB962C8B-B14F-4D97-AF65-F5344CB8AC3E}">
        <p14:creationId xmlns:p14="http://schemas.microsoft.com/office/powerpoint/2010/main" val="798279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500"/>
                            </p:stCondLst>
                            <p:childTnLst>
                              <p:par>
                                <p:cTn id="9" presetID="10" presetClass="entr" presetSubtype="0" fill="hold" grpId="0" nodeType="afterEffect">
                                  <p:stCondLst>
                                    <p:cond delay="110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500"/>
                                        <p:tgtEl>
                                          <p:spTgt spid="229"/>
                                        </p:tgtEl>
                                      </p:cBhvr>
                                    </p:animEffect>
                                  </p:childTnLst>
                                </p:cTn>
                              </p:par>
                              <p:par>
                                <p:cTn id="12" presetID="10" presetClass="entr" presetSubtype="0" fill="hold" grpId="0" nodeType="withEffect">
                                  <p:stCondLst>
                                    <p:cond delay="1100"/>
                                  </p:stCondLst>
                                  <p:childTnLst>
                                    <p:set>
                                      <p:cBhvr>
                                        <p:cTn id="13" dur="1" fill="hold">
                                          <p:stCondLst>
                                            <p:cond delay="0"/>
                                          </p:stCondLst>
                                        </p:cTn>
                                        <p:tgtEl>
                                          <p:spTgt spid="247"/>
                                        </p:tgtEl>
                                        <p:attrNameLst>
                                          <p:attrName>style.visibility</p:attrName>
                                        </p:attrNameLst>
                                      </p:cBhvr>
                                      <p:to>
                                        <p:strVal val="visible"/>
                                      </p:to>
                                    </p:set>
                                    <p:animEffect transition="in" filter="fade">
                                      <p:cBhvr>
                                        <p:cTn id="14"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9" grpId="0"/>
      <p:bldP spid="2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48B83D4D-7D00-4B36-8C61-D29B116E19BA}" type="slidenum">
              <a:rPr lang="en-US"/>
              <a:pPr>
                <a:defRPr/>
              </a:pPr>
              <a:t>20</a:t>
            </a:fld>
            <a:endParaRPr lang="en-US"/>
          </a:p>
        </p:txBody>
      </p:sp>
      <p:sp>
        <p:nvSpPr>
          <p:cNvPr id="14340" name="Заголовок 1"/>
          <p:cNvSpPr>
            <a:spLocks noGrp="1"/>
          </p:cNvSpPr>
          <p:nvPr>
            <p:ph type="ctrTitle"/>
          </p:nvPr>
        </p:nvSpPr>
        <p:spPr>
          <a:xfrm>
            <a:off x="0" y="-19744"/>
            <a:ext cx="13004799" cy="936104"/>
          </a:xfrm>
        </p:spPr>
        <p:txBody>
          <a:bodyPr anchor="ctr"/>
          <a:lstStyle/>
          <a:p>
            <a:pPr algn="ctr" eaLnBrk="1" hangingPunct="1"/>
            <a:r>
              <a:rPr lang="lv-LV" dirty="0">
                <a:latin typeface="Times New Roman" pitchFamily="18" charset="0"/>
                <a:cs typeface="Times New Roman" pitchFamily="18" charset="0"/>
              </a:rPr>
              <a:t>Likumpārkāpumu profilakse</a:t>
            </a:r>
          </a:p>
        </p:txBody>
      </p:sp>
      <p:sp>
        <p:nvSpPr>
          <p:cNvPr id="8" name="Rectangle 10"/>
          <p:cNvSpPr txBox="1">
            <a:spLocks noChangeAspect="1"/>
          </p:cNvSpPr>
          <p:nvPr/>
        </p:nvSpPr>
        <p:spPr bwMode="auto">
          <a:xfrm>
            <a:off x="1704760" y="1374733"/>
            <a:ext cx="11142362" cy="3626626"/>
          </a:xfrm>
          <a:prstGeom prst="rect">
            <a:avLst/>
          </a:prstGeom>
          <a:noFill/>
          <a:ln w="12700">
            <a:noFill/>
            <a:miter lim="800000"/>
            <a:headEnd/>
            <a:tailEnd/>
          </a:ln>
        </p:spPr>
        <p:txBody>
          <a:bodyPr vert="horz" wrap="square" lIns="50796" tIns="50796" rIns="50796" bIns="50796" numCol="1" rtlCol="0" anchor="t" anchorCtr="0" compatLnSpc="1">
            <a:prstTxWarp prst="textNoShape">
              <a:avLst/>
            </a:prstTxWarp>
            <a:spAutoFit/>
          </a:bodyPr>
          <a:lstStyle/>
          <a:p>
            <a:pPr algn="just" defTabSz="914340" fontAlgn="auto">
              <a:spcBef>
                <a:spcPts val="600"/>
              </a:spcBef>
              <a:spcAft>
                <a:spcPts val="0"/>
              </a:spcAft>
              <a:buClr>
                <a:srgbClr val="8C8D8C"/>
              </a:buClr>
              <a:buSzPct val="171000"/>
              <a:defRPr/>
            </a:pPr>
            <a:r>
              <a:rPr lang="lv-LV" sz="3200" dirty="0">
                <a:solidFill>
                  <a:schemeClr val="tx1"/>
                </a:solidFill>
              </a:rPr>
              <a:t>RPP darbinieki 2021.gadā veica dažādus tematiskus pasākumus:</a:t>
            </a:r>
          </a:p>
          <a:p>
            <a:pPr marL="1550928" lvl="2"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 1 315 </a:t>
            </a:r>
            <a:r>
              <a:rPr lang="lv-LV" sz="2000" b="1" dirty="0">
                <a:solidFill>
                  <a:schemeClr val="tx1"/>
                </a:solidFill>
              </a:rPr>
              <a:t>reidus pilsētas sabiedriskajā transportā;</a:t>
            </a:r>
          </a:p>
          <a:p>
            <a:pPr marL="1550928" lvl="2"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 8 91</a:t>
            </a:r>
            <a:r>
              <a:rPr lang="lv-LV" sz="4400" b="1" dirty="0">
                <a:solidFill>
                  <a:schemeClr val="tx1"/>
                </a:solidFill>
                <a:effectLst>
                  <a:outerShdw blurRad="38100" dist="38100" dir="2700000" algn="tl">
                    <a:srgbClr val="C0C0C0"/>
                  </a:outerShdw>
                </a:effectLst>
                <a:cs typeface="Times New Roman" pitchFamily="18" charset="0"/>
              </a:rPr>
              <a:t> 	</a:t>
            </a:r>
            <a:r>
              <a:rPr lang="lv-LV" sz="2000" b="1" dirty="0" err="1">
                <a:solidFill>
                  <a:schemeClr val="tx1"/>
                </a:solidFill>
              </a:rPr>
              <a:t>zibakciju</a:t>
            </a:r>
            <a:r>
              <a:rPr lang="lv-LV" sz="2000" b="1" dirty="0">
                <a:solidFill>
                  <a:schemeClr val="tx1"/>
                </a:solidFill>
              </a:rPr>
              <a:t> sadarbībā ar Valsts policijas kolēģiem;</a:t>
            </a:r>
          </a:p>
          <a:p>
            <a:pPr marL="1550928" lvl="2"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 1 96 	</a:t>
            </a:r>
            <a:r>
              <a:rPr lang="lv-LV" sz="2000" b="1" dirty="0">
                <a:solidFill>
                  <a:schemeClr val="tx1"/>
                </a:solidFill>
              </a:rPr>
              <a:t>reidus stacionāro tirdzniecības un pakalpojumu sniegšanas objektos;</a:t>
            </a:r>
          </a:p>
          <a:p>
            <a:pPr marL="1550928" lvl="2"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 	   25 	</a:t>
            </a:r>
            <a:r>
              <a:rPr lang="lv-LV" sz="2000" b="1" dirty="0">
                <a:solidFill>
                  <a:schemeClr val="tx1"/>
                </a:solidFill>
              </a:rPr>
              <a:t>mājsēdes kontroles pasākumus, kuros tika iesaistīti </a:t>
            </a:r>
            <a:r>
              <a:rPr lang="lv-LV" sz="3200" b="1" dirty="0">
                <a:solidFill>
                  <a:schemeClr val="tx1"/>
                </a:solidFill>
                <a:effectLst>
                  <a:outerShdw blurRad="38100" dist="38100" dir="2700000" algn="tl">
                    <a:srgbClr val="C0C0C0"/>
                  </a:outerShdw>
                </a:effectLst>
                <a:cs typeface="Times New Roman" pitchFamily="18" charset="0"/>
              </a:rPr>
              <a:t>1 818</a:t>
            </a:r>
            <a:r>
              <a:rPr lang="lv-LV" sz="2000" b="1" dirty="0">
                <a:solidFill>
                  <a:schemeClr val="tx1"/>
                </a:solidFill>
              </a:rPr>
              <a:t> RPP darbinieki;</a:t>
            </a:r>
          </a:p>
          <a:p>
            <a:pPr marL="1550928" lvl="2"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    23 </a:t>
            </a:r>
            <a:r>
              <a:rPr lang="lv-LV" sz="2000" b="1" dirty="0">
                <a:solidFill>
                  <a:schemeClr val="tx1"/>
                </a:solidFill>
              </a:rPr>
              <a:t>	reidus taksometru pārbaudē.</a:t>
            </a:r>
            <a:endParaRPr lang="lv-LV" sz="2000" b="1" dirty="0">
              <a:solidFill>
                <a:srgbClr val="990033"/>
              </a:solidFill>
            </a:endParaRPr>
          </a:p>
        </p:txBody>
      </p:sp>
      <p:sp>
        <p:nvSpPr>
          <p:cNvPr id="2" name="AutoShape 2" descr="Saistīts attē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3" name="AutoShape 4" descr="Saistīts attēl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graphicFrame>
        <p:nvGraphicFramePr>
          <p:cNvPr id="16" name="Diagramma 15">
            <a:extLst>
              <a:ext uri="{FF2B5EF4-FFF2-40B4-BE49-F238E27FC236}">
                <a16:creationId xmlns:a16="http://schemas.microsoft.com/office/drawing/2014/main" id="{144CB053-F088-45A3-B52B-1F1E42B55E0B}"/>
              </a:ext>
            </a:extLst>
          </p:cNvPr>
          <p:cNvGraphicFramePr/>
          <p:nvPr>
            <p:extLst>
              <p:ext uri="{D42A27DB-BD31-4B8C-83A1-F6EECF244321}">
                <p14:modId xmlns:p14="http://schemas.microsoft.com/office/powerpoint/2010/main" val="1543480686"/>
              </p:ext>
            </p:extLst>
          </p:nvPr>
        </p:nvGraphicFramePr>
        <p:xfrm>
          <a:off x="1704425" y="5001359"/>
          <a:ext cx="4797975" cy="45559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Diagramma 17">
            <a:extLst>
              <a:ext uri="{FF2B5EF4-FFF2-40B4-BE49-F238E27FC236}">
                <a16:creationId xmlns:a16="http://schemas.microsoft.com/office/drawing/2014/main" id="{5BAB0298-88EE-47C2-9846-017CA0AACF19}"/>
              </a:ext>
            </a:extLst>
          </p:cNvPr>
          <p:cNvGraphicFramePr/>
          <p:nvPr>
            <p:extLst>
              <p:ext uri="{D42A27DB-BD31-4B8C-83A1-F6EECF244321}">
                <p14:modId xmlns:p14="http://schemas.microsoft.com/office/powerpoint/2010/main" val="4157949813"/>
              </p:ext>
            </p:extLst>
          </p:nvPr>
        </p:nvGraphicFramePr>
        <p:xfrm>
          <a:off x="6430392" y="5001359"/>
          <a:ext cx="6480720" cy="443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5836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graphicEl>
                                              <a:chart seriesIdx="-3" categoryIdx="-3" bldStep="gridLegend"/>
                                            </p:graphicEl>
                                          </p:spTgt>
                                        </p:tgtEl>
                                        <p:attrNameLst>
                                          <p:attrName>style.visibility</p:attrName>
                                        </p:attrNameLst>
                                      </p:cBhvr>
                                      <p:to>
                                        <p:strVal val="visible"/>
                                      </p:to>
                                    </p:set>
                                    <p:animEffect transition="in" filter="fade">
                                      <p:cBhvr>
                                        <p:cTn id="31" dur="500"/>
                                        <p:tgtEl>
                                          <p:spTgt spid="18">
                                            <p:graphicEl>
                                              <a:chart seriesIdx="-3" categoryIdx="-3" bldStep="gridLegend"/>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34" dur="500"/>
                                        <p:tgtEl>
                                          <p:spTgt spid="16">
                                            <p:graphicEl>
                                              <a:chart seriesIdx="-3" categoryIdx="-3" bldStep="gridLegend"/>
                                            </p:graphic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8">
                                            <p:graphicEl>
                                              <a:chart seriesIdx="0" categoryIdx="0" bldStep="ptInCategory"/>
                                            </p:graphicEl>
                                          </p:spTgt>
                                        </p:tgtEl>
                                        <p:attrNameLst>
                                          <p:attrName>style.visibility</p:attrName>
                                        </p:attrNameLst>
                                      </p:cBhvr>
                                      <p:to>
                                        <p:strVal val="visible"/>
                                      </p:to>
                                    </p:set>
                                    <p:animEffect transition="in" filter="fade">
                                      <p:cBhvr>
                                        <p:cTn id="38" dur="500"/>
                                        <p:tgtEl>
                                          <p:spTgt spid="18">
                                            <p:graphicEl>
                                              <a:chart seriesIdx="0" categoryIdx="0" bldStep="ptInCategory"/>
                                            </p:graphic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8">
                                            <p:graphicEl>
                                              <a:chart seriesIdx="0" categoryIdx="1" bldStep="ptInCategory"/>
                                            </p:graphicEl>
                                          </p:spTgt>
                                        </p:tgtEl>
                                        <p:attrNameLst>
                                          <p:attrName>style.visibility</p:attrName>
                                        </p:attrNameLst>
                                      </p:cBhvr>
                                      <p:to>
                                        <p:strVal val="visible"/>
                                      </p:to>
                                    </p:set>
                                    <p:animEffect transition="in" filter="fade">
                                      <p:cBhvr>
                                        <p:cTn id="42" dur="500"/>
                                        <p:tgtEl>
                                          <p:spTgt spid="18">
                                            <p:graphicEl>
                                              <a:chart seriesIdx="0" categoryIdx="1" bldStep="ptInCategory"/>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graphicEl>
                                              <a:chart seriesIdx="0" categoryIdx="0" bldStep="ptInCategory"/>
                                            </p:graphicEl>
                                          </p:spTgt>
                                        </p:tgtEl>
                                        <p:attrNameLst>
                                          <p:attrName>style.visibility</p:attrName>
                                        </p:attrNameLst>
                                      </p:cBhvr>
                                      <p:to>
                                        <p:strVal val="visible"/>
                                      </p:to>
                                    </p:set>
                                    <p:animEffect transition="in" filter="fade">
                                      <p:cBhvr>
                                        <p:cTn id="45" dur="500"/>
                                        <p:tgtEl>
                                          <p:spTgt spid="16">
                                            <p:graphicEl>
                                              <a:chart seriesIdx="0" categoryIdx="0" bldStep="ptInCategory"/>
                                            </p:graphicEl>
                                          </p:spTgt>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8">
                                            <p:graphicEl>
                                              <a:chart seriesIdx="0" categoryIdx="2" bldStep="ptInCategory"/>
                                            </p:graphicEl>
                                          </p:spTgt>
                                        </p:tgtEl>
                                        <p:attrNameLst>
                                          <p:attrName>style.visibility</p:attrName>
                                        </p:attrNameLst>
                                      </p:cBhvr>
                                      <p:to>
                                        <p:strVal val="visible"/>
                                      </p:to>
                                    </p:set>
                                    <p:animEffect transition="in" filter="fade">
                                      <p:cBhvr>
                                        <p:cTn id="49" dur="500"/>
                                        <p:tgtEl>
                                          <p:spTgt spid="18">
                                            <p:graphicEl>
                                              <a:chart seriesIdx="0" categoryIdx="2" bldStep="ptInCategory"/>
                                            </p:graphicEl>
                                          </p:spTgt>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8">
                                            <p:graphicEl>
                                              <a:chart seriesIdx="0" categoryIdx="3" bldStep="ptInCategory"/>
                                            </p:graphicEl>
                                          </p:spTgt>
                                        </p:tgtEl>
                                        <p:attrNameLst>
                                          <p:attrName>style.visibility</p:attrName>
                                        </p:attrNameLst>
                                      </p:cBhvr>
                                      <p:to>
                                        <p:strVal val="visible"/>
                                      </p:to>
                                    </p:set>
                                    <p:animEffect transition="in" filter="fade">
                                      <p:cBhvr>
                                        <p:cTn id="53" dur="500"/>
                                        <p:tgtEl>
                                          <p:spTgt spid="18">
                                            <p:graphicEl>
                                              <a:chart seriesIdx="0" categoryIdx="3" bldStep="ptInCategory"/>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graphicEl>
                                              <a:chart seriesIdx="0" categoryIdx="1" bldStep="ptInCategory"/>
                                            </p:graphicEl>
                                          </p:spTgt>
                                        </p:tgtEl>
                                        <p:attrNameLst>
                                          <p:attrName>style.visibility</p:attrName>
                                        </p:attrNameLst>
                                      </p:cBhvr>
                                      <p:to>
                                        <p:strVal val="visible"/>
                                      </p:to>
                                    </p:set>
                                    <p:animEffect transition="in" filter="fade">
                                      <p:cBhvr>
                                        <p:cTn id="56" dur="500"/>
                                        <p:tgtEl>
                                          <p:spTgt spid="16">
                                            <p:graphicEl>
                                              <a:chart seriesIdx="0" categoryIdx="1" bldStep="ptInCategory"/>
                                            </p:graphicEl>
                                          </p:spTgt>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8">
                                            <p:graphicEl>
                                              <a:chart seriesIdx="0" categoryIdx="4" bldStep="ptInCategory"/>
                                            </p:graphicEl>
                                          </p:spTgt>
                                        </p:tgtEl>
                                        <p:attrNameLst>
                                          <p:attrName>style.visibility</p:attrName>
                                        </p:attrNameLst>
                                      </p:cBhvr>
                                      <p:to>
                                        <p:strVal val="visible"/>
                                      </p:to>
                                    </p:set>
                                    <p:animEffect transition="in" filter="fade">
                                      <p:cBhvr>
                                        <p:cTn id="60" dur="500"/>
                                        <p:tgtEl>
                                          <p:spTgt spid="18">
                                            <p:graphicEl>
                                              <a:chart seriesIdx="0" categoryIdx="4" bldStep="ptInCategory"/>
                                            </p:graphicEl>
                                          </p:spTgt>
                                        </p:tgtEl>
                                      </p:cBhvr>
                                    </p:animEffect>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18">
                                            <p:graphicEl>
                                              <a:chart seriesIdx="0" categoryIdx="5" bldStep="ptInCategory"/>
                                            </p:graphicEl>
                                          </p:spTgt>
                                        </p:tgtEl>
                                        <p:attrNameLst>
                                          <p:attrName>style.visibility</p:attrName>
                                        </p:attrNameLst>
                                      </p:cBhvr>
                                      <p:to>
                                        <p:strVal val="visible"/>
                                      </p:to>
                                    </p:set>
                                    <p:animEffect transition="in" filter="fade">
                                      <p:cBhvr>
                                        <p:cTn id="64" dur="500"/>
                                        <p:tgtEl>
                                          <p:spTgt spid="18">
                                            <p:graphicEl>
                                              <a:chart seriesIdx="0" categoryIdx="5" bldStep="ptInCategory"/>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
                                            <p:graphicEl>
                                              <a:chart seriesIdx="0" categoryIdx="2" bldStep="ptInCategory"/>
                                            </p:graphicEl>
                                          </p:spTgt>
                                        </p:tgtEl>
                                        <p:attrNameLst>
                                          <p:attrName>style.visibility</p:attrName>
                                        </p:attrNameLst>
                                      </p:cBhvr>
                                      <p:to>
                                        <p:strVal val="visible"/>
                                      </p:to>
                                    </p:set>
                                    <p:animEffect transition="in" filter="fade">
                                      <p:cBhvr>
                                        <p:cTn id="67" dur="500"/>
                                        <p:tgtEl>
                                          <p:spTgt spid="16">
                                            <p:graphicEl>
                                              <a:chart seriesIdx="0" categoryIdx="2" bldStep="ptInCategory"/>
                                            </p:graphicEl>
                                          </p:spTgt>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18">
                                            <p:graphicEl>
                                              <a:chart seriesIdx="0" categoryIdx="6" bldStep="ptInCategory"/>
                                            </p:graphicEl>
                                          </p:spTgt>
                                        </p:tgtEl>
                                        <p:attrNameLst>
                                          <p:attrName>style.visibility</p:attrName>
                                        </p:attrNameLst>
                                      </p:cBhvr>
                                      <p:to>
                                        <p:strVal val="visible"/>
                                      </p:to>
                                    </p:set>
                                    <p:animEffect transition="in" filter="fade">
                                      <p:cBhvr>
                                        <p:cTn id="71" dur="500"/>
                                        <p:tgtEl>
                                          <p:spTgt spid="18">
                                            <p:graphicEl>
                                              <a:chart seriesIdx="0" categoryIdx="6"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Graphic spid="16" grpId="0" uiExpand="1">
        <p:bldSub>
          <a:bldChart bld="categoryEl"/>
        </p:bldSub>
      </p:bldGraphic>
      <p:bldGraphic spid="18" grpId="0" uiExpand="1">
        <p:bldSub>
          <a:bldChart bld="categoryEl"/>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Заголовок 1"/>
          <p:cNvSpPr>
            <a:spLocks noGrp="1"/>
          </p:cNvSpPr>
          <p:nvPr>
            <p:ph type="ctrTitle"/>
          </p:nvPr>
        </p:nvSpPr>
        <p:spPr>
          <a:xfrm>
            <a:off x="0" y="0"/>
            <a:ext cx="13004800" cy="1079551"/>
          </a:xfrm>
        </p:spPr>
        <p:txBody>
          <a:bodyPr/>
          <a:lstStyle/>
          <a:p>
            <a:pPr algn="ctr" eaLnBrk="1" hangingPunct="1"/>
            <a:r>
              <a:rPr lang="lv-LV" spc="50" dirty="0" err="1">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COVID19</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 ierobežojumu kontrole</a:t>
            </a:r>
          </a:p>
        </p:txBody>
      </p:sp>
      <p:sp>
        <p:nvSpPr>
          <p:cNvPr id="4" name="Номер слайда 3"/>
          <p:cNvSpPr>
            <a:spLocks noGrp="1"/>
          </p:cNvSpPr>
          <p:nvPr>
            <p:ph type="sldNum" sz="quarter" idx="10"/>
          </p:nvPr>
        </p:nvSpPr>
        <p:spPr/>
        <p:txBody>
          <a:bodyPr/>
          <a:lstStyle/>
          <a:p>
            <a:pPr>
              <a:defRPr/>
            </a:pPr>
            <a:fld id="{5610A23F-8003-43D9-BCF2-797CA6818CCD}" type="slidenum">
              <a:rPr lang="lv-LV" smtClean="0"/>
              <a:pPr>
                <a:defRPr/>
              </a:pPr>
              <a:t>21</a:t>
            </a:fld>
            <a:endParaRPr lang="lv-LV"/>
          </a:p>
        </p:txBody>
      </p:sp>
      <p:graphicFrame>
        <p:nvGraphicFramePr>
          <p:cNvPr id="16" name="Diagramma 15">
            <a:extLst>
              <a:ext uri="{FF2B5EF4-FFF2-40B4-BE49-F238E27FC236}">
                <a16:creationId xmlns:a16="http://schemas.microsoft.com/office/drawing/2014/main" id="{6D38CD8E-C0F2-4DE3-8986-8E0955F8C826}"/>
              </a:ext>
            </a:extLst>
          </p:cNvPr>
          <p:cNvGraphicFramePr/>
          <p:nvPr>
            <p:extLst>
              <p:ext uri="{D42A27DB-BD31-4B8C-83A1-F6EECF244321}">
                <p14:modId xmlns:p14="http://schemas.microsoft.com/office/powerpoint/2010/main" val="2217919553"/>
              </p:ext>
            </p:extLst>
          </p:nvPr>
        </p:nvGraphicFramePr>
        <p:xfrm>
          <a:off x="1759769" y="1201418"/>
          <a:ext cx="11047757" cy="24149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Diagramma 22">
            <a:extLst>
              <a:ext uri="{FF2B5EF4-FFF2-40B4-BE49-F238E27FC236}">
                <a16:creationId xmlns:a16="http://schemas.microsoft.com/office/drawing/2014/main" id="{535A76FC-B2EA-4519-8604-38420B95A733}"/>
              </a:ext>
            </a:extLst>
          </p:cNvPr>
          <p:cNvGraphicFramePr/>
          <p:nvPr>
            <p:extLst>
              <p:ext uri="{D42A27DB-BD31-4B8C-83A1-F6EECF244321}">
                <p14:modId xmlns:p14="http://schemas.microsoft.com/office/powerpoint/2010/main" val="1700349374"/>
              </p:ext>
            </p:extLst>
          </p:nvPr>
        </p:nvGraphicFramePr>
        <p:xfrm>
          <a:off x="1706604" y="3696421"/>
          <a:ext cx="6740012" cy="34846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Diagramma 25">
            <a:extLst>
              <a:ext uri="{FF2B5EF4-FFF2-40B4-BE49-F238E27FC236}">
                <a16:creationId xmlns:a16="http://schemas.microsoft.com/office/drawing/2014/main" id="{551B0221-6B06-4F94-854F-06C81ACE6249}"/>
              </a:ext>
            </a:extLst>
          </p:cNvPr>
          <p:cNvGraphicFramePr/>
          <p:nvPr>
            <p:extLst>
              <p:ext uri="{D42A27DB-BD31-4B8C-83A1-F6EECF244321}">
                <p14:modId xmlns:p14="http://schemas.microsoft.com/office/powerpoint/2010/main" val="2609466919"/>
              </p:ext>
            </p:extLst>
          </p:nvPr>
        </p:nvGraphicFramePr>
        <p:xfrm>
          <a:off x="8422618" y="3652664"/>
          <a:ext cx="4357213" cy="34846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Diagramma 27">
            <a:extLst>
              <a:ext uri="{FF2B5EF4-FFF2-40B4-BE49-F238E27FC236}">
                <a16:creationId xmlns:a16="http://schemas.microsoft.com/office/drawing/2014/main" id="{6B160325-6A11-42DF-A9FC-EB5C1AE310F2}"/>
              </a:ext>
            </a:extLst>
          </p:cNvPr>
          <p:cNvGraphicFramePr/>
          <p:nvPr>
            <p:extLst>
              <p:ext uri="{D42A27DB-BD31-4B8C-83A1-F6EECF244321}">
                <p14:modId xmlns:p14="http://schemas.microsoft.com/office/powerpoint/2010/main" val="2690099347"/>
              </p:ext>
            </p:extLst>
          </p:nvPr>
        </p:nvGraphicFramePr>
        <p:xfrm>
          <a:off x="1719339" y="7109048"/>
          <a:ext cx="11047757" cy="24149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2340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7" dur="500"/>
                                        <p:tgtEl>
                                          <p:spTgt spid="16">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graphicEl>
                                              <a:chart seriesIdx="-3" categoryIdx="-3" bldStep="gridLegend"/>
                                            </p:graphicEl>
                                          </p:spTgt>
                                        </p:tgtEl>
                                        <p:attrNameLst>
                                          <p:attrName>style.visibility</p:attrName>
                                        </p:attrNameLst>
                                      </p:cBhvr>
                                      <p:to>
                                        <p:strVal val="visible"/>
                                      </p:to>
                                    </p:set>
                                    <p:animEffect transition="in" filter="fade">
                                      <p:cBhvr>
                                        <p:cTn id="10" dur="500"/>
                                        <p:tgtEl>
                                          <p:spTgt spid="28">
                                            <p:graphicEl>
                                              <a:chart seriesIdx="-3" categoryIdx="-3" bldStep="gridLegen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graphicEl>
                                              <a:chart seriesIdx="-3" categoryIdx="-3" bldStep="gridLegend"/>
                                            </p:graphicEl>
                                          </p:spTgt>
                                        </p:tgtEl>
                                        <p:attrNameLst>
                                          <p:attrName>style.visibility</p:attrName>
                                        </p:attrNameLst>
                                      </p:cBhvr>
                                      <p:to>
                                        <p:strVal val="visible"/>
                                      </p:to>
                                    </p:set>
                                    <p:animEffect transition="in" filter="fade">
                                      <p:cBhvr>
                                        <p:cTn id="13" dur="1000"/>
                                        <p:tgtEl>
                                          <p:spTgt spid="23">
                                            <p:graphicEl>
                                              <a:chart seriesIdx="-3" categoryIdx="-3" bldStep="gridLegend"/>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16" dur="1000"/>
                                        <p:tgtEl>
                                          <p:spTgt spid="26">
                                            <p:graphicEl>
                                              <a:chart seriesIdx="-3" categoryIdx="-3" bldStep="gridLegend"/>
                                            </p:graphic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3">
                                            <p:graphicEl>
                                              <a:chart seriesIdx="0" categoryIdx="0" bldStep="ptInCategory"/>
                                            </p:graphicEl>
                                          </p:spTgt>
                                        </p:tgtEl>
                                        <p:attrNameLst>
                                          <p:attrName>style.visibility</p:attrName>
                                        </p:attrNameLst>
                                      </p:cBhvr>
                                      <p:to>
                                        <p:strVal val="visible"/>
                                      </p:to>
                                    </p:set>
                                    <p:animEffect transition="in" filter="fade">
                                      <p:cBhvr>
                                        <p:cTn id="20" dur="1000"/>
                                        <p:tgtEl>
                                          <p:spTgt spid="23">
                                            <p:graphicEl>
                                              <a:chart seriesIdx="0" categoryIdx="0" bldStep="ptInCategory"/>
                                            </p:graphic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3">
                                            <p:graphicEl>
                                              <a:chart seriesIdx="0" categoryIdx="1" bldStep="ptInCategory"/>
                                            </p:graphicEl>
                                          </p:spTgt>
                                        </p:tgtEl>
                                        <p:attrNameLst>
                                          <p:attrName>style.visibility</p:attrName>
                                        </p:attrNameLst>
                                      </p:cBhvr>
                                      <p:to>
                                        <p:strVal val="visible"/>
                                      </p:to>
                                    </p:set>
                                    <p:animEffect transition="in" filter="fade">
                                      <p:cBhvr>
                                        <p:cTn id="24" dur="1000"/>
                                        <p:tgtEl>
                                          <p:spTgt spid="23">
                                            <p:graphicEl>
                                              <a:chart seriesIdx="0" categoryIdx="1" bldStep="ptInCategory"/>
                                            </p:graphicEl>
                                          </p:spTgt>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3">
                                            <p:graphicEl>
                                              <a:chart seriesIdx="0" categoryIdx="2" bldStep="ptInCategory"/>
                                            </p:graphicEl>
                                          </p:spTgt>
                                        </p:tgtEl>
                                        <p:attrNameLst>
                                          <p:attrName>style.visibility</p:attrName>
                                        </p:attrNameLst>
                                      </p:cBhvr>
                                      <p:to>
                                        <p:strVal val="visible"/>
                                      </p:to>
                                    </p:set>
                                    <p:animEffect transition="in" filter="fade">
                                      <p:cBhvr>
                                        <p:cTn id="28" dur="1000"/>
                                        <p:tgtEl>
                                          <p:spTgt spid="23">
                                            <p:graphicEl>
                                              <a:chart seriesIdx="0" categoryIdx="2" bldStep="ptInCategory"/>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graphicEl>
                                              <a:chart seriesIdx="0" categoryIdx="0" bldStep="ptInCategory"/>
                                            </p:graphicEl>
                                          </p:spTgt>
                                        </p:tgtEl>
                                        <p:attrNameLst>
                                          <p:attrName>style.visibility</p:attrName>
                                        </p:attrNameLst>
                                      </p:cBhvr>
                                      <p:to>
                                        <p:strVal val="visible"/>
                                      </p:to>
                                    </p:set>
                                    <p:animEffect transition="in" filter="fade">
                                      <p:cBhvr>
                                        <p:cTn id="31" dur="1000"/>
                                        <p:tgtEl>
                                          <p:spTgt spid="26">
                                            <p:graphicEl>
                                              <a:chart seriesIdx="0" categoryIdx="0" bldStep="ptInCategory"/>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graphicEl>
                                              <a:chart seriesIdx="-4" categoryIdx="0" bldStep="category"/>
                                            </p:graphicEl>
                                          </p:spTgt>
                                        </p:tgtEl>
                                        <p:attrNameLst>
                                          <p:attrName>style.visibility</p:attrName>
                                        </p:attrNameLst>
                                      </p:cBhvr>
                                      <p:to>
                                        <p:strVal val="visible"/>
                                      </p:to>
                                    </p:set>
                                    <p:animEffect transition="in" filter="fade">
                                      <p:cBhvr>
                                        <p:cTn id="34" dur="500"/>
                                        <p:tgtEl>
                                          <p:spTgt spid="16">
                                            <p:graphicEl>
                                              <a:chart seriesIdx="-4" categoryIdx="0" bldStep="category"/>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graphicEl>
                                              <a:chart seriesIdx="-4" categoryIdx="0" bldStep="category"/>
                                            </p:graphicEl>
                                          </p:spTgt>
                                        </p:tgtEl>
                                        <p:attrNameLst>
                                          <p:attrName>style.visibility</p:attrName>
                                        </p:attrNameLst>
                                      </p:cBhvr>
                                      <p:to>
                                        <p:strVal val="visible"/>
                                      </p:to>
                                    </p:set>
                                    <p:animEffect transition="in" filter="fade">
                                      <p:cBhvr>
                                        <p:cTn id="37" dur="500"/>
                                        <p:tgtEl>
                                          <p:spTgt spid="28">
                                            <p:graphicEl>
                                              <a:chart seriesIdx="-4" categoryIdx="0" bldStep="category"/>
                                            </p:graphicEl>
                                          </p:spTgt>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16">
                                            <p:graphicEl>
                                              <a:chart seriesIdx="-4" categoryIdx="1" bldStep="category"/>
                                            </p:graphicEl>
                                          </p:spTgt>
                                        </p:tgtEl>
                                        <p:attrNameLst>
                                          <p:attrName>style.visibility</p:attrName>
                                        </p:attrNameLst>
                                      </p:cBhvr>
                                      <p:to>
                                        <p:strVal val="visible"/>
                                      </p:to>
                                    </p:set>
                                    <p:animEffect transition="in" filter="fade">
                                      <p:cBhvr>
                                        <p:cTn id="41" dur="500"/>
                                        <p:tgtEl>
                                          <p:spTgt spid="16">
                                            <p:graphicEl>
                                              <a:chart seriesIdx="-4" categoryIdx="1" bldStep="category"/>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graphicEl>
                                              <a:chart seriesIdx="-4" categoryIdx="1" bldStep="category"/>
                                            </p:graphicEl>
                                          </p:spTgt>
                                        </p:tgtEl>
                                        <p:attrNameLst>
                                          <p:attrName>style.visibility</p:attrName>
                                        </p:attrNameLst>
                                      </p:cBhvr>
                                      <p:to>
                                        <p:strVal val="visible"/>
                                      </p:to>
                                    </p:set>
                                    <p:animEffect transition="in" filter="fade">
                                      <p:cBhvr>
                                        <p:cTn id="44" dur="500"/>
                                        <p:tgtEl>
                                          <p:spTgt spid="28">
                                            <p:graphicEl>
                                              <a:chart seriesIdx="-4" categoryIdx="1" bldStep="category"/>
                                            </p:graphicEl>
                                          </p:spTgt>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16">
                                            <p:graphicEl>
                                              <a:chart seriesIdx="-4" categoryIdx="2" bldStep="category"/>
                                            </p:graphicEl>
                                          </p:spTgt>
                                        </p:tgtEl>
                                        <p:attrNameLst>
                                          <p:attrName>style.visibility</p:attrName>
                                        </p:attrNameLst>
                                      </p:cBhvr>
                                      <p:to>
                                        <p:strVal val="visible"/>
                                      </p:to>
                                    </p:set>
                                    <p:animEffect transition="in" filter="fade">
                                      <p:cBhvr>
                                        <p:cTn id="48" dur="500"/>
                                        <p:tgtEl>
                                          <p:spTgt spid="16">
                                            <p:graphicEl>
                                              <a:chart seriesIdx="-4" categoryIdx="2" bldStep="category"/>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graphicEl>
                                              <a:chart seriesIdx="-4" categoryIdx="2" bldStep="category"/>
                                            </p:graphicEl>
                                          </p:spTgt>
                                        </p:tgtEl>
                                        <p:attrNameLst>
                                          <p:attrName>style.visibility</p:attrName>
                                        </p:attrNameLst>
                                      </p:cBhvr>
                                      <p:to>
                                        <p:strVal val="visible"/>
                                      </p:to>
                                    </p:set>
                                    <p:animEffect transition="in" filter="fade">
                                      <p:cBhvr>
                                        <p:cTn id="51" dur="500"/>
                                        <p:tgtEl>
                                          <p:spTgt spid="28">
                                            <p:graphicEl>
                                              <a:chart seriesIdx="-4" categoryIdx="2" bldStep="category"/>
                                            </p:graphicEl>
                                          </p:spTgt>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16">
                                            <p:graphicEl>
                                              <a:chart seriesIdx="-4" categoryIdx="3" bldStep="category"/>
                                            </p:graphicEl>
                                          </p:spTgt>
                                        </p:tgtEl>
                                        <p:attrNameLst>
                                          <p:attrName>style.visibility</p:attrName>
                                        </p:attrNameLst>
                                      </p:cBhvr>
                                      <p:to>
                                        <p:strVal val="visible"/>
                                      </p:to>
                                    </p:set>
                                    <p:animEffect transition="in" filter="fade">
                                      <p:cBhvr>
                                        <p:cTn id="55" dur="500"/>
                                        <p:tgtEl>
                                          <p:spTgt spid="16">
                                            <p:graphicEl>
                                              <a:chart seriesIdx="-4" categoryIdx="3" bldStep="category"/>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graphicEl>
                                              <a:chart seriesIdx="-4" categoryIdx="3" bldStep="category"/>
                                            </p:graphicEl>
                                          </p:spTgt>
                                        </p:tgtEl>
                                        <p:attrNameLst>
                                          <p:attrName>style.visibility</p:attrName>
                                        </p:attrNameLst>
                                      </p:cBhvr>
                                      <p:to>
                                        <p:strVal val="visible"/>
                                      </p:to>
                                    </p:set>
                                    <p:animEffect transition="in" filter="fade">
                                      <p:cBhvr>
                                        <p:cTn id="58" dur="500"/>
                                        <p:tgtEl>
                                          <p:spTgt spid="28">
                                            <p:graphicEl>
                                              <a:chart seriesIdx="-4" categoryIdx="3" bldStep="category"/>
                                            </p:graphicEl>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16">
                                            <p:graphicEl>
                                              <a:chart seriesIdx="-4" categoryIdx="4" bldStep="category"/>
                                            </p:graphicEl>
                                          </p:spTgt>
                                        </p:tgtEl>
                                        <p:attrNameLst>
                                          <p:attrName>style.visibility</p:attrName>
                                        </p:attrNameLst>
                                      </p:cBhvr>
                                      <p:to>
                                        <p:strVal val="visible"/>
                                      </p:to>
                                    </p:set>
                                    <p:animEffect transition="in" filter="fade">
                                      <p:cBhvr>
                                        <p:cTn id="62" dur="500"/>
                                        <p:tgtEl>
                                          <p:spTgt spid="16">
                                            <p:graphicEl>
                                              <a:chart seriesIdx="-4" categoryIdx="4" bldStep="category"/>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graphicEl>
                                              <a:chart seriesIdx="-4" categoryIdx="4" bldStep="category"/>
                                            </p:graphicEl>
                                          </p:spTgt>
                                        </p:tgtEl>
                                        <p:attrNameLst>
                                          <p:attrName>style.visibility</p:attrName>
                                        </p:attrNameLst>
                                      </p:cBhvr>
                                      <p:to>
                                        <p:strVal val="visible"/>
                                      </p:to>
                                    </p:set>
                                    <p:animEffect transition="in" filter="fade">
                                      <p:cBhvr>
                                        <p:cTn id="65" dur="500"/>
                                        <p:tgtEl>
                                          <p:spTgt spid="28">
                                            <p:graphicEl>
                                              <a:chart seriesIdx="-4" categoryIdx="4" bldStep="category"/>
                                            </p:graphicEl>
                                          </p:spTgt>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16">
                                            <p:graphicEl>
                                              <a:chart seriesIdx="-4" categoryIdx="5" bldStep="category"/>
                                            </p:graphicEl>
                                          </p:spTgt>
                                        </p:tgtEl>
                                        <p:attrNameLst>
                                          <p:attrName>style.visibility</p:attrName>
                                        </p:attrNameLst>
                                      </p:cBhvr>
                                      <p:to>
                                        <p:strVal val="visible"/>
                                      </p:to>
                                    </p:set>
                                    <p:animEffect transition="in" filter="fade">
                                      <p:cBhvr>
                                        <p:cTn id="69" dur="500"/>
                                        <p:tgtEl>
                                          <p:spTgt spid="16">
                                            <p:graphicEl>
                                              <a:chart seriesIdx="-4" categoryIdx="5" bldStep="category"/>
                                            </p:graphic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graphicEl>
                                              <a:chart seriesIdx="-4" categoryIdx="5" bldStep="category"/>
                                            </p:graphicEl>
                                          </p:spTgt>
                                        </p:tgtEl>
                                        <p:attrNameLst>
                                          <p:attrName>style.visibility</p:attrName>
                                        </p:attrNameLst>
                                      </p:cBhvr>
                                      <p:to>
                                        <p:strVal val="visible"/>
                                      </p:to>
                                    </p:set>
                                    <p:animEffect transition="in" filter="fade">
                                      <p:cBhvr>
                                        <p:cTn id="72" dur="500"/>
                                        <p:tgtEl>
                                          <p:spTgt spid="28">
                                            <p:graphicEl>
                                              <a:chart seriesIdx="-4" categoryIdx="5" bldStep="category"/>
                                            </p:graphicEl>
                                          </p:spTgt>
                                        </p:tgtEl>
                                      </p:cBhvr>
                                    </p:animEffect>
                                  </p:childTnLst>
                                </p:cTn>
                              </p:par>
                            </p:childTnLst>
                          </p:cTn>
                        </p:par>
                        <p:par>
                          <p:cTn id="73" fill="hold">
                            <p:stCondLst>
                              <p:cond delay="6500"/>
                            </p:stCondLst>
                            <p:childTnLst>
                              <p:par>
                                <p:cTn id="74" presetID="10" presetClass="entr" presetSubtype="0" fill="hold" grpId="0" nodeType="afterEffect">
                                  <p:stCondLst>
                                    <p:cond delay="0"/>
                                  </p:stCondLst>
                                  <p:childTnLst>
                                    <p:set>
                                      <p:cBhvr>
                                        <p:cTn id="75" dur="1" fill="hold">
                                          <p:stCondLst>
                                            <p:cond delay="0"/>
                                          </p:stCondLst>
                                        </p:cTn>
                                        <p:tgtEl>
                                          <p:spTgt spid="16">
                                            <p:graphicEl>
                                              <a:chart seriesIdx="-4" categoryIdx="6" bldStep="category"/>
                                            </p:graphicEl>
                                          </p:spTgt>
                                        </p:tgtEl>
                                        <p:attrNameLst>
                                          <p:attrName>style.visibility</p:attrName>
                                        </p:attrNameLst>
                                      </p:cBhvr>
                                      <p:to>
                                        <p:strVal val="visible"/>
                                      </p:to>
                                    </p:set>
                                    <p:animEffect transition="in" filter="fade">
                                      <p:cBhvr>
                                        <p:cTn id="76" dur="500"/>
                                        <p:tgtEl>
                                          <p:spTgt spid="16">
                                            <p:graphicEl>
                                              <a:chart seriesIdx="-4" categoryIdx="6" bldStep="category"/>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8">
                                            <p:graphicEl>
                                              <a:chart seriesIdx="-4" categoryIdx="6" bldStep="category"/>
                                            </p:graphicEl>
                                          </p:spTgt>
                                        </p:tgtEl>
                                        <p:attrNameLst>
                                          <p:attrName>style.visibility</p:attrName>
                                        </p:attrNameLst>
                                      </p:cBhvr>
                                      <p:to>
                                        <p:strVal val="visible"/>
                                      </p:to>
                                    </p:set>
                                    <p:animEffect transition="in" filter="fade">
                                      <p:cBhvr>
                                        <p:cTn id="79" dur="500"/>
                                        <p:tgtEl>
                                          <p:spTgt spid="28">
                                            <p:graphicEl>
                                              <a:chart seriesIdx="-4" categoryIdx="6" bldStep="category"/>
                                            </p:graphicEl>
                                          </p:spTgt>
                                        </p:tgtEl>
                                      </p:cBhvr>
                                    </p:animEffect>
                                  </p:childTnLst>
                                </p:cTn>
                              </p:par>
                            </p:childTnLst>
                          </p:cTn>
                        </p:par>
                        <p:par>
                          <p:cTn id="80" fill="hold">
                            <p:stCondLst>
                              <p:cond delay="7000"/>
                            </p:stCondLst>
                            <p:childTnLst>
                              <p:par>
                                <p:cTn id="81" presetID="10" presetClass="entr" presetSubtype="0" fill="hold" grpId="0" nodeType="afterEffect">
                                  <p:stCondLst>
                                    <p:cond delay="0"/>
                                  </p:stCondLst>
                                  <p:childTnLst>
                                    <p:set>
                                      <p:cBhvr>
                                        <p:cTn id="82" dur="1" fill="hold">
                                          <p:stCondLst>
                                            <p:cond delay="0"/>
                                          </p:stCondLst>
                                        </p:cTn>
                                        <p:tgtEl>
                                          <p:spTgt spid="16">
                                            <p:graphicEl>
                                              <a:chart seriesIdx="-4" categoryIdx="7" bldStep="category"/>
                                            </p:graphicEl>
                                          </p:spTgt>
                                        </p:tgtEl>
                                        <p:attrNameLst>
                                          <p:attrName>style.visibility</p:attrName>
                                        </p:attrNameLst>
                                      </p:cBhvr>
                                      <p:to>
                                        <p:strVal val="visible"/>
                                      </p:to>
                                    </p:set>
                                    <p:animEffect transition="in" filter="fade">
                                      <p:cBhvr>
                                        <p:cTn id="83" dur="500"/>
                                        <p:tgtEl>
                                          <p:spTgt spid="16">
                                            <p:graphicEl>
                                              <a:chart seriesIdx="-4" categoryIdx="7" bldStep="category"/>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8">
                                            <p:graphicEl>
                                              <a:chart seriesIdx="-4" categoryIdx="7" bldStep="category"/>
                                            </p:graphicEl>
                                          </p:spTgt>
                                        </p:tgtEl>
                                        <p:attrNameLst>
                                          <p:attrName>style.visibility</p:attrName>
                                        </p:attrNameLst>
                                      </p:cBhvr>
                                      <p:to>
                                        <p:strVal val="visible"/>
                                      </p:to>
                                    </p:set>
                                    <p:animEffect transition="in" filter="fade">
                                      <p:cBhvr>
                                        <p:cTn id="86" dur="500"/>
                                        <p:tgtEl>
                                          <p:spTgt spid="28">
                                            <p:graphicEl>
                                              <a:chart seriesIdx="-4" categoryIdx="7" bldStep="category"/>
                                            </p:graphicEl>
                                          </p:spTgt>
                                        </p:tgtEl>
                                      </p:cBhvr>
                                    </p:animEffect>
                                  </p:childTnLst>
                                </p:cTn>
                              </p:par>
                            </p:childTnLst>
                          </p:cTn>
                        </p:par>
                        <p:par>
                          <p:cTn id="87" fill="hold">
                            <p:stCondLst>
                              <p:cond delay="7500"/>
                            </p:stCondLst>
                            <p:childTnLst>
                              <p:par>
                                <p:cTn id="88" presetID="10" presetClass="entr" presetSubtype="0" fill="hold" grpId="0" nodeType="afterEffect">
                                  <p:stCondLst>
                                    <p:cond delay="0"/>
                                  </p:stCondLst>
                                  <p:childTnLst>
                                    <p:set>
                                      <p:cBhvr>
                                        <p:cTn id="89" dur="1" fill="hold">
                                          <p:stCondLst>
                                            <p:cond delay="0"/>
                                          </p:stCondLst>
                                        </p:cTn>
                                        <p:tgtEl>
                                          <p:spTgt spid="16">
                                            <p:graphicEl>
                                              <a:chart seriesIdx="-4" categoryIdx="8" bldStep="category"/>
                                            </p:graphicEl>
                                          </p:spTgt>
                                        </p:tgtEl>
                                        <p:attrNameLst>
                                          <p:attrName>style.visibility</p:attrName>
                                        </p:attrNameLst>
                                      </p:cBhvr>
                                      <p:to>
                                        <p:strVal val="visible"/>
                                      </p:to>
                                    </p:set>
                                    <p:animEffect transition="in" filter="fade">
                                      <p:cBhvr>
                                        <p:cTn id="90" dur="500"/>
                                        <p:tgtEl>
                                          <p:spTgt spid="16">
                                            <p:graphicEl>
                                              <a:chart seriesIdx="-4" categoryIdx="8" bldStep="category"/>
                                            </p:graphic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8">
                                            <p:graphicEl>
                                              <a:chart seriesIdx="-4" categoryIdx="8" bldStep="category"/>
                                            </p:graphicEl>
                                          </p:spTgt>
                                        </p:tgtEl>
                                        <p:attrNameLst>
                                          <p:attrName>style.visibility</p:attrName>
                                        </p:attrNameLst>
                                      </p:cBhvr>
                                      <p:to>
                                        <p:strVal val="visible"/>
                                      </p:to>
                                    </p:set>
                                    <p:animEffect transition="in" filter="fade">
                                      <p:cBhvr>
                                        <p:cTn id="93" dur="500"/>
                                        <p:tgtEl>
                                          <p:spTgt spid="28">
                                            <p:graphicEl>
                                              <a:chart seriesIdx="-4" categoryIdx="8" bldStep="category"/>
                                            </p:graphicEl>
                                          </p:spTgt>
                                        </p:tgtEl>
                                      </p:cBhvr>
                                    </p:animEffect>
                                  </p:childTnLst>
                                </p:cTn>
                              </p:par>
                            </p:childTnLst>
                          </p:cTn>
                        </p:par>
                        <p:par>
                          <p:cTn id="94" fill="hold">
                            <p:stCondLst>
                              <p:cond delay="8000"/>
                            </p:stCondLst>
                            <p:childTnLst>
                              <p:par>
                                <p:cTn id="95" presetID="10" presetClass="entr" presetSubtype="0" fill="hold" grpId="0" nodeType="afterEffect">
                                  <p:stCondLst>
                                    <p:cond delay="0"/>
                                  </p:stCondLst>
                                  <p:childTnLst>
                                    <p:set>
                                      <p:cBhvr>
                                        <p:cTn id="96" dur="1" fill="hold">
                                          <p:stCondLst>
                                            <p:cond delay="0"/>
                                          </p:stCondLst>
                                        </p:cTn>
                                        <p:tgtEl>
                                          <p:spTgt spid="16">
                                            <p:graphicEl>
                                              <a:chart seriesIdx="-4" categoryIdx="9" bldStep="category"/>
                                            </p:graphicEl>
                                          </p:spTgt>
                                        </p:tgtEl>
                                        <p:attrNameLst>
                                          <p:attrName>style.visibility</p:attrName>
                                        </p:attrNameLst>
                                      </p:cBhvr>
                                      <p:to>
                                        <p:strVal val="visible"/>
                                      </p:to>
                                    </p:set>
                                    <p:animEffect transition="in" filter="fade">
                                      <p:cBhvr>
                                        <p:cTn id="97" dur="500"/>
                                        <p:tgtEl>
                                          <p:spTgt spid="16">
                                            <p:graphicEl>
                                              <a:chart seriesIdx="-4" categoryIdx="9" bldStep="category"/>
                                            </p:graphic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8">
                                            <p:graphicEl>
                                              <a:chart seriesIdx="-4" categoryIdx="9" bldStep="category"/>
                                            </p:graphicEl>
                                          </p:spTgt>
                                        </p:tgtEl>
                                        <p:attrNameLst>
                                          <p:attrName>style.visibility</p:attrName>
                                        </p:attrNameLst>
                                      </p:cBhvr>
                                      <p:to>
                                        <p:strVal val="visible"/>
                                      </p:to>
                                    </p:set>
                                    <p:animEffect transition="in" filter="fade">
                                      <p:cBhvr>
                                        <p:cTn id="100" dur="500"/>
                                        <p:tgtEl>
                                          <p:spTgt spid="28">
                                            <p:graphicEl>
                                              <a:chart seriesIdx="-4" categoryIdx="9" bldStep="category"/>
                                            </p:graphicEl>
                                          </p:spTgt>
                                        </p:tgtEl>
                                      </p:cBhvr>
                                    </p:animEffect>
                                  </p:childTnLst>
                                </p:cTn>
                              </p:par>
                            </p:childTnLst>
                          </p:cTn>
                        </p:par>
                        <p:par>
                          <p:cTn id="101" fill="hold">
                            <p:stCondLst>
                              <p:cond delay="8500"/>
                            </p:stCondLst>
                            <p:childTnLst>
                              <p:par>
                                <p:cTn id="102" presetID="10" presetClass="entr" presetSubtype="0" fill="hold" grpId="0" nodeType="afterEffect">
                                  <p:stCondLst>
                                    <p:cond delay="0"/>
                                  </p:stCondLst>
                                  <p:childTnLst>
                                    <p:set>
                                      <p:cBhvr>
                                        <p:cTn id="103" dur="1" fill="hold">
                                          <p:stCondLst>
                                            <p:cond delay="0"/>
                                          </p:stCondLst>
                                        </p:cTn>
                                        <p:tgtEl>
                                          <p:spTgt spid="16">
                                            <p:graphicEl>
                                              <a:chart seriesIdx="-4" categoryIdx="10" bldStep="category"/>
                                            </p:graphicEl>
                                          </p:spTgt>
                                        </p:tgtEl>
                                        <p:attrNameLst>
                                          <p:attrName>style.visibility</p:attrName>
                                        </p:attrNameLst>
                                      </p:cBhvr>
                                      <p:to>
                                        <p:strVal val="visible"/>
                                      </p:to>
                                    </p:set>
                                    <p:animEffect transition="in" filter="fade">
                                      <p:cBhvr>
                                        <p:cTn id="104" dur="500"/>
                                        <p:tgtEl>
                                          <p:spTgt spid="16">
                                            <p:graphicEl>
                                              <a:chart seriesIdx="-4" categoryIdx="10" bldStep="category"/>
                                            </p:graphicEl>
                                          </p:spTgt>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8">
                                            <p:graphicEl>
                                              <a:chart seriesIdx="-4" categoryIdx="10" bldStep="category"/>
                                            </p:graphicEl>
                                          </p:spTgt>
                                        </p:tgtEl>
                                        <p:attrNameLst>
                                          <p:attrName>style.visibility</p:attrName>
                                        </p:attrNameLst>
                                      </p:cBhvr>
                                      <p:to>
                                        <p:strVal val="visible"/>
                                      </p:to>
                                    </p:set>
                                    <p:animEffect transition="in" filter="fade">
                                      <p:cBhvr>
                                        <p:cTn id="107" dur="500"/>
                                        <p:tgtEl>
                                          <p:spTgt spid="28">
                                            <p:graphicEl>
                                              <a:chart seriesIdx="-4" categoryIdx="10" bldStep="category"/>
                                            </p:graphicEl>
                                          </p:spTgt>
                                        </p:tgtEl>
                                      </p:cBhvr>
                                    </p:animEffect>
                                  </p:childTnLst>
                                </p:cTn>
                              </p:par>
                            </p:childTnLst>
                          </p:cTn>
                        </p:par>
                        <p:par>
                          <p:cTn id="108" fill="hold">
                            <p:stCondLst>
                              <p:cond delay="9000"/>
                            </p:stCondLst>
                            <p:childTnLst>
                              <p:par>
                                <p:cTn id="109" presetID="10" presetClass="entr" presetSubtype="0" fill="hold" grpId="0" nodeType="afterEffect">
                                  <p:stCondLst>
                                    <p:cond delay="0"/>
                                  </p:stCondLst>
                                  <p:childTnLst>
                                    <p:set>
                                      <p:cBhvr>
                                        <p:cTn id="110" dur="1" fill="hold">
                                          <p:stCondLst>
                                            <p:cond delay="0"/>
                                          </p:stCondLst>
                                        </p:cTn>
                                        <p:tgtEl>
                                          <p:spTgt spid="16">
                                            <p:graphicEl>
                                              <a:chart seriesIdx="-4" categoryIdx="11" bldStep="category"/>
                                            </p:graphicEl>
                                          </p:spTgt>
                                        </p:tgtEl>
                                        <p:attrNameLst>
                                          <p:attrName>style.visibility</p:attrName>
                                        </p:attrNameLst>
                                      </p:cBhvr>
                                      <p:to>
                                        <p:strVal val="visible"/>
                                      </p:to>
                                    </p:set>
                                    <p:animEffect transition="in" filter="fade">
                                      <p:cBhvr>
                                        <p:cTn id="111" dur="500"/>
                                        <p:tgtEl>
                                          <p:spTgt spid="16">
                                            <p:graphicEl>
                                              <a:chart seriesIdx="-4" categoryIdx="11" bldStep="category"/>
                                            </p:graphicEl>
                                          </p:spTgt>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8">
                                            <p:graphicEl>
                                              <a:chart seriesIdx="-4" categoryIdx="11" bldStep="category"/>
                                            </p:graphicEl>
                                          </p:spTgt>
                                        </p:tgtEl>
                                        <p:attrNameLst>
                                          <p:attrName>style.visibility</p:attrName>
                                        </p:attrNameLst>
                                      </p:cBhvr>
                                      <p:to>
                                        <p:strVal val="visible"/>
                                      </p:to>
                                    </p:set>
                                    <p:animEffect transition="in" filter="fade">
                                      <p:cBhvr>
                                        <p:cTn id="114" dur="500"/>
                                        <p:tgtEl>
                                          <p:spTgt spid="28">
                                            <p:graphicEl>
                                              <a:chart seriesIdx="-4" categoryIdx="1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Chart bld="category"/>
        </p:bldSub>
      </p:bldGraphic>
      <p:bldGraphic spid="23" grpId="0" uiExpand="1">
        <p:bldSub>
          <a:bldChart bld="categoryEl"/>
        </p:bldSub>
      </p:bldGraphic>
      <p:bldGraphic spid="26" grpId="0" uiExpand="1">
        <p:bldSub>
          <a:bldChart bld="categoryEl"/>
        </p:bldSub>
      </p:bldGraphic>
      <p:bldGraphic spid="28" grpId="0" uiExpand="1">
        <p:bldSub>
          <a:bldChart bld="category"/>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48B83D4D-7D00-4B36-8C61-D29B116E19BA}" type="slidenum">
              <a:rPr lang="en-US"/>
              <a:pPr>
                <a:defRPr/>
              </a:pPr>
              <a:t>22</a:t>
            </a:fld>
            <a:endParaRPr lang="en-US"/>
          </a:p>
        </p:txBody>
      </p:sp>
      <p:sp>
        <p:nvSpPr>
          <p:cNvPr id="14340" name="Заголовок 1"/>
          <p:cNvSpPr>
            <a:spLocks noGrp="1"/>
          </p:cNvSpPr>
          <p:nvPr>
            <p:ph type="ctrTitle"/>
          </p:nvPr>
        </p:nvSpPr>
        <p:spPr>
          <a:xfrm>
            <a:off x="0" y="-16470"/>
            <a:ext cx="13004800" cy="860822"/>
          </a:xfrm>
        </p:spPr>
        <p:txBody>
          <a:bodyPr anchor="ctr"/>
          <a:lstStyle/>
          <a:p>
            <a:pPr algn="ctr" eaLnBrk="1" hangingPunct="1"/>
            <a:r>
              <a:rPr lang="lv-LV" dirty="0">
                <a:latin typeface="Times New Roman" pitchFamily="18" charset="0"/>
                <a:cs typeface="Times New Roman" pitchFamily="18" charset="0"/>
              </a:rPr>
              <a:t>Administratīvā prakse</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 </a:t>
            </a:r>
            <a:endParaRPr lang="lv-LV" dirty="0">
              <a:latin typeface="Times New Roman" pitchFamily="18" charset="0"/>
              <a:cs typeface="Times New Roman" pitchFamily="18" charset="0"/>
            </a:endParaRPr>
          </a:p>
        </p:txBody>
      </p:sp>
      <p:sp>
        <p:nvSpPr>
          <p:cNvPr id="8" name="Rectangle 10"/>
          <p:cNvSpPr txBox="1">
            <a:spLocks noChangeAspect="1"/>
          </p:cNvSpPr>
          <p:nvPr/>
        </p:nvSpPr>
        <p:spPr bwMode="auto">
          <a:xfrm>
            <a:off x="1704760" y="1374733"/>
            <a:ext cx="11142362" cy="6135005"/>
          </a:xfrm>
          <a:prstGeom prst="rect">
            <a:avLst/>
          </a:prstGeom>
          <a:noFill/>
          <a:ln w="12700">
            <a:noFill/>
            <a:miter lim="800000"/>
            <a:headEnd/>
            <a:tailEnd/>
          </a:ln>
        </p:spPr>
        <p:txBody>
          <a:bodyPr vert="horz" wrap="square" lIns="50796" tIns="50796" rIns="50796" bIns="50796" numCol="1" rtlCol="0" anchor="t" anchorCtr="0" compatLnSpc="1">
            <a:prstTxWarp prst="textNoShape">
              <a:avLst/>
            </a:prstTxWarp>
            <a:spAutoFit/>
          </a:bodyPr>
          <a:lstStyle/>
          <a:p>
            <a:pPr algn="just" defTabSz="914340" fontAlgn="auto">
              <a:spcBef>
                <a:spcPts val="600"/>
              </a:spcBef>
              <a:spcAft>
                <a:spcPts val="0"/>
              </a:spcAft>
              <a:buClr>
                <a:srgbClr val="8C8D8C"/>
              </a:buClr>
              <a:buSzPct val="171000"/>
              <a:defRPr/>
            </a:pPr>
            <a:r>
              <a:rPr lang="lv-LV" sz="3200" dirty="0">
                <a:solidFill>
                  <a:schemeClr val="tx1"/>
                </a:solidFill>
              </a:rPr>
              <a:t>Administratīvo pārkāpumu lietās RPP darbinieki pieņēma               </a:t>
            </a:r>
            <a:r>
              <a:rPr lang="lv-LV" sz="3200" b="1" dirty="0">
                <a:solidFill>
                  <a:schemeClr val="tx1"/>
                </a:solidFill>
                <a:effectLst>
                  <a:outerShdw blurRad="38100" dist="38100" dir="2700000" algn="tl">
                    <a:srgbClr val="C0C0C0"/>
                  </a:outerShdw>
                </a:effectLst>
                <a:cs typeface="Times New Roman" pitchFamily="18" charset="0"/>
              </a:rPr>
              <a:t>53 950 </a:t>
            </a:r>
            <a:r>
              <a:rPr lang="lv-LV" sz="2000" dirty="0">
                <a:solidFill>
                  <a:schemeClr val="tx1"/>
                </a:solidFill>
                <a:effectLst>
                  <a:outerShdw blurRad="38100" dist="38100" dir="2700000" algn="tl">
                    <a:srgbClr val="000000">
                      <a:alpha val="43137"/>
                    </a:srgbClr>
                  </a:outerShdw>
                </a:effectLst>
                <a:cs typeface="Times New Roman" pitchFamily="18" charset="0"/>
              </a:rPr>
              <a:t>(+1.3%) </a:t>
            </a:r>
            <a:r>
              <a:rPr lang="lv-LV" sz="3200" dirty="0">
                <a:solidFill>
                  <a:schemeClr val="tx1"/>
                </a:solidFill>
              </a:rPr>
              <a:t>lēmumus.</a:t>
            </a:r>
          </a:p>
          <a:p>
            <a:pPr algn="just" defTabSz="914340" fontAlgn="auto">
              <a:spcBef>
                <a:spcPts val="600"/>
              </a:spcBef>
              <a:spcAft>
                <a:spcPts val="0"/>
              </a:spcAft>
              <a:buClr>
                <a:srgbClr val="8C8D8C"/>
              </a:buClr>
              <a:buSzPct val="171000"/>
              <a:defRPr/>
            </a:pPr>
            <a:r>
              <a:rPr lang="lv-LV" sz="3200" dirty="0">
                <a:solidFill>
                  <a:schemeClr val="tx1"/>
                </a:solidFill>
              </a:rPr>
              <a:t>Izskatot lietās pieņemto lēmumu pārsūdzības vai pēc RPP iniciatīvas pieņemti </a:t>
            </a:r>
            <a:r>
              <a:rPr lang="lv-LV" sz="3200" b="1" dirty="0">
                <a:solidFill>
                  <a:schemeClr val="tx1"/>
                </a:solidFill>
                <a:effectLst>
                  <a:outerShdw blurRad="38100" dist="38100" dir="2700000" algn="tl">
                    <a:srgbClr val="C0C0C0"/>
                  </a:outerShdw>
                </a:effectLst>
                <a:cs typeface="Times New Roman" pitchFamily="18" charset="0"/>
              </a:rPr>
              <a:t>3 015</a:t>
            </a:r>
            <a:r>
              <a:rPr lang="lv-LV" sz="3200" dirty="0">
                <a:solidFill>
                  <a:schemeClr val="tx1"/>
                </a:solidFill>
              </a:rPr>
              <a:t> </a:t>
            </a:r>
            <a:r>
              <a:rPr lang="lv-LV" sz="2000" dirty="0">
                <a:solidFill>
                  <a:schemeClr val="tx1"/>
                </a:solidFill>
                <a:effectLst>
                  <a:outerShdw blurRad="38100" dist="38100" dir="2700000" algn="tl">
                    <a:srgbClr val="000000">
                      <a:alpha val="43137"/>
                    </a:srgbClr>
                  </a:outerShdw>
                </a:effectLst>
                <a:cs typeface="Times New Roman" pitchFamily="18" charset="0"/>
              </a:rPr>
              <a:t>(-20%) </a:t>
            </a:r>
            <a:r>
              <a:rPr lang="lv-LV" sz="3200" dirty="0">
                <a:solidFill>
                  <a:schemeClr val="tx1"/>
                </a:solidFill>
              </a:rPr>
              <a:t>RPP priekšnieka lēmumi, t.sk.: </a:t>
            </a:r>
          </a:p>
          <a:p>
            <a:pPr marL="1550928" lvl="2"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 1 909 </a:t>
            </a:r>
            <a:r>
              <a:rPr lang="lv-LV" sz="2000" dirty="0">
                <a:solidFill>
                  <a:schemeClr val="tx1"/>
                </a:solidFill>
                <a:effectLst>
                  <a:outerShdw blurRad="38100" dist="38100" dir="2700000" algn="tl">
                    <a:srgbClr val="000000">
                      <a:alpha val="43137"/>
                    </a:srgbClr>
                  </a:outerShdw>
                </a:effectLst>
                <a:cs typeface="Times New Roman" pitchFamily="18" charset="0"/>
              </a:rPr>
              <a:t>(jeb 63%) </a:t>
            </a:r>
            <a:r>
              <a:rPr lang="lv-LV" sz="2000" b="1" dirty="0">
                <a:solidFill>
                  <a:schemeClr val="tx1"/>
                </a:solidFill>
              </a:rPr>
              <a:t>RPP darbinieku lēmumi atstāti negrozīti;</a:t>
            </a:r>
          </a:p>
          <a:p>
            <a:pPr marL="1550928" lvl="2"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 393</a:t>
            </a:r>
            <a:r>
              <a:rPr lang="lv-LV" sz="4400" b="1" dirty="0">
                <a:solidFill>
                  <a:schemeClr val="tx1"/>
                </a:solidFill>
                <a:effectLst>
                  <a:outerShdw blurRad="38100" dist="38100" dir="2700000" algn="tl">
                    <a:srgbClr val="C0C0C0"/>
                  </a:outerShdw>
                </a:effectLst>
                <a:cs typeface="Times New Roman" pitchFamily="18" charset="0"/>
              </a:rPr>
              <a:t> 	</a:t>
            </a:r>
            <a:r>
              <a:rPr lang="lv-LV" sz="2000" dirty="0">
                <a:solidFill>
                  <a:schemeClr val="tx1"/>
                </a:solidFill>
                <a:effectLst>
                  <a:outerShdw blurRad="38100" dist="38100" dir="2700000" algn="tl">
                    <a:srgbClr val="000000">
                      <a:alpha val="43137"/>
                    </a:srgbClr>
                  </a:outerShdw>
                </a:effectLst>
                <a:cs typeface="Times New Roman" pitchFamily="18" charset="0"/>
              </a:rPr>
              <a:t>(jeb 13%) </a:t>
            </a:r>
            <a:r>
              <a:rPr lang="lv-LV" sz="2000" b="1" dirty="0">
                <a:solidFill>
                  <a:schemeClr val="tx1"/>
                </a:solidFill>
              </a:rPr>
              <a:t>struktūrvienības lēmumi atcelti;</a:t>
            </a:r>
          </a:p>
          <a:p>
            <a:pPr marL="1550928" lvl="2"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 345 	</a:t>
            </a:r>
            <a:r>
              <a:rPr lang="lv-LV" sz="2000" dirty="0">
                <a:solidFill>
                  <a:schemeClr val="tx1"/>
                </a:solidFill>
                <a:effectLst>
                  <a:outerShdw blurRad="38100" dist="38100" dir="2700000" algn="tl">
                    <a:srgbClr val="000000">
                      <a:alpha val="43137"/>
                    </a:srgbClr>
                  </a:outerShdw>
                </a:effectLst>
                <a:cs typeface="Times New Roman" pitchFamily="18" charset="0"/>
              </a:rPr>
              <a:t>(jeb 11%) </a:t>
            </a:r>
            <a:r>
              <a:rPr lang="lv-LV" sz="2000" b="1" dirty="0">
                <a:solidFill>
                  <a:schemeClr val="tx1"/>
                </a:solidFill>
              </a:rPr>
              <a:t>lēmumi grozīti, izsakot aizrādījumu.</a:t>
            </a:r>
          </a:p>
          <a:p>
            <a:pPr algn="just">
              <a:spcBef>
                <a:spcPts val="600"/>
              </a:spcBef>
              <a:spcAft>
                <a:spcPts val="0"/>
              </a:spcAft>
            </a:pPr>
            <a:r>
              <a:rPr lang="lv-LV" sz="3200" b="1" dirty="0">
                <a:solidFill>
                  <a:schemeClr val="tx1"/>
                </a:solidFill>
                <a:effectLst>
                  <a:outerShdw blurRad="38100" dist="38100" dir="2700000" algn="tl">
                    <a:srgbClr val="C0C0C0"/>
                  </a:outerShdw>
                </a:effectLst>
                <a:cs typeface="Times New Roman" pitchFamily="18" charset="0"/>
              </a:rPr>
              <a:t>199 </a:t>
            </a:r>
            <a:r>
              <a:rPr lang="lv-LV" sz="3200" dirty="0">
                <a:solidFill>
                  <a:schemeClr val="tx1"/>
                </a:solidFill>
              </a:rPr>
              <a:t>RPP priekšnieka lēmum</a:t>
            </a:r>
            <a:r>
              <a:rPr lang="en-US" sz="3200" dirty="0" err="1">
                <a:solidFill>
                  <a:schemeClr val="tx1"/>
                </a:solidFill>
              </a:rPr>
              <a:t>i</a:t>
            </a:r>
            <a:r>
              <a:rPr lang="lv-LV" sz="3200" dirty="0">
                <a:solidFill>
                  <a:schemeClr val="tx1"/>
                </a:solidFill>
              </a:rPr>
              <a:t> pārsūdzēt</a:t>
            </a:r>
            <a:r>
              <a:rPr lang="en-US" sz="3200" dirty="0" err="1">
                <a:solidFill>
                  <a:schemeClr val="tx1"/>
                </a:solidFill>
              </a:rPr>
              <a:t>i</a:t>
            </a:r>
            <a:r>
              <a:rPr lang="lv-LV" sz="3200" dirty="0">
                <a:solidFill>
                  <a:schemeClr val="tx1"/>
                </a:solidFill>
              </a:rPr>
              <a:t> tiesā:</a:t>
            </a:r>
          </a:p>
          <a:p>
            <a:pPr marL="2008099" lvl="3" indent="-457200"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156 </a:t>
            </a:r>
            <a:r>
              <a:rPr lang="lv-LV" sz="2000" b="1" dirty="0">
                <a:solidFill>
                  <a:schemeClr val="tx1"/>
                </a:solidFill>
              </a:rPr>
              <a:t>tiesas spriedumi stājušies spēkā, t.sk. </a:t>
            </a:r>
            <a:r>
              <a:rPr lang="lv-LV" sz="3200" b="1" dirty="0">
                <a:solidFill>
                  <a:schemeClr val="tx1"/>
                </a:solidFill>
                <a:effectLst>
                  <a:outerShdw blurRad="38100" dist="38100" dir="2700000" algn="tl">
                    <a:srgbClr val="C0C0C0"/>
                  </a:outerShdw>
                </a:effectLst>
                <a:cs typeface="Times New Roman" pitchFamily="18" charset="0"/>
              </a:rPr>
              <a:t>9 </a:t>
            </a:r>
            <a:r>
              <a:rPr lang="lv-LV" sz="2000" b="1" dirty="0">
                <a:solidFill>
                  <a:schemeClr val="tx1"/>
                </a:solidFill>
              </a:rPr>
              <a:t>gadījumos tiesa atcēla RPP lēmumu;</a:t>
            </a:r>
          </a:p>
          <a:p>
            <a:pPr marL="2008099" lvl="3" indent="-457200" algn="just" defTabSz="914340" fontAlgn="auto">
              <a:spcBef>
                <a:spcPts val="600"/>
              </a:spcBef>
              <a:spcAft>
                <a:spcPts val="0"/>
              </a:spcAft>
              <a:buClr>
                <a:srgbClr val="8C8D8C"/>
              </a:buClr>
              <a:buSzPct val="12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43 	</a:t>
            </a:r>
            <a:r>
              <a:rPr lang="lv-LV" sz="2000" b="1" dirty="0">
                <a:solidFill>
                  <a:schemeClr val="tx1"/>
                </a:solidFill>
              </a:rPr>
              <a:t>gadījumā tiesa lēmumu vēl nav pieņēmusi.</a:t>
            </a:r>
          </a:p>
          <a:p>
            <a:pPr marL="1550899" lvl="3" algn="just" defTabSz="914340" fontAlgn="auto">
              <a:spcBef>
                <a:spcPts val="600"/>
              </a:spcBef>
              <a:spcAft>
                <a:spcPts val="0"/>
              </a:spcAft>
              <a:buClr>
                <a:srgbClr val="8C8D8C"/>
              </a:buClr>
              <a:buSzPct val="171000"/>
              <a:defRPr/>
            </a:pPr>
            <a:r>
              <a:rPr lang="lv-LV" sz="2000" b="1" dirty="0">
                <a:solidFill>
                  <a:srgbClr val="990033"/>
                </a:solidFill>
                <a:effectLst>
                  <a:outerShdw blurRad="38100" dist="38100" dir="2700000" algn="tl">
                    <a:srgbClr val="C0C0C0"/>
                  </a:outerShdw>
                </a:effectLst>
                <a:cs typeface="Times New Roman" pitchFamily="18" charset="0"/>
              </a:rPr>
              <a:t>Kopējais pārskatīto lēmumu skaits no visiem pieņemtajiem lēmumiem 5.6%</a:t>
            </a:r>
            <a:endParaRPr lang="lv-LV" sz="2000" b="1" dirty="0">
              <a:solidFill>
                <a:srgbClr val="990033"/>
              </a:solidFill>
            </a:endParaRPr>
          </a:p>
        </p:txBody>
      </p:sp>
      <p:sp>
        <p:nvSpPr>
          <p:cNvPr id="2" name="AutoShape 2" descr="Saistīts attē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3" name="AutoShape 4" descr="Saistīts attēl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6" name="Attēls 5">
            <a:extLst>
              <a:ext uri="{FF2B5EF4-FFF2-40B4-BE49-F238E27FC236}">
                <a16:creationId xmlns:a16="http://schemas.microsoft.com/office/drawing/2014/main" id="{4AC775D7-F7CF-4E4C-916F-E90CFD3444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58784" y="7688844"/>
            <a:ext cx="2888338" cy="1910549"/>
          </a:xfrm>
          <a:prstGeom prst="rect">
            <a:avLst/>
          </a:prstGeom>
        </p:spPr>
      </p:pic>
      <p:pic>
        <p:nvPicPr>
          <p:cNvPr id="7" name="Attēls 6">
            <a:extLst>
              <a:ext uri="{FF2B5EF4-FFF2-40B4-BE49-F238E27FC236}">
                <a16:creationId xmlns:a16="http://schemas.microsoft.com/office/drawing/2014/main" id="{945D4FEA-C388-47E3-8AEF-AF088C6093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55"/>
          <a:stretch/>
        </p:blipFill>
        <p:spPr>
          <a:xfrm>
            <a:off x="6943012" y="7689399"/>
            <a:ext cx="2945353" cy="1909994"/>
          </a:xfrm>
          <a:prstGeom prst="rect">
            <a:avLst/>
          </a:prstGeom>
        </p:spPr>
      </p:pic>
      <p:pic>
        <p:nvPicPr>
          <p:cNvPr id="10" name="Attēls 9">
            <a:extLst>
              <a:ext uri="{FF2B5EF4-FFF2-40B4-BE49-F238E27FC236}">
                <a16:creationId xmlns:a16="http://schemas.microsoft.com/office/drawing/2014/main" id="{BA2211D9-87C1-441B-BE6D-7C7A9DE1DC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04759" y="7688844"/>
            <a:ext cx="2388186" cy="1910549"/>
          </a:xfrm>
          <a:prstGeom prst="rect">
            <a:avLst/>
          </a:prstGeom>
        </p:spPr>
      </p:pic>
      <p:pic>
        <p:nvPicPr>
          <p:cNvPr id="11" name="Attēls 10">
            <a:extLst>
              <a:ext uri="{FF2B5EF4-FFF2-40B4-BE49-F238E27FC236}">
                <a16:creationId xmlns:a16="http://schemas.microsoft.com/office/drawing/2014/main" id="{97205E9B-FC6E-4309-9BA5-99BCC8278F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36"/>
          <a:stretch/>
        </p:blipFill>
        <p:spPr>
          <a:xfrm>
            <a:off x="4163363" y="7689399"/>
            <a:ext cx="2709231" cy="1909994"/>
          </a:xfrm>
          <a:prstGeom prst="rect">
            <a:avLst/>
          </a:prstGeom>
        </p:spPr>
      </p:pic>
    </p:spTree>
    <p:extLst>
      <p:ext uri="{BB962C8B-B14F-4D97-AF65-F5344CB8AC3E}">
        <p14:creationId xmlns:p14="http://schemas.microsoft.com/office/powerpoint/2010/main" val="56293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500"/>
                                        <p:tgtEl>
                                          <p:spTgt spid="8">
                                            <p:txEl>
                                              <p:pRg st="1" end="1"/>
                                            </p:txEl>
                                          </p:spTgt>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500"/>
                                        <p:tgtEl>
                                          <p:spTgt spid="8">
                                            <p:txEl>
                                              <p:pRg st="3" end="3"/>
                                            </p:txEl>
                                          </p:spTgt>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fade">
                                      <p:cBhvr>
                                        <p:cTn id="43" dur="500"/>
                                        <p:tgtEl>
                                          <p:spTgt spid="8">
                                            <p:txEl>
                                              <p:pRg st="4" end="4"/>
                                            </p:txEl>
                                          </p:spTgt>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animEffect transition="in" filter="fade">
                                      <p:cBhvr>
                                        <p:cTn id="51" dur="500"/>
                                        <p:tgtEl>
                                          <p:spTgt spid="8">
                                            <p:txEl>
                                              <p:pRg st="6" end="6"/>
                                            </p:txEl>
                                          </p:spTgt>
                                        </p:tgtEl>
                                      </p:cBhvr>
                                    </p:animEffect>
                                  </p:childTnLst>
                                </p:cTn>
                              </p:par>
                            </p:childTnLst>
                          </p:cTn>
                        </p:par>
                        <p:par>
                          <p:cTn id="52" fill="hold">
                            <p:stCondLst>
                              <p:cond delay="4000"/>
                            </p:stCondLst>
                            <p:childTnLst>
                              <p:par>
                                <p:cTn id="53" presetID="10" presetClass="entr" presetSubtype="0" fill="hold" grpId="0" nodeType="after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Effect transition="in" filter="fade">
                                      <p:cBhvr>
                                        <p:cTn id="55" dur="500"/>
                                        <p:tgtEl>
                                          <p:spTgt spid="8">
                                            <p:txEl>
                                              <p:pRg st="7" end="7"/>
                                            </p:txEl>
                                          </p:spTgt>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animEffect transition="in" filter="fade">
                                      <p:cBhvr>
                                        <p:cTn id="59"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61FF1A46-AE03-49B2-B286-83EC63E0D6D7}" type="slidenum">
              <a:rPr lang="en-US"/>
              <a:pPr>
                <a:defRPr/>
              </a:pPr>
              <a:t>23</a:t>
            </a:fld>
            <a:endParaRPr lang="en-US"/>
          </a:p>
        </p:txBody>
      </p:sp>
      <p:sp>
        <p:nvSpPr>
          <p:cNvPr id="16387" name="Заголовок 1"/>
          <p:cNvSpPr>
            <a:spLocks noGrp="1"/>
          </p:cNvSpPr>
          <p:nvPr>
            <p:ph type="ctrTitle"/>
          </p:nvPr>
        </p:nvSpPr>
        <p:spPr>
          <a:xfrm>
            <a:off x="0" y="1"/>
            <a:ext cx="13004800" cy="988368"/>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Bērnu likumpārkāpumu profilakse</a:t>
            </a:r>
          </a:p>
        </p:txBody>
      </p:sp>
      <p:sp>
        <p:nvSpPr>
          <p:cNvPr id="5" name="Rectangle 9"/>
          <p:cNvSpPr txBox="1">
            <a:spLocks/>
          </p:cNvSpPr>
          <p:nvPr/>
        </p:nvSpPr>
        <p:spPr bwMode="auto">
          <a:xfrm>
            <a:off x="1677866" y="988368"/>
            <a:ext cx="11161238" cy="3596044"/>
          </a:xfrm>
          <a:prstGeom prst="rect">
            <a:avLst/>
          </a:prstGeom>
          <a:noFill/>
          <a:ln w="12700">
            <a:noFill/>
            <a:miter lim="800000"/>
            <a:headEnd/>
            <a:tailEnd/>
          </a:ln>
        </p:spPr>
        <p:txBody>
          <a:bodyPr vert="horz" wrap="square" lIns="50796" tIns="50796" rIns="50796" bIns="50796" numCol="1" rtlCol="0" anchor="t" anchorCtr="0" compatLnSpc="1">
            <a:prstTxWarp prst="textNoShape">
              <a:avLst/>
            </a:prstTxWarp>
            <a:noAutofit/>
          </a:bodyPr>
          <a:lstStyle/>
          <a:p>
            <a:pPr algn="just"/>
            <a:r>
              <a:rPr lang="lv-LV" sz="3200" b="1" dirty="0">
                <a:solidFill>
                  <a:schemeClr val="tx1"/>
                </a:solidFill>
                <a:effectLst>
                  <a:outerShdw blurRad="38100" dist="38100" dir="2700000" algn="tl">
                    <a:srgbClr val="C0C0C0"/>
                  </a:outerShdw>
                </a:effectLst>
                <a:ea typeface="ヒラギノ明朝 ProN W3" charset="0"/>
                <a:cs typeface="Times New Roman" pitchFamily="18" charset="0"/>
              </a:rPr>
              <a:t>183</a:t>
            </a:r>
            <a:r>
              <a:rPr lang="lv-LV" sz="2400" dirty="0">
                <a:solidFill>
                  <a:schemeClr val="tx1"/>
                </a:solidFill>
                <a:ea typeface="ヒラギノ明朝 ProN W3" charset="0"/>
                <a:cs typeface="Times New Roman" pitchFamily="18" charset="0"/>
              </a:rPr>
              <a:t> </a:t>
            </a:r>
            <a:r>
              <a:rPr lang="lv-LV" sz="3200" dirty="0">
                <a:solidFill>
                  <a:schemeClr val="tx1"/>
                </a:solidFill>
                <a:cs typeface="Times New Roman" pitchFamily="18" charset="0"/>
              </a:rPr>
              <a:t>izglītības iestāžu ēku kompleksi iekļauti RPP patrulēšanas maršrutos.</a:t>
            </a:r>
          </a:p>
          <a:p>
            <a:pPr marL="465738" indent="-285750" algn="just" defTabSz="179988" fontAlgn="auto">
              <a:spcBef>
                <a:spcPts val="0"/>
              </a:spcBef>
              <a:spcAft>
                <a:spcPts val="0"/>
              </a:spcAft>
              <a:buClr>
                <a:schemeClr val="bg1">
                  <a:lumMod val="65000"/>
                </a:schemeClr>
              </a:buClr>
              <a:buSzPct val="171000"/>
              <a:buFont typeface="Arial" panose="020B0604020202020204" pitchFamily="34" charset="0"/>
              <a:buChar char="•"/>
              <a:defRPr/>
            </a:pPr>
            <a:r>
              <a:rPr lang="lv-LV" sz="2000" b="1" dirty="0">
                <a:solidFill>
                  <a:schemeClr val="tx1"/>
                </a:solidFill>
                <a:ea typeface="ヒラギノ明朝 ProN W3" charset="0"/>
                <a:cs typeface="Times New Roman" pitchFamily="18" charset="0"/>
                <a:sym typeface="Times" charset="0"/>
              </a:rPr>
              <a:t>Veikta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1 741 </a:t>
            </a:r>
            <a:r>
              <a:rPr lang="lv-LV" sz="2000" b="1" dirty="0">
                <a:solidFill>
                  <a:schemeClr val="tx1"/>
                </a:solidFill>
                <a:ea typeface="ヒラギノ明朝 ProN W3" charset="0"/>
                <a:cs typeface="Times New Roman" pitchFamily="18" charset="0"/>
                <a:sym typeface="Times" charset="0"/>
              </a:rPr>
              <a:t>profilaktiskā pārruna ar nepilngadīgajiem;</a:t>
            </a:r>
          </a:p>
          <a:p>
            <a:pPr marL="465738" indent="-285750" algn="just" defTabSz="179988" fontAlgn="auto">
              <a:spcBef>
                <a:spcPts val="0"/>
              </a:spcBef>
              <a:spcAft>
                <a:spcPts val="0"/>
              </a:spcAft>
              <a:buClr>
                <a:schemeClr val="bg1">
                  <a:lumMod val="65000"/>
                </a:schemeClr>
              </a:buClr>
              <a:buSzPct val="171000"/>
              <a:buFont typeface="Arial" panose="020B0604020202020204" pitchFamily="34" charset="0"/>
              <a:buChar char="•"/>
              <a:defRPr/>
            </a:pPr>
            <a:r>
              <a:rPr lang="lv-LV" sz="2000" b="1" dirty="0">
                <a:solidFill>
                  <a:schemeClr val="tx1"/>
                </a:solidFill>
                <a:ea typeface="ヒラギノ明朝 ProN W3" charset="0"/>
                <a:cs typeface="Times New Roman" pitchFamily="18" charset="0"/>
                <a:sym typeface="Times" charset="0"/>
              </a:rPr>
              <a:t>Mācību iestādēs organizēti </a:t>
            </a:r>
            <a:r>
              <a:rPr lang="lv-LV" sz="2000" dirty="0">
                <a:solidFill>
                  <a:schemeClr val="tx1"/>
                </a:solidFill>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372</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b="1" dirty="0">
                <a:solidFill>
                  <a:schemeClr val="tx1"/>
                </a:solidFill>
                <a:ea typeface="ヒラギノ明朝 ProN W3" charset="0"/>
                <a:cs typeface="Times New Roman" pitchFamily="18" charset="0"/>
                <a:sym typeface="Times" charset="0"/>
              </a:rPr>
              <a:t>izglītojoši pasākumi;</a:t>
            </a:r>
          </a:p>
          <a:p>
            <a:pPr marL="465738" indent="-285750" algn="just" defTabSz="179988" fontAlgn="auto">
              <a:spcBef>
                <a:spcPts val="0"/>
              </a:spcBef>
              <a:spcAft>
                <a:spcPts val="0"/>
              </a:spcAft>
              <a:buClr>
                <a:schemeClr val="bg1">
                  <a:lumMod val="65000"/>
                </a:schemeClr>
              </a:buClr>
              <a:buSzPct val="171000"/>
              <a:buFont typeface="Arial" panose="020B0604020202020204" pitchFamily="34" charset="0"/>
              <a:buChar char="•"/>
              <a:defRPr/>
            </a:pPr>
            <a:r>
              <a:rPr lang="lv-LV" sz="2000" b="1" dirty="0">
                <a:solidFill>
                  <a:schemeClr val="tx1"/>
                </a:solidFill>
                <a:ea typeface="ヒラギノ明朝 ProN W3" charset="0"/>
                <a:cs typeface="Times New Roman" pitchFamily="18" charset="0"/>
                <a:sym typeface="Times" charset="0"/>
              </a:rPr>
              <a:t>Veikti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614</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b="1" dirty="0">
                <a:solidFill>
                  <a:schemeClr val="tx1"/>
                </a:solidFill>
                <a:ea typeface="ヒラギノ明朝 ProN W3" charset="0"/>
                <a:cs typeface="Times New Roman" pitchFamily="18" charset="0"/>
                <a:sym typeface="Times" charset="0"/>
              </a:rPr>
              <a:t>nepilngadīgo profilaktiskie </a:t>
            </a:r>
            <a:r>
              <a:rPr lang="lv-LV" sz="2000" b="1" dirty="0" err="1">
                <a:solidFill>
                  <a:schemeClr val="tx1"/>
                </a:solidFill>
                <a:ea typeface="ヒラギノ明朝 ProN W3" charset="0"/>
                <a:cs typeface="Times New Roman" pitchFamily="18" charset="0"/>
                <a:sym typeface="Times" charset="0"/>
              </a:rPr>
              <a:t>apsekojumi</a:t>
            </a:r>
            <a:r>
              <a:rPr lang="lv-LV" sz="2000" b="1" dirty="0">
                <a:solidFill>
                  <a:schemeClr val="tx1"/>
                </a:solidFill>
                <a:ea typeface="ヒラギノ明朝 ProN W3" charset="0"/>
                <a:cs typeface="Times New Roman" pitchFamily="18" charset="0"/>
                <a:sym typeface="Times" charset="0"/>
              </a:rPr>
              <a:t> dzīvesvietā,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317</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b="1" dirty="0">
                <a:solidFill>
                  <a:schemeClr val="tx1"/>
                </a:solidFill>
                <a:ea typeface="ヒラギノ明朝 ProN W3" charset="0"/>
                <a:cs typeface="Times New Roman" pitchFamily="18" charset="0"/>
                <a:sym typeface="Times" charset="0"/>
              </a:rPr>
              <a:t>bērnu</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b="1" dirty="0">
                <a:solidFill>
                  <a:schemeClr val="tx1"/>
                </a:solidFill>
                <a:ea typeface="ヒラギノ明朝 ProN W3" charset="0"/>
                <a:cs typeface="Times New Roman" pitchFamily="18" charset="0"/>
                <a:sym typeface="Times" charset="0"/>
              </a:rPr>
              <a:t>pulcēšanās vietu un  vispārizglītojošo mācību  iestāžu teritoriju </a:t>
            </a:r>
            <a:r>
              <a:rPr lang="lv-LV" sz="2000" b="1" dirty="0" err="1">
                <a:solidFill>
                  <a:schemeClr val="tx1"/>
                </a:solidFill>
                <a:ea typeface="ヒラギノ明朝 ProN W3" charset="0"/>
                <a:cs typeface="Times New Roman" pitchFamily="18" charset="0"/>
                <a:sym typeface="Times" charset="0"/>
              </a:rPr>
              <a:t>apsekojumi</a:t>
            </a:r>
            <a:r>
              <a:rPr lang="lv-LV" sz="2000" b="1" dirty="0">
                <a:solidFill>
                  <a:schemeClr val="tx1"/>
                </a:solidFill>
                <a:ea typeface="ヒラギノ明朝 ProN W3" charset="0"/>
                <a:cs typeface="Times New Roman" pitchFamily="18" charset="0"/>
                <a:sym typeface="Times" charset="0"/>
              </a:rPr>
              <a:t>;</a:t>
            </a:r>
          </a:p>
          <a:p>
            <a:pPr marL="465738" indent="-285750" algn="just" defTabSz="179988" fontAlgn="auto">
              <a:spcBef>
                <a:spcPts val="0"/>
              </a:spcBef>
              <a:spcAft>
                <a:spcPts val="0"/>
              </a:spcAft>
              <a:buClr>
                <a:schemeClr val="bg1">
                  <a:lumMod val="65000"/>
                </a:schemeClr>
              </a:buClr>
              <a:buSzPct val="171000"/>
              <a:buFont typeface="Arial" panose="020B0604020202020204" pitchFamily="34" charset="0"/>
              <a:buChar char="•"/>
              <a:defRPr/>
            </a:pPr>
            <a:r>
              <a:rPr lang="lv-LV" sz="2000" b="1" dirty="0">
                <a:solidFill>
                  <a:schemeClr val="tx1"/>
                </a:solidFill>
                <a:ea typeface="ヒラギノ明朝 ProN W3" charset="0"/>
                <a:cs typeface="Times New Roman" pitchFamily="18" charset="0"/>
                <a:sym typeface="Times" charset="0"/>
              </a:rPr>
              <a:t>Iekārtota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551 </a:t>
            </a:r>
            <a:r>
              <a:rPr lang="lv-LV" sz="2000" dirty="0">
                <a:solidFill>
                  <a:schemeClr val="tx1"/>
                </a:solidFill>
                <a:effectLst>
                  <a:outerShdw blurRad="38100" dist="38100" dir="2700000" algn="tl">
                    <a:srgbClr val="C0C0C0"/>
                  </a:outerShdw>
                </a:effectLst>
                <a:cs typeface="Times New Roman" pitchFamily="18" charset="0"/>
                <a:sym typeface="Times" charset="0"/>
              </a:rPr>
              <a:t>(+13%) </a:t>
            </a:r>
            <a:r>
              <a:rPr lang="lv-LV" sz="2000" b="1" dirty="0">
                <a:solidFill>
                  <a:schemeClr val="tx1"/>
                </a:solidFill>
                <a:ea typeface="ヒラギノ明朝 ProN W3" charset="0"/>
                <a:cs typeface="Times New Roman" pitchFamily="18" charset="0"/>
                <a:sym typeface="Times" charset="0"/>
              </a:rPr>
              <a:t>«Par audzinoša rakstura piespiedu līdzekļu piemērošanu bērniem» izpildes lieta.</a:t>
            </a:r>
          </a:p>
          <a:p>
            <a:pPr marL="179988" lvl="0" algn="just" defTabSz="359976" fontAlgn="auto">
              <a:spcBef>
                <a:spcPts val="0"/>
              </a:spcBef>
              <a:spcAft>
                <a:spcPts val="0"/>
              </a:spcAft>
              <a:buClr>
                <a:schemeClr val="hlink"/>
              </a:buClr>
              <a:buSzPct val="171000"/>
              <a:defRPr/>
            </a:pPr>
            <a:endParaRPr lang="lv-LV" sz="2400" b="1" i="1" dirty="0">
              <a:solidFill>
                <a:schemeClr val="tx1"/>
              </a:solidFill>
              <a:ea typeface="ヒラギノ明朝 ProN W3" charset="0"/>
              <a:cs typeface="Times New Roman" pitchFamily="18" charset="0"/>
              <a:sym typeface="Times" charset="0"/>
            </a:endParaRPr>
          </a:p>
          <a:p>
            <a:pPr marL="179988" algn="just" defTabSz="359976" fontAlgn="auto">
              <a:spcBef>
                <a:spcPts val="0"/>
              </a:spcBef>
              <a:spcAft>
                <a:spcPts val="0"/>
              </a:spcAft>
              <a:buClr>
                <a:schemeClr val="hlink"/>
              </a:buClr>
              <a:buSzPct val="171000"/>
              <a:defRPr/>
            </a:pPr>
            <a:r>
              <a:rPr lang="lv-LV" sz="1800" b="1" i="1" dirty="0">
                <a:solidFill>
                  <a:schemeClr val="tx1"/>
                </a:solidFill>
                <a:ea typeface="ヒラギノ明朝 ProN W3" charset="0"/>
                <a:cs typeface="Times New Roman" pitchFamily="18" charset="0"/>
                <a:sym typeface="Times" charset="0"/>
              </a:rPr>
              <a:t>		</a:t>
            </a:r>
          </a:p>
        </p:txBody>
      </p:sp>
      <p:sp>
        <p:nvSpPr>
          <p:cNvPr id="2" name="TextBox 1"/>
          <p:cNvSpPr txBox="1"/>
          <p:nvPr/>
        </p:nvSpPr>
        <p:spPr>
          <a:xfrm>
            <a:off x="1683681" y="4584412"/>
            <a:ext cx="11233246" cy="584775"/>
          </a:xfrm>
          <a:prstGeom prst="rect">
            <a:avLst/>
          </a:prstGeom>
          <a:noFill/>
        </p:spPr>
        <p:txBody>
          <a:bodyPr wrap="square" rtlCol="0">
            <a:spAutoFit/>
          </a:bodyPr>
          <a:lstStyle/>
          <a:p>
            <a:pPr algn="l"/>
            <a:r>
              <a:rPr lang="lv-LV" sz="3200" dirty="0">
                <a:solidFill>
                  <a:schemeClr val="tx1"/>
                </a:solidFill>
                <a:cs typeface="Times New Roman" pitchFamily="18" charset="0"/>
              </a:rPr>
              <a:t>Reģistrēti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rPr>
              <a:t>1 706 </a:t>
            </a:r>
            <a:r>
              <a:rPr lang="lv-LV" sz="2000" dirty="0">
                <a:solidFill>
                  <a:schemeClr val="tx1"/>
                </a:solidFill>
                <a:effectLst>
                  <a:outerShdw blurRad="38100" dist="38100" dir="2700000" algn="tl">
                    <a:srgbClr val="C0C0C0"/>
                  </a:outerShdw>
                </a:effectLst>
                <a:cs typeface="Times New Roman" pitchFamily="18" charset="0"/>
              </a:rPr>
              <a:t>(+62%) </a:t>
            </a:r>
            <a:r>
              <a:rPr lang="lv-LV" sz="3200" dirty="0">
                <a:solidFill>
                  <a:schemeClr val="tx1"/>
                </a:solidFill>
                <a:cs typeface="Times New Roman" pitchFamily="18" charset="0"/>
              </a:rPr>
              <a:t>bērnu izdarītie administratīvie pārkāpumi:</a:t>
            </a:r>
          </a:p>
        </p:txBody>
      </p:sp>
      <p:graphicFrame>
        <p:nvGraphicFramePr>
          <p:cNvPr id="8" name="Diagramma 7">
            <a:extLst>
              <a:ext uri="{FF2B5EF4-FFF2-40B4-BE49-F238E27FC236}">
                <a16:creationId xmlns:a16="http://schemas.microsoft.com/office/drawing/2014/main" id="{86314610-7CEE-4466-A00D-2B8366D8839B}"/>
              </a:ext>
            </a:extLst>
          </p:cNvPr>
          <p:cNvGraphicFramePr/>
          <p:nvPr>
            <p:extLst>
              <p:ext uri="{D42A27DB-BD31-4B8C-83A1-F6EECF244321}">
                <p14:modId xmlns:p14="http://schemas.microsoft.com/office/powerpoint/2010/main" val="2382246703"/>
              </p:ext>
            </p:extLst>
          </p:nvPr>
        </p:nvGraphicFramePr>
        <p:xfrm>
          <a:off x="1677864" y="5236840"/>
          <a:ext cx="11161240" cy="432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2812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35" dur="500"/>
                                        <p:tgtEl>
                                          <p:spTgt spid="8">
                                            <p:graphicEl>
                                              <a:chart seriesIdx="-3" categoryIdx="-3" bldStep="gridLegend"/>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graphicEl>
                                              <a:chart seriesIdx="0" categoryIdx="0" bldStep="ptInCategory"/>
                                            </p:graphicEl>
                                          </p:spTgt>
                                        </p:tgtEl>
                                        <p:attrNameLst>
                                          <p:attrName>style.visibility</p:attrName>
                                        </p:attrNameLst>
                                      </p:cBhvr>
                                      <p:to>
                                        <p:strVal val="visible"/>
                                      </p:to>
                                    </p:set>
                                    <p:animEffect transition="in" filter="fade">
                                      <p:cBhvr>
                                        <p:cTn id="39" dur="500"/>
                                        <p:tgtEl>
                                          <p:spTgt spid="8">
                                            <p:graphicEl>
                                              <a:chart seriesIdx="0" categoryIdx="0"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graphicEl>
                                              <a:chart seriesIdx="1" categoryIdx="0" bldStep="ptInCategory"/>
                                            </p:graphicEl>
                                          </p:spTgt>
                                        </p:tgtEl>
                                        <p:attrNameLst>
                                          <p:attrName>style.visibility</p:attrName>
                                        </p:attrNameLst>
                                      </p:cBhvr>
                                      <p:to>
                                        <p:strVal val="visible"/>
                                      </p:to>
                                    </p:set>
                                    <p:animEffect transition="in" filter="fade">
                                      <p:cBhvr>
                                        <p:cTn id="43" dur="500"/>
                                        <p:tgtEl>
                                          <p:spTgt spid="8">
                                            <p:graphicEl>
                                              <a:chart seriesIdx="1" categoryIdx="0"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
                                            <p:graphicEl>
                                              <a:chart seriesIdx="0" categoryIdx="1" bldStep="ptInCategory"/>
                                            </p:graphicEl>
                                          </p:spTgt>
                                        </p:tgtEl>
                                        <p:attrNameLst>
                                          <p:attrName>style.visibility</p:attrName>
                                        </p:attrNameLst>
                                      </p:cBhvr>
                                      <p:to>
                                        <p:strVal val="visible"/>
                                      </p:to>
                                    </p:set>
                                    <p:animEffect transition="in" filter="fade">
                                      <p:cBhvr>
                                        <p:cTn id="47" dur="500"/>
                                        <p:tgtEl>
                                          <p:spTgt spid="8">
                                            <p:graphicEl>
                                              <a:chart seriesIdx="0"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8">
                                            <p:graphicEl>
                                              <a:chart seriesIdx="1" categoryIdx="1" bldStep="ptInCategory"/>
                                            </p:graphicEl>
                                          </p:spTgt>
                                        </p:tgtEl>
                                        <p:attrNameLst>
                                          <p:attrName>style.visibility</p:attrName>
                                        </p:attrNameLst>
                                      </p:cBhvr>
                                      <p:to>
                                        <p:strVal val="visible"/>
                                      </p:to>
                                    </p:set>
                                    <p:animEffect transition="in" filter="fade">
                                      <p:cBhvr>
                                        <p:cTn id="51" dur="500"/>
                                        <p:tgtEl>
                                          <p:spTgt spid="8">
                                            <p:graphicEl>
                                              <a:chart seriesIdx="1"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8">
                                            <p:graphicEl>
                                              <a:chart seriesIdx="0" categoryIdx="2" bldStep="ptInCategory"/>
                                            </p:graphicEl>
                                          </p:spTgt>
                                        </p:tgtEl>
                                        <p:attrNameLst>
                                          <p:attrName>style.visibility</p:attrName>
                                        </p:attrNameLst>
                                      </p:cBhvr>
                                      <p:to>
                                        <p:strVal val="visible"/>
                                      </p:to>
                                    </p:set>
                                    <p:animEffect transition="in" filter="fade">
                                      <p:cBhvr>
                                        <p:cTn id="55" dur="500"/>
                                        <p:tgtEl>
                                          <p:spTgt spid="8">
                                            <p:graphicEl>
                                              <a:chart seriesIdx="0" categoryIdx="2"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8">
                                            <p:graphicEl>
                                              <a:chart seriesIdx="1" categoryIdx="2" bldStep="ptInCategory"/>
                                            </p:graphicEl>
                                          </p:spTgt>
                                        </p:tgtEl>
                                        <p:attrNameLst>
                                          <p:attrName>style.visibility</p:attrName>
                                        </p:attrNameLst>
                                      </p:cBhvr>
                                      <p:to>
                                        <p:strVal val="visible"/>
                                      </p:to>
                                    </p:set>
                                    <p:animEffect transition="in" filter="fade">
                                      <p:cBhvr>
                                        <p:cTn id="59" dur="500"/>
                                        <p:tgtEl>
                                          <p:spTgt spid="8">
                                            <p:graphicEl>
                                              <a:chart seriesIdx="1"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8">
                                            <p:graphicEl>
                                              <a:chart seriesIdx="0" categoryIdx="3" bldStep="ptInCategory"/>
                                            </p:graphicEl>
                                          </p:spTgt>
                                        </p:tgtEl>
                                        <p:attrNameLst>
                                          <p:attrName>style.visibility</p:attrName>
                                        </p:attrNameLst>
                                      </p:cBhvr>
                                      <p:to>
                                        <p:strVal val="visible"/>
                                      </p:to>
                                    </p:set>
                                    <p:animEffect transition="in" filter="fade">
                                      <p:cBhvr>
                                        <p:cTn id="63" dur="500"/>
                                        <p:tgtEl>
                                          <p:spTgt spid="8">
                                            <p:graphicEl>
                                              <a:chart seriesIdx="0" categoryIdx="3"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8">
                                            <p:graphicEl>
                                              <a:chart seriesIdx="1" categoryIdx="3" bldStep="ptInCategory"/>
                                            </p:graphicEl>
                                          </p:spTgt>
                                        </p:tgtEl>
                                        <p:attrNameLst>
                                          <p:attrName>style.visibility</p:attrName>
                                        </p:attrNameLst>
                                      </p:cBhvr>
                                      <p:to>
                                        <p:strVal val="visible"/>
                                      </p:to>
                                    </p:set>
                                    <p:animEffect transition="in" filter="fade">
                                      <p:cBhvr>
                                        <p:cTn id="67" dur="500"/>
                                        <p:tgtEl>
                                          <p:spTgt spid="8">
                                            <p:graphicEl>
                                              <a:chart seriesIdx="1" categoryIdx="3"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8">
                                            <p:graphicEl>
                                              <a:chart seriesIdx="0" categoryIdx="4" bldStep="ptInCategory"/>
                                            </p:graphicEl>
                                          </p:spTgt>
                                        </p:tgtEl>
                                        <p:attrNameLst>
                                          <p:attrName>style.visibility</p:attrName>
                                        </p:attrNameLst>
                                      </p:cBhvr>
                                      <p:to>
                                        <p:strVal val="visible"/>
                                      </p:to>
                                    </p:set>
                                    <p:animEffect transition="in" filter="fade">
                                      <p:cBhvr>
                                        <p:cTn id="71" dur="500"/>
                                        <p:tgtEl>
                                          <p:spTgt spid="8">
                                            <p:graphicEl>
                                              <a:chart seriesIdx="0" categoryIdx="4"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8">
                                            <p:graphicEl>
                                              <a:chart seriesIdx="1" categoryIdx="4" bldStep="ptInCategory"/>
                                            </p:graphicEl>
                                          </p:spTgt>
                                        </p:tgtEl>
                                        <p:attrNameLst>
                                          <p:attrName>style.visibility</p:attrName>
                                        </p:attrNameLst>
                                      </p:cBhvr>
                                      <p:to>
                                        <p:strVal val="visible"/>
                                      </p:to>
                                    </p:set>
                                    <p:animEffect transition="in" filter="fade">
                                      <p:cBhvr>
                                        <p:cTn id="75" dur="500"/>
                                        <p:tgtEl>
                                          <p:spTgt spid="8">
                                            <p:graphicEl>
                                              <a:chart seriesIdx="1" categoryIdx="4"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8">
                                            <p:graphicEl>
                                              <a:chart seriesIdx="0" categoryIdx="5" bldStep="ptInCategory"/>
                                            </p:graphicEl>
                                          </p:spTgt>
                                        </p:tgtEl>
                                        <p:attrNameLst>
                                          <p:attrName>style.visibility</p:attrName>
                                        </p:attrNameLst>
                                      </p:cBhvr>
                                      <p:to>
                                        <p:strVal val="visible"/>
                                      </p:to>
                                    </p:set>
                                    <p:animEffect transition="in" filter="fade">
                                      <p:cBhvr>
                                        <p:cTn id="79" dur="500"/>
                                        <p:tgtEl>
                                          <p:spTgt spid="8">
                                            <p:graphicEl>
                                              <a:chart seriesIdx="0" categoryIdx="5" bldStep="ptInCategory"/>
                                            </p:graphicEl>
                                          </p:spTgt>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8">
                                            <p:graphicEl>
                                              <a:chart seriesIdx="1" categoryIdx="5" bldStep="ptInCategory"/>
                                            </p:graphicEl>
                                          </p:spTgt>
                                        </p:tgtEl>
                                        <p:attrNameLst>
                                          <p:attrName>style.visibility</p:attrName>
                                        </p:attrNameLst>
                                      </p:cBhvr>
                                      <p:to>
                                        <p:strVal val="visible"/>
                                      </p:to>
                                    </p:set>
                                    <p:animEffect transition="in" filter="fade">
                                      <p:cBhvr>
                                        <p:cTn id="83" dur="500"/>
                                        <p:tgtEl>
                                          <p:spTgt spid="8">
                                            <p:graphicEl>
                                              <a:chart seriesIdx="1" categoryIdx="5" bldStep="ptInCategory"/>
                                            </p:graphicEl>
                                          </p:spTgt>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8">
                                            <p:graphicEl>
                                              <a:chart seriesIdx="0" categoryIdx="6" bldStep="ptInCategory"/>
                                            </p:graphicEl>
                                          </p:spTgt>
                                        </p:tgtEl>
                                        <p:attrNameLst>
                                          <p:attrName>style.visibility</p:attrName>
                                        </p:attrNameLst>
                                      </p:cBhvr>
                                      <p:to>
                                        <p:strVal val="visible"/>
                                      </p:to>
                                    </p:set>
                                    <p:animEffect transition="in" filter="fade">
                                      <p:cBhvr>
                                        <p:cTn id="87" dur="500"/>
                                        <p:tgtEl>
                                          <p:spTgt spid="8">
                                            <p:graphicEl>
                                              <a:chart seriesIdx="0" categoryIdx="6" bldStep="ptInCategory"/>
                                            </p:graphicEl>
                                          </p:spTgt>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8">
                                            <p:graphicEl>
                                              <a:chart seriesIdx="1" categoryIdx="6" bldStep="ptInCategory"/>
                                            </p:graphicEl>
                                          </p:spTgt>
                                        </p:tgtEl>
                                        <p:attrNameLst>
                                          <p:attrName>style.visibility</p:attrName>
                                        </p:attrNameLst>
                                      </p:cBhvr>
                                      <p:to>
                                        <p:strVal val="visible"/>
                                      </p:to>
                                    </p:set>
                                    <p:animEffect transition="in" filter="fade">
                                      <p:cBhvr>
                                        <p:cTn id="91" dur="500"/>
                                        <p:tgtEl>
                                          <p:spTgt spid="8">
                                            <p:graphicEl>
                                              <a:chart seriesIdx="1" categoryIdx="6"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Graphic spid="8" grpId="0" uiExpand="1">
        <p:bldSub>
          <a:bldChart bld="categoryEl"/>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61FF1A46-AE03-49B2-B286-83EC63E0D6D7}" type="slidenum">
              <a:rPr lang="en-US"/>
              <a:pPr>
                <a:defRPr/>
              </a:pPr>
              <a:t>24</a:t>
            </a:fld>
            <a:endParaRPr lang="en-US"/>
          </a:p>
        </p:txBody>
      </p:sp>
      <p:sp>
        <p:nvSpPr>
          <p:cNvPr id="16387" name="Заголовок 1"/>
          <p:cNvSpPr>
            <a:spLocks noGrp="1"/>
          </p:cNvSpPr>
          <p:nvPr>
            <p:ph type="ctrTitle"/>
          </p:nvPr>
        </p:nvSpPr>
        <p:spPr>
          <a:xfrm>
            <a:off x="0" y="-19744"/>
            <a:ext cx="13004800" cy="936104"/>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Bērnu tiesību aizsardzība </a:t>
            </a:r>
          </a:p>
        </p:txBody>
      </p:sp>
      <p:sp>
        <p:nvSpPr>
          <p:cNvPr id="10" name="Rectangle 9"/>
          <p:cNvSpPr txBox="1">
            <a:spLocks/>
          </p:cNvSpPr>
          <p:nvPr/>
        </p:nvSpPr>
        <p:spPr bwMode="auto">
          <a:xfrm>
            <a:off x="1681501" y="1060376"/>
            <a:ext cx="11301619" cy="2350692"/>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914340" fontAlgn="auto">
              <a:spcBef>
                <a:spcPts val="0"/>
              </a:spcBef>
              <a:spcAft>
                <a:spcPts val="0"/>
              </a:spcAft>
              <a:buClr>
                <a:schemeClr val="hlink"/>
              </a:buClr>
              <a:buSzPct val="171000"/>
              <a:defRPr/>
            </a:pPr>
            <a:r>
              <a:rPr lang="lv-LV" sz="3200" dirty="0">
                <a:solidFill>
                  <a:schemeClr val="tx1"/>
                </a:solidFill>
                <a:ea typeface="ヒラギノ明朝 ProN W3" charset="0"/>
                <a:cs typeface="Times New Roman" pitchFamily="18" charset="0"/>
                <a:sym typeface="Times" charset="0"/>
              </a:rPr>
              <a:t>No ģimenes tika šķirti </a:t>
            </a:r>
            <a:r>
              <a:rPr lang="lv-LV" sz="3200" b="1" dirty="0">
                <a:solidFill>
                  <a:schemeClr val="tx1"/>
                </a:solidFill>
                <a:effectLst>
                  <a:outerShdw blurRad="38100" dist="38100" dir="2700000" algn="tl">
                    <a:srgbClr val="C0C0C0"/>
                  </a:outerShdw>
                </a:effectLst>
                <a:cs typeface="Times New Roman" pitchFamily="18" charset="0"/>
                <a:sym typeface="Times" charset="0"/>
              </a:rPr>
              <a:t>42</a:t>
            </a:r>
            <a:r>
              <a:rPr lang="lv-LV" sz="3200" dirty="0">
                <a:solidFill>
                  <a:schemeClr val="tx1"/>
                </a:solidFill>
                <a:ea typeface="ヒラギノ明朝 ProN W3" charset="0"/>
                <a:cs typeface="Times New Roman" pitchFamily="18" charset="0"/>
                <a:sym typeface="Times" charset="0"/>
              </a:rPr>
              <a:t> bērni – par </a:t>
            </a:r>
            <a:r>
              <a:rPr lang="lv-LV" sz="3200" b="1" dirty="0">
                <a:solidFill>
                  <a:schemeClr val="tx1"/>
                </a:solidFill>
                <a:effectLst>
                  <a:outerShdw blurRad="38100" dist="38100" dir="2700000" algn="tl">
                    <a:srgbClr val="C0C0C0"/>
                  </a:outerShdw>
                </a:effectLst>
                <a:cs typeface="Times New Roman" pitchFamily="18" charset="0"/>
                <a:sym typeface="Times" charset="0"/>
              </a:rPr>
              <a:t>13</a:t>
            </a:r>
            <a:r>
              <a:rPr lang="lv-LV" sz="3200" dirty="0">
                <a:solidFill>
                  <a:schemeClr val="tx1"/>
                </a:solidFill>
                <a:ea typeface="ヒラギノ明朝 ProN W3" charset="0"/>
                <a:cs typeface="Times New Roman" pitchFamily="18" charset="0"/>
                <a:sym typeface="Times" charset="0"/>
              </a:rPr>
              <a:t> bērniem mazāk nekā pērn.</a:t>
            </a:r>
          </a:p>
          <a:p>
            <a:pPr algn="just" defTabSz="914340" fontAlgn="auto">
              <a:spcBef>
                <a:spcPts val="0"/>
              </a:spcBef>
              <a:spcAft>
                <a:spcPts val="0"/>
              </a:spcAft>
              <a:buClr>
                <a:schemeClr val="hlink"/>
              </a:buClr>
              <a:buSzPct val="171000"/>
              <a:defRPr/>
            </a:pPr>
            <a:r>
              <a:rPr lang="lv-LV" sz="3200" dirty="0">
                <a:solidFill>
                  <a:schemeClr val="tx1"/>
                </a:solidFill>
                <a:ea typeface="ヒラギノ明朝 ProN W3" charset="0"/>
                <a:cs typeface="Times New Roman" pitchFamily="18" charset="0"/>
                <a:sym typeface="Times" charset="0"/>
              </a:rPr>
              <a:t>Drošā vidē nogādāts </a:t>
            </a:r>
            <a:r>
              <a:rPr lang="lv-LV" sz="3200" b="1" dirty="0">
                <a:solidFill>
                  <a:schemeClr val="tx1"/>
                </a:solidFill>
                <a:effectLst>
                  <a:outerShdw blurRad="38100" dist="38100" dir="2700000" algn="tl">
                    <a:srgbClr val="C0C0C0"/>
                  </a:outerShdw>
                </a:effectLst>
                <a:cs typeface="Times New Roman" pitchFamily="18" charset="0"/>
                <a:sym typeface="Times" charset="0"/>
              </a:rPr>
              <a:t>123</a:t>
            </a:r>
            <a:r>
              <a:rPr lang="lv-LV" sz="3200" dirty="0">
                <a:solidFill>
                  <a:schemeClr val="tx1"/>
                </a:solidFill>
                <a:ea typeface="ヒラギノ明朝 ProN W3" charset="0"/>
                <a:cs typeface="Times New Roman" pitchFamily="18" charset="0"/>
                <a:sym typeface="Times" charset="0"/>
              </a:rPr>
              <a:t> bērns – par </a:t>
            </a:r>
            <a:r>
              <a:rPr lang="lv-LV" sz="3200" b="1" dirty="0">
                <a:solidFill>
                  <a:schemeClr val="tx1"/>
                </a:solidFill>
                <a:effectLst>
                  <a:outerShdw blurRad="38100" dist="38100" dir="2700000" algn="tl">
                    <a:srgbClr val="C0C0C0"/>
                  </a:outerShdw>
                </a:effectLst>
                <a:cs typeface="Times New Roman" pitchFamily="18" charset="0"/>
                <a:sym typeface="Times" charset="0"/>
              </a:rPr>
              <a:t>48</a:t>
            </a:r>
            <a:r>
              <a:rPr lang="lv-LV" sz="3200" dirty="0">
                <a:solidFill>
                  <a:schemeClr val="tx1"/>
                </a:solidFill>
                <a:ea typeface="ヒラギノ明朝 ProN W3" charset="0"/>
                <a:cs typeface="Times New Roman" pitchFamily="18" charset="0"/>
                <a:sym typeface="Times" charset="0"/>
              </a:rPr>
              <a:t>  bērniem mazāk nekā pērn.</a:t>
            </a:r>
          </a:p>
          <a:p>
            <a:pPr algn="just" defTabSz="914340" fontAlgn="auto">
              <a:spcBef>
                <a:spcPts val="0"/>
              </a:spcBef>
              <a:spcAft>
                <a:spcPts val="0"/>
              </a:spcAft>
              <a:buClr>
                <a:schemeClr val="hlink"/>
              </a:buClr>
              <a:buSzPct val="171000"/>
              <a:defRPr/>
            </a:pPr>
            <a:r>
              <a:rPr lang="lv-LV" sz="3200" dirty="0">
                <a:solidFill>
                  <a:schemeClr val="tx1"/>
                </a:solidFill>
                <a:ea typeface="ヒラギノ明朝 ProN W3" charset="0"/>
                <a:cs typeface="Times New Roman" pitchFamily="18" charset="0"/>
                <a:sym typeface="Times" charset="0"/>
              </a:rPr>
              <a:t>Fiksēti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466 </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(-24%) </a:t>
            </a:r>
            <a:r>
              <a:rPr lang="lv-LV" sz="3200" dirty="0">
                <a:solidFill>
                  <a:schemeClr val="tx1"/>
                </a:solidFill>
                <a:ea typeface="ヒラギノ明朝 ProN W3" charset="0"/>
                <a:cs typeface="Times New Roman" pitchFamily="18" charset="0"/>
                <a:sym typeface="Times" charset="0"/>
              </a:rPr>
              <a:t>pārkāpumi, kas vērsti pret nepilngadīgām personām, par kuriem uzsāktas APPL, t.sk.:</a:t>
            </a:r>
          </a:p>
        </p:txBody>
      </p:sp>
      <p:graphicFrame>
        <p:nvGraphicFramePr>
          <p:cNvPr id="11" name="Diagramma 10"/>
          <p:cNvGraphicFramePr/>
          <p:nvPr>
            <p:extLst>
              <p:ext uri="{D42A27DB-BD31-4B8C-83A1-F6EECF244321}">
                <p14:modId xmlns:p14="http://schemas.microsoft.com/office/powerpoint/2010/main" val="1299511886"/>
              </p:ext>
            </p:extLst>
          </p:nvPr>
        </p:nvGraphicFramePr>
        <p:xfrm>
          <a:off x="1677864" y="3220616"/>
          <a:ext cx="11161240" cy="6336703"/>
        </p:xfrm>
        <a:graphic>
          <a:graphicData uri="http://schemas.openxmlformats.org/drawingml/2006/chart">
            <c:chart xmlns:c="http://schemas.openxmlformats.org/drawingml/2006/chart" xmlns:r="http://schemas.openxmlformats.org/officeDocument/2006/relationships" r:id="rId2"/>
          </a:graphicData>
        </a:graphic>
      </p:graphicFrame>
      <p:sp>
        <p:nvSpPr>
          <p:cNvPr id="2" name="AutoShape 2" descr="Фото Rīgas pašvaldības policij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Tree>
    <p:extLst>
      <p:ext uri="{BB962C8B-B14F-4D97-AF65-F5344CB8AC3E}">
        <p14:creationId xmlns:p14="http://schemas.microsoft.com/office/powerpoint/2010/main" val="3631642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fade">
                                      <p:cBhvr>
                                        <p:cTn id="19" dur="500"/>
                                        <p:tgtEl>
                                          <p:spTgt spid="11">
                                            <p:graphicEl>
                                              <a:chart seriesIdx="-3" categoryIdx="-3" bldStep="gridLegend"/>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graphicEl>
                                              <a:chart seriesIdx="0" categoryIdx="0" bldStep="ptInCategory"/>
                                            </p:graphicEl>
                                          </p:spTgt>
                                        </p:tgtEl>
                                        <p:attrNameLst>
                                          <p:attrName>style.visibility</p:attrName>
                                        </p:attrNameLst>
                                      </p:cBhvr>
                                      <p:to>
                                        <p:strVal val="visible"/>
                                      </p:to>
                                    </p:set>
                                    <p:animEffect transition="in" filter="fade">
                                      <p:cBhvr>
                                        <p:cTn id="23" dur="500"/>
                                        <p:tgtEl>
                                          <p:spTgt spid="11">
                                            <p:graphicEl>
                                              <a:chart seriesIdx="0"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graphicEl>
                                              <a:chart seriesIdx="1" categoryIdx="0" bldStep="ptInCategory"/>
                                            </p:graphicEl>
                                          </p:spTgt>
                                        </p:tgtEl>
                                        <p:attrNameLst>
                                          <p:attrName>style.visibility</p:attrName>
                                        </p:attrNameLst>
                                      </p:cBhvr>
                                      <p:to>
                                        <p:strVal val="visible"/>
                                      </p:to>
                                    </p:set>
                                    <p:animEffect transition="in" filter="fade">
                                      <p:cBhvr>
                                        <p:cTn id="27" dur="500"/>
                                        <p:tgtEl>
                                          <p:spTgt spid="11">
                                            <p:graphicEl>
                                              <a:chart seriesIdx="1"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graphicEl>
                                              <a:chart seriesIdx="2" categoryIdx="0" bldStep="ptInCategory"/>
                                            </p:graphicEl>
                                          </p:spTgt>
                                        </p:tgtEl>
                                        <p:attrNameLst>
                                          <p:attrName>style.visibility</p:attrName>
                                        </p:attrNameLst>
                                      </p:cBhvr>
                                      <p:to>
                                        <p:strVal val="visible"/>
                                      </p:to>
                                    </p:set>
                                    <p:animEffect transition="in" filter="fade">
                                      <p:cBhvr>
                                        <p:cTn id="31" dur="500"/>
                                        <p:tgtEl>
                                          <p:spTgt spid="11">
                                            <p:graphicEl>
                                              <a:chart seriesIdx="2"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graphicEl>
                                              <a:chart seriesIdx="3" categoryIdx="0" bldStep="ptInCategory"/>
                                            </p:graphicEl>
                                          </p:spTgt>
                                        </p:tgtEl>
                                        <p:attrNameLst>
                                          <p:attrName>style.visibility</p:attrName>
                                        </p:attrNameLst>
                                      </p:cBhvr>
                                      <p:to>
                                        <p:strVal val="visible"/>
                                      </p:to>
                                    </p:set>
                                    <p:animEffect transition="in" filter="fade">
                                      <p:cBhvr>
                                        <p:cTn id="35" dur="500"/>
                                        <p:tgtEl>
                                          <p:spTgt spid="11">
                                            <p:graphicEl>
                                              <a:chart seriesIdx="3" categoryIdx="0"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graphicEl>
                                              <a:chart seriesIdx="4" categoryIdx="0" bldStep="ptInCategory"/>
                                            </p:graphicEl>
                                          </p:spTgt>
                                        </p:tgtEl>
                                        <p:attrNameLst>
                                          <p:attrName>style.visibility</p:attrName>
                                        </p:attrNameLst>
                                      </p:cBhvr>
                                      <p:to>
                                        <p:strVal val="visible"/>
                                      </p:to>
                                    </p:set>
                                    <p:animEffect transition="in" filter="fade">
                                      <p:cBhvr>
                                        <p:cTn id="39" dur="500"/>
                                        <p:tgtEl>
                                          <p:spTgt spid="11">
                                            <p:graphicEl>
                                              <a:chart seriesIdx="4" categoryIdx="0"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
                                            <p:graphicEl>
                                              <a:chart seriesIdx="0" categoryIdx="1" bldStep="ptInCategory"/>
                                            </p:graphicEl>
                                          </p:spTgt>
                                        </p:tgtEl>
                                        <p:attrNameLst>
                                          <p:attrName>style.visibility</p:attrName>
                                        </p:attrNameLst>
                                      </p:cBhvr>
                                      <p:to>
                                        <p:strVal val="visible"/>
                                      </p:to>
                                    </p:set>
                                    <p:animEffect transition="in" filter="fade">
                                      <p:cBhvr>
                                        <p:cTn id="43" dur="500"/>
                                        <p:tgtEl>
                                          <p:spTgt spid="11">
                                            <p:graphicEl>
                                              <a:chart seriesIdx="0"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graphicEl>
                                              <a:chart seriesIdx="1" categoryIdx="1" bldStep="ptInCategory"/>
                                            </p:graphicEl>
                                          </p:spTgt>
                                        </p:tgtEl>
                                        <p:attrNameLst>
                                          <p:attrName>style.visibility</p:attrName>
                                        </p:attrNameLst>
                                      </p:cBhvr>
                                      <p:to>
                                        <p:strVal val="visible"/>
                                      </p:to>
                                    </p:set>
                                    <p:animEffect transition="in" filter="fade">
                                      <p:cBhvr>
                                        <p:cTn id="47" dur="500"/>
                                        <p:tgtEl>
                                          <p:spTgt spid="11">
                                            <p:graphicEl>
                                              <a:chart seriesIdx="1"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
                                            <p:graphicEl>
                                              <a:chart seriesIdx="2" categoryIdx="1" bldStep="ptInCategory"/>
                                            </p:graphicEl>
                                          </p:spTgt>
                                        </p:tgtEl>
                                        <p:attrNameLst>
                                          <p:attrName>style.visibility</p:attrName>
                                        </p:attrNameLst>
                                      </p:cBhvr>
                                      <p:to>
                                        <p:strVal val="visible"/>
                                      </p:to>
                                    </p:set>
                                    <p:animEffect transition="in" filter="fade">
                                      <p:cBhvr>
                                        <p:cTn id="51" dur="500"/>
                                        <p:tgtEl>
                                          <p:spTgt spid="11">
                                            <p:graphicEl>
                                              <a:chart seriesIdx="2"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1">
                                            <p:graphicEl>
                                              <a:chart seriesIdx="3" categoryIdx="1" bldStep="ptInCategory"/>
                                            </p:graphicEl>
                                          </p:spTgt>
                                        </p:tgtEl>
                                        <p:attrNameLst>
                                          <p:attrName>style.visibility</p:attrName>
                                        </p:attrNameLst>
                                      </p:cBhvr>
                                      <p:to>
                                        <p:strVal val="visible"/>
                                      </p:to>
                                    </p:set>
                                    <p:animEffect transition="in" filter="fade">
                                      <p:cBhvr>
                                        <p:cTn id="55" dur="500"/>
                                        <p:tgtEl>
                                          <p:spTgt spid="11">
                                            <p:graphicEl>
                                              <a:chart seriesIdx="3"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1">
                                            <p:graphicEl>
                                              <a:chart seriesIdx="4" categoryIdx="1" bldStep="ptInCategory"/>
                                            </p:graphicEl>
                                          </p:spTgt>
                                        </p:tgtEl>
                                        <p:attrNameLst>
                                          <p:attrName>style.visibility</p:attrName>
                                        </p:attrNameLst>
                                      </p:cBhvr>
                                      <p:to>
                                        <p:strVal val="visible"/>
                                      </p:to>
                                    </p:set>
                                    <p:animEffect transition="in" filter="fade">
                                      <p:cBhvr>
                                        <p:cTn id="59" dur="500"/>
                                        <p:tgtEl>
                                          <p:spTgt spid="11">
                                            <p:graphicEl>
                                              <a:chart seriesIdx="4" categoryIdx="1"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1">
                                            <p:graphicEl>
                                              <a:chart seriesIdx="0" categoryIdx="2" bldStep="ptInCategory"/>
                                            </p:graphicEl>
                                          </p:spTgt>
                                        </p:tgtEl>
                                        <p:attrNameLst>
                                          <p:attrName>style.visibility</p:attrName>
                                        </p:attrNameLst>
                                      </p:cBhvr>
                                      <p:to>
                                        <p:strVal val="visible"/>
                                      </p:to>
                                    </p:set>
                                    <p:animEffect transition="in" filter="fade">
                                      <p:cBhvr>
                                        <p:cTn id="63" dur="500"/>
                                        <p:tgtEl>
                                          <p:spTgt spid="11">
                                            <p:graphicEl>
                                              <a:chart seriesIdx="0"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1">
                                            <p:graphicEl>
                                              <a:chart seriesIdx="1" categoryIdx="2" bldStep="ptInCategory"/>
                                            </p:graphicEl>
                                          </p:spTgt>
                                        </p:tgtEl>
                                        <p:attrNameLst>
                                          <p:attrName>style.visibility</p:attrName>
                                        </p:attrNameLst>
                                      </p:cBhvr>
                                      <p:to>
                                        <p:strVal val="visible"/>
                                      </p:to>
                                    </p:set>
                                    <p:animEffect transition="in" filter="fade">
                                      <p:cBhvr>
                                        <p:cTn id="67" dur="500"/>
                                        <p:tgtEl>
                                          <p:spTgt spid="11">
                                            <p:graphicEl>
                                              <a:chart seriesIdx="1"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1">
                                            <p:graphicEl>
                                              <a:chart seriesIdx="2" categoryIdx="2" bldStep="ptInCategory"/>
                                            </p:graphicEl>
                                          </p:spTgt>
                                        </p:tgtEl>
                                        <p:attrNameLst>
                                          <p:attrName>style.visibility</p:attrName>
                                        </p:attrNameLst>
                                      </p:cBhvr>
                                      <p:to>
                                        <p:strVal val="visible"/>
                                      </p:to>
                                    </p:set>
                                    <p:animEffect transition="in" filter="fade">
                                      <p:cBhvr>
                                        <p:cTn id="71" dur="500"/>
                                        <p:tgtEl>
                                          <p:spTgt spid="11">
                                            <p:graphicEl>
                                              <a:chart seriesIdx="2"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1">
                                            <p:graphicEl>
                                              <a:chart seriesIdx="3" categoryIdx="2" bldStep="ptInCategory"/>
                                            </p:graphicEl>
                                          </p:spTgt>
                                        </p:tgtEl>
                                        <p:attrNameLst>
                                          <p:attrName>style.visibility</p:attrName>
                                        </p:attrNameLst>
                                      </p:cBhvr>
                                      <p:to>
                                        <p:strVal val="visible"/>
                                      </p:to>
                                    </p:set>
                                    <p:animEffect transition="in" filter="fade">
                                      <p:cBhvr>
                                        <p:cTn id="75" dur="500"/>
                                        <p:tgtEl>
                                          <p:spTgt spid="11">
                                            <p:graphicEl>
                                              <a:chart seriesIdx="3"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1">
                                            <p:graphicEl>
                                              <a:chart seriesIdx="4" categoryIdx="2" bldStep="ptInCategory"/>
                                            </p:graphicEl>
                                          </p:spTgt>
                                        </p:tgtEl>
                                        <p:attrNameLst>
                                          <p:attrName>style.visibility</p:attrName>
                                        </p:attrNameLst>
                                      </p:cBhvr>
                                      <p:to>
                                        <p:strVal val="visible"/>
                                      </p:to>
                                    </p:set>
                                    <p:animEffect transition="in" filter="fade">
                                      <p:cBhvr>
                                        <p:cTn id="79" dur="500"/>
                                        <p:tgtEl>
                                          <p:spTgt spid="11">
                                            <p:graphicEl>
                                              <a:chart seriesIdx="4" categoryIdx="2" bldStep="ptInCategory"/>
                                            </p:graphicEl>
                                          </p:spTgt>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11">
                                            <p:graphicEl>
                                              <a:chart seriesIdx="0" categoryIdx="3" bldStep="ptInCategory"/>
                                            </p:graphicEl>
                                          </p:spTgt>
                                        </p:tgtEl>
                                        <p:attrNameLst>
                                          <p:attrName>style.visibility</p:attrName>
                                        </p:attrNameLst>
                                      </p:cBhvr>
                                      <p:to>
                                        <p:strVal val="visible"/>
                                      </p:to>
                                    </p:set>
                                    <p:animEffect transition="in" filter="fade">
                                      <p:cBhvr>
                                        <p:cTn id="83" dur="500"/>
                                        <p:tgtEl>
                                          <p:spTgt spid="11">
                                            <p:graphicEl>
                                              <a:chart seriesIdx="0" categoryIdx="3" bldStep="ptInCategory"/>
                                            </p:graphicEl>
                                          </p:spTgt>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11">
                                            <p:graphicEl>
                                              <a:chart seriesIdx="1" categoryIdx="3" bldStep="ptInCategory"/>
                                            </p:graphicEl>
                                          </p:spTgt>
                                        </p:tgtEl>
                                        <p:attrNameLst>
                                          <p:attrName>style.visibility</p:attrName>
                                        </p:attrNameLst>
                                      </p:cBhvr>
                                      <p:to>
                                        <p:strVal val="visible"/>
                                      </p:to>
                                    </p:set>
                                    <p:animEffect transition="in" filter="fade">
                                      <p:cBhvr>
                                        <p:cTn id="87" dur="500"/>
                                        <p:tgtEl>
                                          <p:spTgt spid="11">
                                            <p:graphicEl>
                                              <a:chart seriesIdx="1" categoryIdx="3" bldStep="ptInCategory"/>
                                            </p:graphicEl>
                                          </p:spTgt>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11">
                                            <p:graphicEl>
                                              <a:chart seriesIdx="2" categoryIdx="3" bldStep="ptInCategory"/>
                                            </p:graphicEl>
                                          </p:spTgt>
                                        </p:tgtEl>
                                        <p:attrNameLst>
                                          <p:attrName>style.visibility</p:attrName>
                                        </p:attrNameLst>
                                      </p:cBhvr>
                                      <p:to>
                                        <p:strVal val="visible"/>
                                      </p:to>
                                    </p:set>
                                    <p:animEffect transition="in" filter="fade">
                                      <p:cBhvr>
                                        <p:cTn id="91" dur="500"/>
                                        <p:tgtEl>
                                          <p:spTgt spid="11">
                                            <p:graphicEl>
                                              <a:chart seriesIdx="2" categoryIdx="3" bldStep="ptInCategory"/>
                                            </p:graphicEl>
                                          </p:spTgt>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11">
                                            <p:graphicEl>
                                              <a:chart seriesIdx="3" categoryIdx="3" bldStep="ptInCategory"/>
                                            </p:graphicEl>
                                          </p:spTgt>
                                        </p:tgtEl>
                                        <p:attrNameLst>
                                          <p:attrName>style.visibility</p:attrName>
                                        </p:attrNameLst>
                                      </p:cBhvr>
                                      <p:to>
                                        <p:strVal val="visible"/>
                                      </p:to>
                                    </p:set>
                                    <p:animEffect transition="in" filter="fade">
                                      <p:cBhvr>
                                        <p:cTn id="95" dur="500"/>
                                        <p:tgtEl>
                                          <p:spTgt spid="11">
                                            <p:graphicEl>
                                              <a:chart seriesIdx="3" categoryIdx="3" bldStep="ptInCategory"/>
                                            </p:graphicEl>
                                          </p:spTgt>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11">
                                            <p:graphicEl>
                                              <a:chart seriesIdx="4" categoryIdx="3" bldStep="ptInCategory"/>
                                            </p:graphicEl>
                                          </p:spTgt>
                                        </p:tgtEl>
                                        <p:attrNameLst>
                                          <p:attrName>style.visibility</p:attrName>
                                        </p:attrNameLst>
                                      </p:cBhvr>
                                      <p:to>
                                        <p:strVal val="visible"/>
                                      </p:to>
                                    </p:set>
                                    <p:animEffect transition="in" filter="fade">
                                      <p:cBhvr>
                                        <p:cTn id="99" dur="500"/>
                                        <p:tgtEl>
                                          <p:spTgt spid="11">
                                            <p:graphicEl>
                                              <a:chart seriesIdx="4" categoryIdx="3" bldStep="ptInCategory"/>
                                            </p:graphicEl>
                                          </p:spTgt>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11">
                                            <p:graphicEl>
                                              <a:chart seriesIdx="0" categoryIdx="4" bldStep="ptInCategory"/>
                                            </p:graphicEl>
                                          </p:spTgt>
                                        </p:tgtEl>
                                        <p:attrNameLst>
                                          <p:attrName>style.visibility</p:attrName>
                                        </p:attrNameLst>
                                      </p:cBhvr>
                                      <p:to>
                                        <p:strVal val="visible"/>
                                      </p:to>
                                    </p:set>
                                    <p:animEffect transition="in" filter="fade">
                                      <p:cBhvr>
                                        <p:cTn id="103" dur="500"/>
                                        <p:tgtEl>
                                          <p:spTgt spid="11">
                                            <p:graphicEl>
                                              <a:chart seriesIdx="0" categoryIdx="4" bldStep="ptInCategory"/>
                                            </p:graphicEl>
                                          </p:spTgt>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11">
                                            <p:graphicEl>
                                              <a:chart seriesIdx="1" categoryIdx="4" bldStep="ptInCategory"/>
                                            </p:graphicEl>
                                          </p:spTgt>
                                        </p:tgtEl>
                                        <p:attrNameLst>
                                          <p:attrName>style.visibility</p:attrName>
                                        </p:attrNameLst>
                                      </p:cBhvr>
                                      <p:to>
                                        <p:strVal val="visible"/>
                                      </p:to>
                                    </p:set>
                                    <p:animEffect transition="in" filter="fade">
                                      <p:cBhvr>
                                        <p:cTn id="107" dur="500"/>
                                        <p:tgtEl>
                                          <p:spTgt spid="11">
                                            <p:graphicEl>
                                              <a:chart seriesIdx="1" categoryIdx="4" bldStep="ptInCategory"/>
                                            </p:graphicEl>
                                          </p:spTgt>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11">
                                            <p:graphicEl>
                                              <a:chart seriesIdx="2" categoryIdx="4" bldStep="ptInCategory"/>
                                            </p:graphicEl>
                                          </p:spTgt>
                                        </p:tgtEl>
                                        <p:attrNameLst>
                                          <p:attrName>style.visibility</p:attrName>
                                        </p:attrNameLst>
                                      </p:cBhvr>
                                      <p:to>
                                        <p:strVal val="visible"/>
                                      </p:to>
                                    </p:set>
                                    <p:animEffect transition="in" filter="fade">
                                      <p:cBhvr>
                                        <p:cTn id="111" dur="500"/>
                                        <p:tgtEl>
                                          <p:spTgt spid="11">
                                            <p:graphicEl>
                                              <a:chart seriesIdx="2" categoryIdx="4" bldStep="ptInCategory"/>
                                            </p:graphicEl>
                                          </p:spTgt>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11">
                                            <p:graphicEl>
                                              <a:chart seriesIdx="3" categoryIdx="4" bldStep="ptInCategory"/>
                                            </p:graphicEl>
                                          </p:spTgt>
                                        </p:tgtEl>
                                        <p:attrNameLst>
                                          <p:attrName>style.visibility</p:attrName>
                                        </p:attrNameLst>
                                      </p:cBhvr>
                                      <p:to>
                                        <p:strVal val="visible"/>
                                      </p:to>
                                    </p:set>
                                    <p:animEffect transition="in" filter="fade">
                                      <p:cBhvr>
                                        <p:cTn id="115" dur="500"/>
                                        <p:tgtEl>
                                          <p:spTgt spid="11">
                                            <p:graphicEl>
                                              <a:chart seriesIdx="3" categoryIdx="4" bldStep="ptInCategory"/>
                                            </p:graphicEl>
                                          </p:spTgt>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11">
                                            <p:graphicEl>
                                              <a:chart seriesIdx="4" categoryIdx="4" bldStep="ptInCategory"/>
                                            </p:graphicEl>
                                          </p:spTgt>
                                        </p:tgtEl>
                                        <p:attrNameLst>
                                          <p:attrName>style.visibility</p:attrName>
                                        </p:attrNameLst>
                                      </p:cBhvr>
                                      <p:to>
                                        <p:strVal val="visible"/>
                                      </p:to>
                                    </p:set>
                                    <p:animEffect transition="in" filter="fade">
                                      <p:cBhvr>
                                        <p:cTn id="119" dur="500"/>
                                        <p:tgtEl>
                                          <p:spTgt spid="11">
                                            <p:graphicEl>
                                              <a:chart seriesIdx="4"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Graphic spid="11" grpId="0" uiExpand="1">
        <p:bldSub>
          <a:bldChart bld="categoryEl"/>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16"/>
          <p:cNvGraphicFramePr>
            <a:graphicFrameLocks/>
          </p:cNvGraphicFramePr>
          <p:nvPr>
            <p:extLst>
              <p:ext uri="{D42A27DB-BD31-4B8C-83A1-F6EECF244321}">
                <p14:modId xmlns:p14="http://schemas.microsoft.com/office/powerpoint/2010/main" val="949158626"/>
              </p:ext>
            </p:extLst>
          </p:nvPr>
        </p:nvGraphicFramePr>
        <p:xfrm>
          <a:off x="7294487" y="6460976"/>
          <a:ext cx="5616625" cy="331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16"/>
          <p:cNvGraphicFramePr>
            <a:graphicFrameLocks/>
          </p:cNvGraphicFramePr>
          <p:nvPr>
            <p:extLst>
              <p:ext uri="{D42A27DB-BD31-4B8C-83A1-F6EECF244321}">
                <p14:modId xmlns:p14="http://schemas.microsoft.com/office/powerpoint/2010/main" val="1282173190"/>
              </p:ext>
            </p:extLst>
          </p:nvPr>
        </p:nvGraphicFramePr>
        <p:xfrm>
          <a:off x="1721354" y="6460976"/>
          <a:ext cx="5616625" cy="3312368"/>
        </p:xfrm>
        <a:graphic>
          <a:graphicData uri="http://schemas.openxmlformats.org/drawingml/2006/chart">
            <c:chart xmlns:c="http://schemas.openxmlformats.org/drawingml/2006/chart" xmlns:r="http://schemas.openxmlformats.org/officeDocument/2006/relationships" r:id="rId4"/>
          </a:graphicData>
        </a:graphic>
      </p:graphicFrame>
      <p:sp>
        <p:nvSpPr>
          <p:cNvPr id="4" name="Номер слайда 3"/>
          <p:cNvSpPr>
            <a:spLocks noGrp="1"/>
          </p:cNvSpPr>
          <p:nvPr>
            <p:ph type="sldNum" sz="quarter" idx="10"/>
          </p:nvPr>
        </p:nvSpPr>
        <p:spPr/>
        <p:txBody>
          <a:bodyPr/>
          <a:lstStyle/>
          <a:p>
            <a:pPr>
              <a:defRPr/>
            </a:pPr>
            <a:fld id="{61FF1A46-AE03-49B2-B286-83EC63E0D6D7}" type="slidenum">
              <a:rPr lang="en-US"/>
              <a:pPr>
                <a:defRPr/>
              </a:pPr>
              <a:t>25</a:t>
            </a:fld>
            <a:endParaRPr lang="en-US"/>
          </a:p>
        </p:txBody>
      </p:sp>
      <p:sp>
        <p:nvSpPr>
          <p:cNvPr id="16387" name="Заголовок 1"/>
          <p:cNvSpPr>
            <a:spLocks noGrp="1"/>
          </p:cNvSpPr>
          <p:nvPr>
            <p:ph type="ctrTitle"/>
          </p:nvPr>
        </p:nvSpPr>
        <p:spPr>
          <a:xfrm>
            <a:off x="0" y="-19743"/>
            <a:ext cx="13004800" cy="936104"/>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Videonovērošanas centrs</a:t>
            </a:r>
          </a:p>
        </p:txBody>
      </p:sp>
      <p:sp>
        <p:nvSpPr>
          <p:cNvPr id="5" name="Rectangle 9"/>
          <p:cNvSpPr txBox="1">
            <a:spLocks/>
          </p:cNvSpPr>
          <p:nvPr/>
        </p:nvSpPr>
        <p:spPr bwMode="auto">
          <a:xfrm>
            <a:off x="1681184" y="1132384"/>
            <a:ext cx="11229928" cy="5472608"/>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179988" fontAlgn="auto">
              <a:spcBef>
                <a:spcPts val="600"/>
              </a:spcBef>
              <a:spcAft>
                <a:spcPts val="0"/>
              </a:spcAft>
              <a:buClr>
                <a:schemeClr val="hlink"/>
              </a:buClr>
              <a:buSzPct val="171000"/>
              <a:defRPr/>
            </a:pPr>
            <a:r>
              <a:rPr lang="lv-LV" sz="3200" dirty="0">
                <a:solidFill>
                  <a:schemeClr val="tx1"/>
                </a:solidFill>
                <a:ea typeface="ヒラギノ明朝 ProN W3" charset="0"/>
                <a:cs typeface="Times New Roman" pitchFamily="18" charset="0"/>
                <a:sym typeface="Times" charset="0"/>
              </a:rPr>
              <a:t>RPP darbinieki nepārtrauktā diennakts režīmā veic sabiedriskās kārtības un drošības uzraudzību pilsētas publiskajās vietās ar videonovērošanas kameru starpniecību.</a:t>
            </a:r>
          </a:p>
          <a:p>
            <a:pPr algn="just" defTabSz="179988" fontAlgn="auto">
              <a:spcBef>
                <a:spcPts val="600"/>
              </a:spcBef>
              <a:spcAft>
                <a:spcPts val="0"/>
              </a:spcAft>
              <a:buClr>
                <a:schemeClr val="hlink"/>
              </a:buClr>
              <a:buSzPct val="171000"/>
              <a:defRPr/>
            </a:pPr>
            <a:r>
              <a:rPr lang="lv-LV" sz="3200" dirty="0">
                <a:solidFill>
                  <a:schemeClr val="tx1"/>
                </a:solidFill>
                <a:ea typeface="ヒラギノ明朝 ProN W3" charset="0"/>
                <a:cs typeface="Times New Roman" pitchFamily="18" charset="0"/>
                <a:sym typeface="Times" charset="0"/>
              </a:rPr>
              <a:t>Fiksēti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	704</a:t>
            </a:r>
            <a:r>
              <a:rPr lang="lv-LV" sz="32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(+11%) </a:t>
            </a:r>
            <a:r>
              <a:rPr lang="lv-LV" sz="36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pārkāpumi, no tiem:</a:t>
            </a:r>
          </a:p>
          <a:p>
            <a:pPr marL="2285880" lvl="4" indent="-457200" algn="just" defTabSz="179988" fontAlgn="auto">
              <a:spcBef>
                <a:spcPts val="0"/>
              </a:spcBef>
              <a:spcAft>
                <a:spcPts val="0"/>
              </a:spcAft>
              <a:buClr>
                <a:schemeClr val="bg1">
                  <a:lumMod val="65000"/>
                </a:schemeClr>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1 751 	</a:t>
            </a:r>
            <a:r>
              <a:rPr lang="lv-LV" sz="2000" dirty="0">
                <a:solidFill>
                  <a:schemeClr val="tx1"/>
                </a:solidFill>
                <a:effectLst>
                  <a:outerShdw blurRad="38100" dist="38100" dir="2700000" algn="tl">
                    <a:srgbClr val="C0C0C0"/>
                  </a:outerShdw>
                </a:effectLst>
                <a:cs typeface="Times New Roman" pitchFamily="18" charset="0"/>
                <a:sym typeface="Times" charset="0"/>
              </a:rPr>
              <a:t>(+24%)</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b="1" dirty="0">
                <a:solidFill>
                  <a:schemeClr val="tx1"/>
                </a:solidFill>
                <a:ea typeface="ヒラギノ明朝 ProN W3" charset="0"/>
                <a:cs typeface="Times New Roman" pitchFamily="18" charset="0"/>
                <a:sym typeface="Times" charset="0"/>
              </a:rPr>
              <a:t>ievērotas bezpalīdzīgā stāvoklī nonākušas personas;</a:t>
            </a:r>
          </a:p>
          <a:p>
            <a:pPr marL="2285880" lvl="4" indent="-457200" algn="just" defTabSz="179988" fontAlgn="auto">
              <a:spcBef>
                <a:spcPts val="0"/>
              </a:spcBef>
              <a:spcAft>
                <a:spcPts val="0"/>
              </a:spcAft>
              <a:buClr>
                <a:schemeClr val="bg1">
                  <a:lumMod val="65000"/>
                </a:schemeClr>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375			</a:t>
            </a:r>
            <a:r>
              <a:rPr lang="lv-LV" sz="2000" dirty="0">
                <a:solidFill>
                  <a:schemeClr val="tx1"/>
                </a:solidFill>
                <a:effectLst>
                  <a:outerShdw blurRad="38100" dist="38100" dir="2700000" algn="tl">
                    <a:srgbClr val="C0C0C0"/>
                  </a:outerShdw>
                </a:effectLst>
                <a:cs typeface="Times New Roman" pitchFamily="18" charset="0"/>
                <a:sym typeface="Times" charset="0"/>
              </a:rPr>
              <a:t>(+20%)</a:t>
            </a:r>
            <a:r>
              <a:rPr lang="lv-LV" sz="3200" b="1" dirty="0">
                <a:solidFill>
                  <a:schemeClr val="tx1"/>
                </a:solidFill>
                <a:ea typeface="ヒラギノ明朝 ProN W3" charset="0"/>
                <a:cs typeface="Times New Roman" pitchFamily="18" charset="0"/>
                <a:sym typeface="Times" charset="0"/>
              </a:rPr>
              <a:t>	</a:t>
            </a:r>
            <a:r>
              <a:rPr lang="lv-LV" sz="2000" b="1" dirty="0">
                <a:solidFill>
                  <a:schemeClr val="tx1"/>
                </a:solidFill>
                <a:ea typeface="ヒラギノ明朝 ProN W3" charset="0"/>
                <a:cs typeface="Times New Roman" pitchFamily="18" charset="0"/>
                <a:sym typeface="Times" charset="0"/>
              </a:rPr>
              <a:t>alkoholisko dzērienu lietošana sabiedriskā vietā;</a:t>
            </a:r>
          </a:p>
          <a:p>
            <a:pPr marL="2285880" lvl="4" indent="-457200" algn="just" defTabSz="179988" fontAlgn="auto">
              <a:spcBef>
                <a:spcPts val="0"/>
              </a:spcBef>
              <a:spcAft>
                <a:spcPts val="0"/>
              </a:spcAft>
              <a:buClr>
                <a:schemeClr val="bg1">
                  <a:lumMod val="65000"/>
                </a:schemeClr>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226</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C0C0C0"/>
                  </a:outerShdw>
                </a:effectLst>
                <a:cs typeface="Times New Roman" pitchFamily="18" charset="0"/>
                <a:sym typeface="Times" charset="0"/>
              </a:rPr>
              <a:t>(-35%)</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b="1" dirty="0">
                <a:solidFill>
                  <a:schemeClr val="tx1"/>
                </a:solidFill>
                <a:ea typeface="ヒラギノ明朝 ProN W3" charset="0"/>
                <a:cs typeface="Times New Roman" pitchFamily="18" charset="0"/>
                <a:sym typeface="Times" charset="0"/>
              </a:rPr>
              <a:t>ubagošana;</a:t>
            </a:r>
          </a:p>
          <a:p>
            <a:pPr marL="2285880" lvl="4" indent="-457200" algn="just" defTabSz="179988" fontAlgn="auto">
              <a:spcBef>
                <a:spcPts val="0"/>
              </a:spcBef>
              <a:spcAft>
                <a:spcPts val="0"/>
              </a:spcAft>
              <a:buClr>
                <a:schemeClr val="bg1">
                  <a:lumMod val="65000"/>
                </a:schemeClr>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129</a:t>
            </a:r>
            <a:r>
              <a:rPr lang="lv-LV" sz="3200" b="1" dirty="0">
                <a:solidFill>
                  <a:schemeClr val="tx1"/>
                </a:solidFill>
                <a:effectLst>
                  <a:outerShdw blurRad="38100" dist="38100" dir="2700000" algn="tl">
                    <a:srgbClr val="C0C0C0"/>
                  </a:outerShdw>
                </a:effectLst>
                <a:cs typeface="Times New Roman" pitchFamily="18" charset="0"/>
                <a:sym typeface="Times" charset="0"/>
              </a:rPr>
              <a:t>		 	</a:t>
            </a:r>
            <a:r>
              <a:rPr lang="lv-LV" sz="2000" dirty="0">
                <a:solidFill>
                  <a:schemeClr val="tx1"/>
                </a:solidFill>
                <a:effectLst>
                  <a:outerShdw blurRad="38100" dist="38100" dir="2700000" algn="tl">
                    <a:srgbClr val="C0C0C0"/>
                  </a:outerShdw>
                </a:effectLst>
                <a:cs typeface="Times New Roman" pitchFamily="18" charset="0"/>
                <a:sym typeface="Times" charset="0"/>
              </a:rPr>
              <a:t>(-13%)</a:t>
            </a:r>
            <a:r>
              <a:rPr lang="lv-LV" sz="22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2000" b="1" dirty="0">
                <a:solidFill>
                  <a:schemeClr val="tx1"/>
                </a:solidFill>
                <a:ea typeface="ヒラギノ明朝 ProN W3" charset="0"/>
                <a:cs typeface="Times New Roman" pitchFamily="18" charset="0"/>
                <a:sym typeface="Times" charset="0"/>
              </a:rPr>
              <a:t>konflikta situācijas, kautiņi.</a:t>
            </a:r>
          </a:p>
          <a:p>
            <a:pPr algn="just" defTabSz="179988" fontAlgn="auto">
              <a:spcBef>
                <a:spcPts val="600"/>
              </a:spcBef>
              <a:spcAft>
                <a:spcPts val="0"/>
              </a:spcAft>
              <a:buClr>
                <a:schemeClr val="hlink"/>
              </a:buClr>
              <a:buSzPct val="171000"/>
              <a:defRPr/>
            </a:pPr>
            <a:r>
              <a:rPr lang="lv-LV" sz="3200" dirty="0">
                <a:solidFill>
                  <a:schemeClr val="tx1"/>
                </a:solidFill>
                <a:ea typeface="ヒラギノ明朝 ProN W3" charset="0"/>
                <a:cs typeface="Times New Roman" pitchFamily="18" charset="0"/>
              </a:rPr>
              <a:t>Caurskatīti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rPr>
              <a:t>1 614 </a:t>
            </a:r>
            <a:r>
              <a:rPr lang="lv-LV" sz="3200" dirty="0">
                <a:solidFill>
                  <a:schemeClr val="tx1"/>
                </a:solidFill>
                <a:ea typeface="ヒラギノ明朝 ProN W3" charset="0"/>
                <a:cs typeface="Times New Roman" pitchFamily="18" charset="0"/>
              </a:rPr>
              <a:t>videoieraksti. </a:t>
            </a:r>
          </a:p>
          <a:p>
            <a:pPr algn="just" defTabSz="179988" fontAlgn="auto">
              <a:spcBef>
                <a:spcPts val="600"/>
              </a:spcBef>
              <a:spcAft>
                <a:spcPts val="0"/>
              </a:spcAft>
              <a:buClr>
                <a:schemeClr val="hlink"/>
              </a:buClr>
              <a:buSzPct val="171000"/>
              <a:defRPr/>
            </a:pPr>
            <a:r>
              <a:rPr lang="lv-LV" sz="3200" dirty="0">
                <a:solidFill>
                  <a:schemeClr val="tx1"/>
                </a:solidFill>
                <a:ea typeface="ヒラギノ明朝 ProN W3" charset="0"/>
                <a:cs typeface="Times New Roman" pitchFamily="18" charset="0"/>
              </a:rPr>
              <a:t>Tiesībsargājošām iestādēm izsniegti </a:t>
            </a:r>
            <a:r>
              <a:rPr lang="lv-LV" sz="3200" b="1" dirty="0">
                <a:solidFill>
                  <a:schemeClr val="tx1"/>
                </a:solidFill>
                <a:ea typeface="ヒラギノ明朝 ProN W3" charset="0"/>
                <a:cs typeface="Times New Roman" pitchFamily="18" charset="0"/>
              </a:rPr>
              <a:t>3 080</a:t>
            </a:r>
            <a:r>
              <a:rPr lang="lv-LV" sz="3300" b="1" dirty="0">
                <a:solidFill>
                  <a:schemeClr val="tx1"/>
                </a:solidFill>
                <a:ea typeface="ヒラギノ明朝 ProN W3" charset="0"/>
                <a:cs typeface="Times New Roman" pitchFamily="18" charset="0"/>
              </a:rPr>
              <a:t> </a:t>
            </a:r>
            <a:r>
              <a:rPr lang="lv-LV" sz="2000" dirty="0">
                <a:solidFill>
                  <a:schemeClr val="tx1"/>
                </a:solidFill>
                <a:effectLst>
                  <a:outerShdw blurRad="38100" dist="38100" dir="2700000" algn="tl">
                    <a:srgbClr val="C0C0C0"/>
                  </a:outerShdw>
                </a:effectLst>
                <a:cs typeface="Times New Roman" pitchFamily="18" charset="0"/>
                <a:sym typeface="Times" charset="0"/>
              </a:rPr>
              <a:t>(+2027)</a:t>
            </a:r>
            <a:r>
              <a:rPr lang="lv-LV" sz="2000" dirty="0">
                <a:solidFill>
                  <a:schemeClr val="tx1"/>
                </a:solidFill>
                <a:effectLst>
                  <a:outerShdw blurRad="38100" dist="38100" dir="2700000" algn="tl">
                    <a:srgbClr val="C0C0C0"/>
                  </a:outerShdw>
                </a:effectLst>
                <a:cs typeface="Times New Roman" pitchFamily="18" charset="0"/>
              </a:rPr>
              <a:t> </a:t>
            </a:r>
            <a:r>
              <a:rPr lang="lv-LV" sz="3200" dirty="0">
                <a:solidFill>
                  <a:schemeClr val="tx1"/>
                </a:solidFill>
                <a:ea typeface="ヒラギノ明朝 ProN W3" charset="0"/>
                <a:cs typeface="Times New Roman" pitchFamily="18" charset="0"/>
              </a:rPr>
              <a:t>videoieraksti. </a:t>
            </a:r>
          </a:p>
        </p:txBody>
      </p:sp>
    </p:spTree>
    <p:extLst>
      <p:ext uri="{BB962C8B-B14F-4D97-AF65-F5344CB8AC3E}">
        <p14:creationId xmlns:p14="http://schemas.microsoft.com/office/powerpoint/2010/main" val="1038994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500"/>
                                        <p:tgtEl>
                                          <p:spTgt spid="5">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500"/>
                                  </p:stCondLst>
                                  <p:childTnLst>
                                    <p:set>
                                      <p:cBhvr>
                                        <p:cTn id="38"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39" dur="1000"/>
                                        <p:tgtEl>
                                          <p:spTgt spid="9">
                                            <p:graphicEl>
                                              <a:chart seriesIdx="-3" categoryIdx="-3" bldStep="gridLegend"/>
                                            </p:graphic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42" dur="1000"/>
                                        <p:tgtEl>
                                          <p:spTgt spid="7">
                                            <p:graphicEl>
                                              <a:chart seriesIdx="-3" categoryIdx="-3" bldStep="gridLegend"/>
                                            </p:graphicEl>
                                          </p:spTgt>
                                        </p:tgtEl>
                                      </p:cBhvr>
                                    </p:animEffect>
                                  </p:childTnLst>
                                </p:cTn>
                              </p:par>
                            </p:childTnLst>
                          </p:cTn>
                        </p:par>
                        <p:par>
                          <p:cTn id="43" fill="hold">
                            <p:stCondLst>
                              <p:cond delay="5500"/>
                            </p:stCondLst>
                            <p:childTnLst>
                              <p:par>
                                <p:cTn id="44" presetID="10" presetClass="entr" presetSubtype="0" fill="hold" grpId="0" nodeType="afterEffect">
                                  <p:stCondLst>
                                    <p:cond delay="500"/>
                                  </p:stCondLst>
                                  <p:childTnLst>
                                    <p:set>
                                      <p:cBhvr>
                                        <p:cTn id="45" dur="1" fill="hold">
                                          <p:stCondLst>
                                            <p:cond delay="0"/>
                                          </p:stCondLst>
                                        </p:cTn>
                                        <p:tgtEl>
                                          <p:spTgt spid="9">
                                            <p:graphicEl>
                                              <a:chart seriesIdx="0" categoryIdx="0" bldStep="ptInSeries"/>
                                            </p:graphicEl>
                                          </p:spTgt>
                                        </p:tgtEl>
                                        <p:attrNameLst>
                                          <p:attrName>style.visibility</p:attrName>
                                        </p:attrNameLst>
                                      </p:cBhvr>
                                      <p:to>
                                        <p:strVal val="visible"/>
                                      </p:to>
                                    </p:set>
                                    <p:animEffect transition="in" filter="fade">
                                      <p:cBhvr>
                                        <p:cTn id="46" dur="1000"/>
                                        <p:tgtEl>
                                          <p:spTgt spid="9">
                                            <p:graphicEl>
                                              <a:chart seriesIdx="0" categoryIdx="0" bldStep="ptInSeries"/>
                                            </p:graphicEl>
                                          </p:spTgt>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7">
                                            <p:graphicEl>
                                              <a:chart seriesIdx="0" categoryIdx="0" bldStep="ptInSeries"/>
                                            </p:graphicEl>
                                          </p:spTgt>
                                        </p:tgtEl>
                                        <p:attrNameLst>
                                          <p:attrName>style.visibility</p:attrName>
                                        </p:attrNameLst>
                                      </p:cBhvr>
                                      <p:to>
                                        <p:strVal val="visible"/>
                                      </p:to>
                                    </p:set>
                                    <p:animEffect transition="in" filter="fade">
                                      <p:cBhvr>
                                        <p:cTn id="49" dur="1000"/>
                                        <p:tgtEl>
                                          <p:spTgt spid="7">
                                            <p:graphicEl>
                                              <a:chart seriesIdx="0" categoryIdx="0" bldStep="ptInSeries"/>
                                            </p:graphicEl>
                                          </p:spTgt>
                                        </p:tgtEl>
                                      </p:cBhvr>
                                    </p:animEffect>
                                  </p:childTnLst>
                                </p:cTn>
                              </p:par>
                            </p:childTnLst>
                          </p:cTn>
                        </p:par>
                        <p:par>
                          <p:cTn id="50" fill="hold">
                            <p:stCondLst>
                              <p:cond delay="7000"/>
                            </p:stCondLst>
                            <p:childTnLst>
                              <p:par>
                                <p:cTn id="51" presetID="10" presetClass="entr" presetSubtype="0" fill="hold" grpId="0" nodeType="afterEffect">
                                  <p:stCondLst>
                                    <p:cond delay="500"/>
                                  </p:stCondLst>
                                  <p:childTnLst>
                                    <p:set>
                                      <p:cBhvr>
                                        <p:cTn id="52" dur="1" fill="hold">
                                          <p:stCondLst>
                                            <p:cond delay="0"/>
                                          </p:stCondLst>
                                        </p:cTn>
                                        <p:tgtEl>
                                          <p:spTgt spid="9">
                                            <p:graphicEl>
                                              <a:chart seriesIdx="0" categoryIdx="1" bldStep="ptInSeries"/>
                                            </p:graphicEl>
                                          </p:spTgt>
                                        </p:tgtEl>
                                        <p:attrNameLst>
                                          <p:attrName>style.visibility</p:attrName>
                                        </p:attrNameLst>
                                      </p:cBhvr>
                                      <p:to>
                                        <p:strVal val="visible"/>
                                      </p:to>
                                    </p:set>
                                    <p:animEffect transition="in" filter="fade">
                                      <p:cBhvr>
                                        <p:cTn id="53" dur="1000"/>
                                        <p:tgtEl>
                                          <p:spTgt spid="9">
                                            <p:graphicEl>
                                              <a:chart seriesIdx="0" categoryIdx="1" bldStep="ptInSeries"/>
                                            </p:graphic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7">
                                            <p:graphicEl>
                                              <a:chart seriesIdx="0" categoryIdx="1" bldStep="ptInSeries"/>
                                            </p:graphicEl>
                                          </p:spTgt>
                                        </p:tgtEl>
                                        <p:attrNameLst>
                                          <p:attrName>style.visibility</p:attrName>
                                        </p:attrNameLst>
                                      </p:cBhvr>
                                      <p:to>
                                        <p:strVal val="visible"/>
                                      </p:to>
                                    </p:set>
                                    <p:animEffect transition="in" filter="fade">
                                      <p:cBhvr>
                                        <p:cTn id="56" dur="1000"/>
                                        <p:tgtEl>
                                          <p:spTgt spid="7">
                                            <p:graphicEl>
                                              <a:chart seriesIdx="0" categoryIdx="1" bldStep="ptInSeries"/>
                                            </p:graphicEl>
                                          </p:spTgt>
                                        </p:tgtEl>
                                      </p:cBhvr>
                                    </p:animEffect>
                                  </p:childTnLst>
                                </p:cTn>
                              </p:par>
                            </p:childTnLst>
                          </p:cTn>
                        </p:par>
                        <p:par>
                          <p:cTn id="57" fill="hold">
                            <p:stCondLst>
                              <p:cond delay="8500"/>
                            </p:stCondLst>
                            <p:childTnLst>
                              <p:par>
                                <p:cTn id="58" presetID="10" presetClass="entr" presetSubtype="0" fill="hold" grpId="0" nodeType="afterEffect">
                                  <p:stCondLst>
                                    <p:cond delay="500"/>
                                  </p:stCondLst>
                                  <p:childTnLst>
                                    <p:set>
                                      <p:cBhvr>
                                        <p:cTn id="59" dur="1" fill="hold">
                                          <p:stCondLst>
                                            <p:cond delay="0"/>
                                          </p:stCondLst>
                                        </p:cTn>
                                        <p:tgtEl>
                                          <p:spTgt spid="9">
                                            <p:graphicEl>
                                              <a:chart seriesIdx="0" categoryIdx="2" bldStep="ptInSeries"/>
                                            </p:graphicEl>
                                          </p:spTgt>
                                        </p:tgtEl>
                                        <p:attrNameLst>
                                          <p:attrName>style.visibility</p:attrName>
                                        </p:attrNameLst>
                                      </p:cBhvr>
                                      <p:to>
                                        <p:strVal val="visible"/>
                                      </p:to>
                                    </p:set>
                                    <p:animEffect transition="in" filter="fade">
                                      <p:cBhvr>
                                        <p:cTn id="60" dur="1000"/>
                                        <p:tgtEl>
                                          <p:spTgt spid="9">
                                            <p:graphicEl>
                                              <a:chart seriesIdx="0" categoryIdx="2" bldStep="ptInSeries"/>
                                            </p:graphicEl>
                                          </p:spTgt>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7">
                                            <p:graphicEl>
                                              <a:chart seriesIdx="0" categoryIdx="2" bldStep="ptInSeries"/>
                                            </p:graphicEl>
                                          </p:spTgt>
                                        </p:tgtEl>
                                        <p:attrNameLst>
                                          <p:attrName>style.visibility</p:attrName>
                                        </p:attrNameLst>
                                      </p:cBhvr>
                                      <p:to>
                                        <p:strVal val="visible"/>
                                      </p:to>
                                    </p:set>
                                    <p:animEffect transition="in" filter="fade">
                                      <p:cBhvr>
                                        <p:cTn id="63" dur="1000"/>
                                        <p:tgtEl>
                                          <p:spTgt spid="7">
                                            <p:graphicEl>
                                              <a:chart seriesIdx="0" categoryIdx="2" bldStep="ptInSeries"/>
                                            </p:graphicEl>
                                          </p:spTgt>
                                        </p:tgtEl>
                                      </p:cBhvr>
                                    </p:animEffect>
                                  </p:childTnLst>
                                </p:cTn>
                              </p:par>
                            </p:childTnLst>
                          </p:cTn>
                        </p:par>
                        <p:par>
                          <p:cTn id="64" fill="hold">
                            <p:stCondLst>
                              <p:cond delay="10000"/>
                            </p:stCondLst>
                            <p:childTnLst>
                              <p:par>
                                <p:cTn id="65" presetID="10" presetClass="entr" presetSubtype="0" fill="hold" grpId="0" nodeType="afterEffect">
                                  <p:stCondLst>
                                    <p:cond delay="500"/>
                                  </p:stCondLst>
                                  <p:childTnLst>
                                    <p:set>
                                      <p:cBhvr>
                                        <p:cTn id="66" dur="1" fill="hold">
                                          <p:stCondLst>
                                            <p:cond delay="0"/>
                                          </p:stCondLst>
                                        </p:cTn>
                                        <p:tgtEl>
                                          <p:spTgt spid="9">
                                            <p:graphicEl>
                                              <a:chart seriesIdx="0" categoryIdx="3" bldStep="ptInSeries"/>
                                            </p:graphicEl>
                                          </p:spTgt>
                                        </p:tgtEl>
                                        <p:attrNameLst>
                                          <p:attrName>style.visibility</p:attrName>
                                        </p:attrNameLst>
                                      </p:cBhvr>
                                      <p:to>
                                        <p:strVal val="visible"/>
                                      </p:to>
                                    </p:set>
                                    <p:animEffect transition="in" filter="fade">
                                      <p:cBhvr>
                                        <p:cTn id="67" dur="1000"/>
                                        <p:tgtEl>
                                          <p:spTgt spid="9">
                                            <p:graphicEl>
                                              <a:chart seriesIdx="0" categoryIdx="3" bldStep="ptInSeries"/>
                                            </p:graphicEl>
                                          </p:spTgt>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7">
                                            <p:graphicEl>
                                              <a:chart seriesIdx="0" categoryIdx="3" bldStep="ptInSeries"/>
                                            </p:graphicEl>
                                          </p:spTgt>
                                        </p:tgtEl>
                                        <p:attrNameLst>
                                          <p:attrName>style.visibility</p:attrName>
                                        </p:attrNameLst>
                                      </p:cBhvr>
                                      <p:to>
                                        <p:strVal val="visible"/>
                                      </p:to>
                                    </p:set>
                                    <p:animEffect transition="in" filter="fade">
                                      <p:cBhvr>
                                        <p:cTn id="70" dur="1000"/>
                                        <p:tgtEl>
                                          <p:spTgt spid="7">
                                            <p:graphicEl>
                                              <a:chart seriesIdx="0" categoryIdx="3" bldStep="ptInSeries"/>
                                            </p:graphicEl>
                                          </p:spTgt>
                                        </p:tgtEl>
                                      </p:cBhvr>
                                    </p:animEffect>
                                  </p:childTnLst>
                                </p:cTn>
                              </p:par>
                            </p:childTnLst>
                          </p:cTn>
                        </p:par>
                        <p:par>
                          <p:cTn id="71" fill="hold">
                            <p:stCondLst>
                              <p:cond delay="11500"/>
                            </p:stCondLst>
                            <p:childTnLst>
                              <p:par>
                                <p:cTn id="72" presetID="10" presetClass="entr" presetSubtype="0" fill="hold" grpId="0" nodeType="afterEffect">
                                  <p:stCondLst>
                                    <p:cond delay="0"/>
                                  </p:stCondLst>
                                  <p:childTnLst>
                                    <p:set>
                                      <p:cBhvr>
                                        <p:cTn id="73" dur="1" fill="hold">
                                          <p:stCondLst>
                                            <p:cond delay="0"/>
                                          </p:stCondLst>
                                        </p:cTn>
                                        <p:tgtEl>
                                          <p:spTgt spid="9">
                                            <p:graphicEl>
                                              <a:chart seriesIdx="0" categoryIdx="4" bldStep="ptInSeries"/>
                                            </p:graphicEl>
                                          </p:spTgt>
                                        </p:tgtEl>
                                        <p:attrNameLst>
                                          <p:attrName>style.visibility</p:attrName>
                                        </p:attrNameLst>
                                      </p:cBhvr>
                                      <p:to>
                                        <p:strVal val="visible"/>
                                      </p:to>
                                    </p:set>
                                    <p:animEffect transition="in" filter="fade">
                                      <p:cBhvr>
                                        <p:cTn id="74" dur="1000"/>
                                        <p:tgtEl>
                                          <p:spTgt spid="9">
                                            <p:graphicEl>
                                              <a:chart seriesIdx="0" categoryIdx="4" bldStep="ptInSeries"/>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
                                            <p:graphicEl>
                                              <a:chart seriesIdx="0" categoryIdx="4" bldStep="ptInSeries"/>
                                            </p:graphicEl>
                                          </p:spTgt>
                                        </p:tgtEl>
                                        <p:attrNameLst>
                                          <p:attrName>style.visibility</p:attrName>
                                        </p:attrNameLst>
                                      </p:cBhvr>
                                      <p:to>
                                        <p:strVal val="visible"/>
                                      </p:to>
                                    </p:set>
                                    <p:animEffect transition="in" filter="fade">
                                      <p:cBhvr>
                                        <p:cTn id="77" dur="1000"/>
                                        <p:tgtEl>
                                          <p:spTgt spid="7">
                                            <p:graphicEl>
                                              <a:chart seriesIdx="0" categoryIdx="4"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El"/>
        </p:bldSub>
      </p:bldGraphic>
      <p:bldGraphic spid="9" grpId="0" uiExpand="1">
        <p:bldSub>
          <a:bldChart bld="seriesEl"/>
        </p:bldSub>
      </p:bldGraphic>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61FF1A46-AE03-49B2-B286-83EC63E0D6D7}" type="slidenum">
              <a:rPr lang="en-US"/>
              <a:pPr>
                <a:defRPr/>
              </a:pPr>
              <a:t>26</a:t>
            </a:fld>
            <a:endParaRPr lang="en-US"/>
          </a:p>
        </p:txBody>
      </p:sp>
      <p:sp>
        <p:nvSpPr>
          <p:cNvPr id="16387" name="Заголовок 1"/>
          <p:cNvSpPr>
            <a:spLocks noGrp="1"/>
          </p:cNvSpPr>
          <p:nvPr>
            <p:ph type="ctrTitle"/>
          </p:nvPr>
        </p:nvSpPr>
        <p:spPr>
          <a:xfrm>
            <a:off x="0" y="-19743"/>
            <a:ext cx="13004800" cy="936104"/>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Glābšanas darbi </a:t>
            </a:r>
          </a:p>
        </p:txBody>
      </p:sp>
      <p:sp>
        <p:nvSpPr>
          <p:cNvPr id="11" name="Rectangle 9"/>
          <p:cNvSpPr txBox="1">
            <a:spLocks/>
          </p:cNvSpPr>
          <p:nvPr/>
        </p:nvSpPr>
        <p:spPr bwMode="auto">
          <a:xfrm>
            <a:off x="1742848" y="1276400"/>
            <a:ext cx="5767664" cy="8316815"/>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l" defTabSz="359976" fontAlgn="auto">
              <a:lnSpc>
                <a:spcPct val="110000"/>
              </a:lnSpc>
              <a:spcBef>
                <a:spcPts val="600"/>
              </a:spcBef>
              <a:spcAft>
                <a:spcPts val="0"/>
              </a:spcAft>
              <a:buClr>
                <a:schemeClr val="bg1">
                  <a:lumMod val="65000"/>
                </a:schemeClr>
              </a:buClr>
              <a:buSzPct val="171000"/>
              <a:defRPr/>
            </a:pPr>
            <a:r>
              <a:rPr lang="lv-LV" sz="3200" dirty="0">
                <a:solidFill>
                  <a:schemeClr val="tx1"/>
                </a:solidFill>
                <a:ea typeface="ヒラギノ明朝 ProN W3" charset="0"/>
                <a:cs typeface="Times New Roman" pitchFamily="18" charset="0"/>
                <a:sym typeface="Times" charset="0"/>
              </a:rPr>
              <a:t>Izglābti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5</a:t>
            </a:r>
            <a:r>
              <a:rPr lang="lv-LV" sz="3200" dirty="0">
                <a:solidFill>
                  <a:schemeClr val="tx1"/>
                </a:solidFill>
                <a:ea typeface="ヒラギノ明朝 ProN W3" charset="0"/>
                <a:cs typeface="Times New Roman" pitchFamily="18" charset="0"/>
                <a:sym typeface="Times" charset="0"/>
              </a:rPr>
              <a:t> slīkstoši peldētāji.</a:t>
            </a:r>
          </a:p>
          <a:p>
            <a:pPr algn="l" defTabSz="359976" fontAlgn="auto">
              <a:lnSpc>
                <a:spcPct val="110000"/>
              </a:lnSpc>
              <a:spcBef>
                <a:spcPts val="600"/>
              </a:spcBef>
              <a:spcAft>
                <a:spcPts val="0"/>
              </a:spcAft>
              <a:buClr>
                <a:schemeClr val="bg1">
                  <a:lumMod val="65000"/>
                </a:schemeClr>
              </a:buClr>
              <a:buSzPct val="171000"/>
              <a:defRPr/>
            </a:pPr>
            <a:r>
              <a:rPr lang="lv-LV" sz="3200" dirty="0">
                <a:solidFill>
                  <a:schemeClr val="tx1"/>
                </a:solidFill>
                <a:ea typeface="ヒラギノ明朝 ProN W3" charset="0"/>
                <a:cs typeface="Times New Roman" pitchFamily="18" charset="0"/>
                <a:sym typeface="Times" charset="0"/>
              </a:rPr>
              <a:t>Pludmalēs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95</a:t>
            </a:r>
            <a:r>
              <a:rPr lang="lv-LV" sz="32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atpūtniekiem sniegta medicīniskā palīdzība.</a:t>
            </a:r>
          </a:p>
          <a:p>
            <a:pPr algn="l" defTabSz="359976" fontAlgn="auto">
              <a:lnSpc>
                <a:spcPct val="110000"/>
              </a:lnSpc>
              <a:spcBef>
                <a:spcPts val="600"/>
              </a:spcBef>
              <a:spcAft>
                <a:spcPts val="0"/>
              </a:spcAft>
              <a:buClr>
                <a:schemeClr val="bg1">
                  <a:lumMod val="65000"/>
                </a:schemeClr>
              </a:buClr>
              <a:buSzPct val="171000"/>
              <a:defRPr/>
            </a:pPr>
            <a:r>
              <a:rPr lang="lv-LV" sz="3200" dirty="0">
                <a:solidFill>
                  <a:schemeClr val="tx1"/>
                </a:solidFill>
                <a:ea typeface="ヒラギノ明朝 ProN W3" charset="0"/>
                <a:cs typeface="Times New Roman" pitchFamily="18" charset="0"/>
                <a:sym typeface="Times" charset="0"/>
              </a:rPr>
              <a:t>Pludmalēs atrasti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20</a:t>
            </a:r>
            <a:r>
              <a:rPr lang="lv-LV" sz="3200" dirty="0">
                <a:solidFill>
                  <a:schemeClr val="tx1"/>
                </a:solidFill>
                <a:effectLst>
                  <a:outerShdw blurRad="38100" dist="38100" dir="2700000" algn="tl">
                    <a:srgbClr val="C0C0C0"/>
                  </a:outerShdw>
                </a:effectLst>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nomaldījušies bērni.</a:t>
            </a:r>
          </a:p>
          <a:p>
            <a:pPr algn="l" defTabSz="359976" fontAlgn="auto">
              <a:lnSpc>
                <a:spcPct val="110000"/>
              </a:lnSpc>
              <a:spcBef>
                <a:spcPts val="600"/>
              </a:spcBef>
              <a:spcAft>
                <a:spcPts val="0"/>
              </a:spcAft>
              <a:buClr>
                <a:schemeClr val="bg1">
                  <a:lumMod val="65000"/>
                </a:schemeClr>
              </a:buClr>
              <a:buSzPct val="171000"/>
              <a:defRPr/>
            </a:pPr>
            <a:r>
              <a:rPr lang="lv-LV" sz="3200" dirty="0">
                <a:solidFill>
                  <a:schemeClr val="tx1"/>
                </a:solidFill>
                <a:ea typeface="ヒラギノ明朝 ProN W3" charset="0"/>
                <a:cs typeface="Times New Roman" pitchFamily="18" charset="0"/>
                <a:sym typeface="Times" charset="0"/>
              </a:rPr>
              <a:t>Veikti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12</a:t>
            </a:r>
            <a:r>
              <a:rPr lang="lv-LV" sz="3200" dirty="0">
                <a:solidFill>
                  <a:schemeClr val="tx1"/>
                </a:solidFill>
                <a:ea typeface="ヒラギノ明朝 ProN W3" charset="0"/>
                <a:cs typeface="Times New Roman" pitchFamily="18" charset="0"/>
                <a:sym typeface="Times" charset="0"/>
              </a:rPr>
              <a:t> glābšanas darbi uz ūdens.</a:t>
            </a:r>
          </a:p>
          <a:p>
            <a:pPr algn="l" defTabSz="914340" fontAlgn="auto">
              <a:lnSpc>
                <a:spcPct val="110000"/>
              </a:lnSpc>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DŪCAP darbinieki fiksēja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403 </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(-31%) </a:t>
            </a:r>
            <a:r>
              <a:rPr lang="lv-LV" sz="3200" dirty="0">
                <a:solidFill>
                  <a:schemeClr val="tx1"/>
                </a:solidFill>
                <a:ea typeface="ヒラギノ明朝 ProN W3" charset="0"/>
                <a:cs typeface="Times New Roman" pitchFamily="18" charset="0"/>
                <a:sym typeface="Times" charset="0"/>
              </a:rPr>
              <a:t>administratīvos pārkāpumus.</a:t>
            </a:r>
          </a:p>
          <a:p>
            <a:pPr algn="l" defTabSz="914340" fontAlgn="auto">
              <a:lnSpc>
                <a:spcPct val="110000"/>
              </a:lnSpc>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Papildus tiešo pienākumu veikšanai glābšanas dienesta darbinieki veica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10</a:t>
            </a:r>
            <a:r>
              <a:rPr lang="lv-LV" sz="3200" dirty="0">
                <a:solidFill>
                  <a:schemeClr val="tx1"/>
                </a:solidFill>
                <a:effectLst>
                  <a:outerShdw blurRad="38100" dist="38100" dir="2700000" algn="tl">
                    <a:srgbClr val="C0C0C0"/>
                  </a:outerShdw>
                </a:effectLst>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izglītojošus pasākumus mācību iestādēs par drošību uz ūdens.</a:t>
            </a:r>
          </a:p>
        </p:txBody>
      </p:sp>
      <p:pic>
        <p:nvPicPr>
          <p:cNvPr id="3" name="Attēls 2">
            <a:extLst>
              <a:ext uri="{FF2B5EF4-FFF2-40B4-BE49-F238E27FC236}">
                <a16:creationId xmlns:a16="http://schemas.microsoft.com/office/drawing/2014/main" id="{AC76CB67-F8FE-47FF-9114-21F679B232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89" t="13277" r="14044" b="13277"/>
          <a:stretch/>
        </p:blipFill>
        <p:spPr>
          <a:xfrm>
            <a:off x="7439104" y="2078927"/>
            <a:ext cx="5400000" cy="3445945"/>
          </a:xfrm>
          <a:prstGeom prst="rect">
            <a:avLst/>
          </a:prstGeom>
        </p:spPr>
      </p:pic>
      <p:pic>
        <p:nvPicPr>
          <p:cNvPr id="6" name="Attēls 5">
            <a:extLst>
              <a:ext uri="{FF2B5EF4-FFF2-40B4-BE49-F238E27FC236}">
                <a16:creationId xmlns:a16="http://schemas.microsoft.com/office/drawing/2014/main" id="{D9742CE8-479B-4960-8328-9855B3DE67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50" r="16145" b="13250"/>
          <a:stretch/>
        </p:blipFill>
        <p:spPr>
          <a:xfrm>
            <a:off x="7439104" y="6114563"/>
            <a:ext cx="5400000" cy="3154725"/>
          </a:xfrm>
          <a:prstGeom prst="rect">
            <a:avLst/>
          </a:prstGeom>
        </p:spPr>
      </p:pic>
    </p:spTree>
    <p:extLst>
      <p:ext uri="{BB962C8B-B14F-4D97-AF65-F5344CB8AC3E}">
        <p14:creationId xmlns:p14="http://schemas.microsoft.com/office/powerpoint/2010/main" val="3568504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500"/>
                                        <p:tgtEl>
                                          <p:spTgt spid="11">
                                            <p:txEl>
                                              <p:pRg st="3" end="3"/>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61FF1A46-AE03-49B2-B286-83EC63E0D6D7}" type="slidenum">
              <a:rPr lang="en-US"/>
              <a:pPr>
                <a:defRPr/>
              </a:pPr>
              <a:t>27</a:t>
            </a:fld>
            <a:endParaRPr lang="en-US"/>
          </a:p>
        </p:txBody>
      </p:sp>
      <p:sp>
        <p:nvSpPr>
          <p:cNvPr id="16387" name="Заголовок 1"/>
          <p:cNvSpPr>
            <a:spLocks noGrp="1"/>
          </p:cNvSpPr>
          <p:nvPr>
            <p:ph type="ctrTitle"/>
          </p:nvPr>
        </p:nvSpPr>
        <p:spPr>
          <a:xfrm>
            <a:off x="0" y="-19744"/>
            <a:ext cx="13004800" cy="1054720"/>
          </a:xfrm>
        </p:spPr>
        <p:txBody>
          <a:bodyPr/>
          <a:lstStyle/>
          <a:p>
            <a:pPr algn="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Ūdens satiksmes un zvejniecības kontrole </a:t>
            </a:r>
          </a:p>
        </p:txBody>
      </p:sp>
      <p:sp>
        <p:nvSpPr>
          <p:cNvPr id="5" name="Rectangle 9"/>
          <p:cNvSpPr txBox="1">
            <a:spLocks/>
          </p:cNvSpPr>
          <p:nvPr/>
        </p:nvSpPr>
        <p:spPr bwMode="auto">
          <a:xfrm>
            <a:off x="1749872" y="1132384"/>
            <a:ext cx="11017224" cy="4176464"/>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Par kuģošanas prasību neievērošanu fiksēti</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22 </a:t>
            </a:r>
            <a:r>
              <a:rPr lang="lv-LV" sz="2000" dirty="0">
                <a:solidFill>
                  <a:schemeClr val="tx1"/>
                </a:solidFill>
                <a:effectLst>
                  <a:outerShdw blurRad="38100" dist="38100" dir="2700000" algn="tl">
                    <a:srgbClr val="C0C0C0"/>
                  </a:outerShdw>
                </a:effectLst>
                <a:cs typeface="Times New Roman" pitchFamily="18" charset="0"/>
                <a:sym typeface="Times" charset="0"/>
              </a:rPr>
              <a:t>(-31) </a:t>
            </a:r>
            <a:r>
              <a:rPr lang="lv-LV" sz="3200" dirty="0">
                <a:solidFill>
                  <a:schemeClr val="tx1"/>
                </a:solidFill>
                <a:ea typeface="ヒラギノ明朝 ProN W3" charset="0"/>
                <a:cs typeface="Times New Roman" pitchFamily="18" charset="0"/>
                <a:sym typeface="Times" charset="0"/>
              </a:rPr>
              <a:t>administratīvie pārkāpumi.</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Veiktas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442</a:t>
            </a:r>
            <a:r>
              <a:rPr lang="lv-LV" sz="3200" dirty="0">
                <a:solidFill>
                  <a:schemeClr val="tx1"/>
                </a:solidFill>
                <a:ea typeface="ヒラギノ明朝 ProN W3" charset="0"/>
                <a:cs typeface="Times New Roman" pitchFamily="18" charset="0"/>
                <a:sym typeface="Times" charset="0"/>
              </a:rPr>
              <a:t> </a:t>
            </a:r>
            <a:r>
              <a:rPr lang="lv-LV" sz="3200" dirty="0">
                <a:solidFill>
                  <a:schemeClr val="tx1"/>
                </a:solidFill>
                <a:effectLst>
                  <a:outerShdw blurRad="38100" dist="38100" dir="2700000" algn="tl">
                    <a:srgbClr val="C0C0C0"/>
                  </a:outerShdw>
                </a:effectLst>
                <a:cs typeface="Times New Roman" pitchFamily="18" charset="0"/>
                <a:sym typeface="Times" charset="0"/>
              </a:rPr>
              <a:t>k</a:t>
            </a:r>
            <a:r>
              <a:rPr lang="lv-LV" sz="3200" dirty="0">
                <a:solidFill>
                  <a:schemeClr val="tx1"/>
                </a:solidFill>
                <a:ea typeface="ヒラギノ明朝 ProN W3" charset="0"/>
                <a:cs typeface="Times New Roman" pitchFamily="18" charset="0"/>
                <a:sym typeface="Times" charset="0"/>
              </a:rPr>
              <a:t>uģošanas līdzekļu pārbaudes un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4 674 </a:t>
            </a:r>
            <a:r>
              <a:rPr lang="lv-LV" sz="2000" dirty="0">
                <a:solidFill>
                  <a:schemeClr val="tx1"/>
                </a:solidFill>
                <a:effectLst>
                  <a:outerShdw blurRad="38100" dist="38100" dir="2700000" algn="tl">
                    <a:srgbClr val="C0C0C0"/>
                  </a:outerShdw>
                </a:effectLst>
                <a:cs typeface="Times New Roman" pitchFamily="18" charset="0"/>
                <a:sym typeface="Times" charset="0"/>
              </a:rPr>
              <a:t>(+10%) </a:t>
            </a:r>
            <a:r>
              <a:rPr lang="lv-LV" sz="3200" dirty="0">
                <a:solidFill>
                  <a:schemeClr val="tx1"/>
                </a:solidFill>
                <a:ea typeface="ヒラギノ明朝 ProN W3" charset="0"/>
                <a:cs typeface="Times New Roman" pitchFamily="18" charset="0"/>
                <a:sym typeface="Times" charset="0"/>
              </a:rPr>
              <a:t>makšķerēšanas un zvejas nosacījumu ievērošanas pārbaudes. </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Izņemti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261</a:t>
            </a:r>
            <a:r>
              <a:rPr lang="lv-LV" sz="3200" dirty="0">
                <a:solidFill>
                  <a:schemeClr val="tx1"/>
                </a:solidFill>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(-5%) </a:t>
            </a:r>
            <a:r>
              <a:rPr lang="lv-LV" sz="3200" dirty="0">
                <a:solidFill>
                  <a:schemeClr val="tx1"/>
                </a:solidFill>
                <a:ea typeface="ヒラギノ明朝 ProN W3" charset="0"/>
                <a:cs typeface="Times New Roman" pitchFamily="18" charset="0"/>
                <a:sym typeface="Times" charset="0"/>
              </a:rPr>
              <a:t>maluzvejnieku zvejas rīki, no tiem tīkli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 </a:t>
            </a:r>
            <a:r>
              <a:rPr lang="lv-LV" sz="3200" dirty="0">
                <a:solidFill>
                  <a:schemeClr val="tx1"/>
                </a:solidFill>
                <a:ea typeface="ヒラギノ明朝 ProN W3" charset="0"/>
                <a:cs typeface="Times New Roman" pitchFamily="18" charset="0"/>
                <a:sym typeface="Times" charset="0"/>
              </a:rPr>
              <a:t>km kopgarumā. </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Fiksēti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165 </a:t>
            </a:r>
            <a:r>
              <a:rPr lang="lv-LV" sz="3200" dirty="0">
                <a:solidFill>
                  <a:schemeClr val="tx1"/>
                </a:solidFill>
                <a:ea typeface="ヒラギノ明朝 ProN W3" charset="0"/>
                <a:cs typeface="Times New Roman" pitchFamily="18" charset="0"/>
                <a:sym typeface="Times" charset="0"/>
              </a:rPr>
              <a:t>zvejas un makšķerēšanas noteikumu pārkāpumi. </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Aizturēts</a:t>
            </a:r>
            <a:r>
              <a:rPr lang="lv-LV" sz="32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a:t>
            </a:r>
            <a:r>
              <a:rPr lang="lv-LV" sz="3200" b="1" dirty="0">
                <a:solidFill>
                  <a:srgbClr val="FF0000"/>
                </a:solidFill>
                <a:effectLst>
                  <a:outerShdw blurRad="38100" dist="38100" dir="2700000" algn="tl">
                    <a:srgbClr val="C0C0C0"/>
                  </a:outerShdw>
                </a:effectLst>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maluzvejnieks.</a:t>
            </a:r>
          </a:p>
        </p:txBody>
      </p:sp>
      <p:pic>
        <p:nvPicPr>
          <p:cNvPr id="2" name="Attēls 1">
            <a:extLst>
              <a:ext uri="{FF2B5EF4-FFF2-40B4-BE49-F238E27FC236}">
                <a16:creationId xmlns:a16="http://schemas.microsoft.com/office/drawing/2014/main" id="{B5771319-F263-4B41-840E-02825FB935DA}"/>
              </a:ext>
            </a:extLst>
          </p:cNvPr>
          <p:cNvPicPr preferRelativeResize="0">
            <a:picLocks noChangeAspect="1"/>
          </p:cNvPicPr>
          <p:nvPr/>
        </p:nvPicPr>
        <p:blipFill rotWithShape="1">
          <a:blip r:embed="rId2">
            <a:extLst>
              <a:ext uri="{28A0092B-C50C-407E-A947-70E740481C1C}">
                <a14:useLocalDpi xmlns:a14="http://schemas.microsoft.com/office/drawing/2010/main" val="0"/>
              </a:ext>
            </a:extLst>
          </a:blip>
          <a:srcRect t="30547" r="1432" b="2968"/>
          <a:stretch/>
        </p:blipFill>
        <p:spPr>
          <a:xfrm>
            <a:off x="1721148" y="5406256"/>
            <a:ext cx="11017224" cy="4176464"/>
          </a:xfrm>
          <a:prstGeom prst="rect">
            <a:avLst/>
          </a:prstGeom>
        </p:spPr>
      </p:pic>
    </p:spTree>
    <p:extLst>
      <p:ext uri="{BB962C8B-B14F-4D97-AF65-F5344CB8AC3E}">
        <p14:creationId xmlns:p14="http://schemas.microsoft.com/office/powerpoint/2010/main" val="194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61FF1A46-AE03-49B2-B286-83EC63E0D6D7}" type="slidenum">
              <a:rPr lang="en-US"/>
              <a:pPr>
                <a:defRPr/>
              </a:pPr>
              <a:t>28</a:t>
            </a:fld>
            <a:endParaRPr lang="en-US"/>
          </a:p>
        </p:txBody>
      </p:sp>
      <p:sp>
        <p:nvSpPr>
          <p:cNvPr id="16387" name="Заголовок 1"/>
          <p:cNvSpPr>
            <a:spLocks noGrp="1"/>
          </p:cNvSpPr>
          <p:nvPr>
            <p:ph type="ctrTitle"/>
          </p:nvPr>
        </p:nvSpPr>
        <p:spPr>
          <a:xfrm>
            <a:off x="0" y="-19744"/>
            <a:ext cx="13004800" cy="1010716"/>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Civilā aizsardzība </a:t>
            </a:r>
          </a:p>
        </p:txBody>
      </p:sp>
      <p:sp>
        <p:nvSpPr>
          <p:cNvPr id="5" name="Rectangle 9"/>
          <p:cNvSpPr txBox="1">
            <a:spLocks/>
          </p:cNvSpPr>
          <p:nvPr/>
        </p:nvSpPr>
        <p:spPr bwMode="auto">
          <a:xfrm>
            <a:off x="1654439" y="1060376"/>
            <a:ext cx="11188930" cy="6194667"/>
          </a:xfrm>
          <a:prstGeom prst="rect">
            <a:avLst/>
          </a:prstGeom>
          <a:noFill/>
          <a:ln w="12700">
            <a:noFill/>
            <a:miter lim="800000"/>
            <a:headEnd/>
            <a:tailEnd/>
          </a:ln>
        </p:spPr>
        <p:txBody>
          <a:bodyPr vert="horz" wrap="square" lIns="50796" tIns="50796" rIns="50796" bIns="50796" numCol="1" rtlCol="0" anchor="t" anchorCtr="0" compatLnSpc="1">
            <a:prstTxWarp prst="textNoShape">
              <a:avLst/>
            </a:prstTxWarp>
            <a:noAutofit/>
          </a:bodyPr>
          <a:lstStyle/>
          <a:p>
            <a:pPr algn="just" defTabSz="914340"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RPP darbinieki:</a:t>
            </a:r>
          </a:p>
          <a:p>
            <a:pPr marL="542925" lvl="1" indent="-357188" algn="just" defTabSz="914340">
              <a:spcBef>
                <a:spcPts val="600"/>
              </a:spcBef>
              <a:spcAft>
                <a:spcPts val="0"/>
              </a:spcAft>
              <a:buClr>
                <a:schemeClr val="bg1">
                  <a:lumMod val="65000"/>
                </a:schemeClr>
              </a:buClr>
              <a:buSzPct val="171000"/>
              <a:buFont typeface="Arial" panose="020B0604020202020204" pitchFamily="34" charset="0"/>
              <a:buChar char="•"/>
              <a:defRPr/>
            </a:pPr>
            <a:r>
              <a:rPr lang="lv-LV" sz="3200" dirty="0">
                <a:solidFill>
                  <a:schemeClr val="tx1"/>
                </a:solidFill>
                <a:ea typeface="ヒラギノ明朝 ProN W3" charset="0"/>
                <a:cs typeface="Times New Roman" pitchFamily="18" charset="0"/>
                <a:sym typeface="Times" charset="0"/>
              </a:rPr>
              <a:t>Piedalījās</a:t>
            </a:r>
            <a:r>
              <a:rPr lang="lv-LV" sz="3200" b="1" dirty="0">
                <a:solidFill>
                  <a:schemeClr val="tx1"/>
                </a:solidFill>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186</a:t>
            </a:r>
            <a:r>
              <a:rPr lang="lv-LV" sz="3200" b="1" dirty="0">
                <a:solidFill>
                  <a:schemeClr val="tx1"/>
                </a:solidFill>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ugunsnelaimes gadījumos, kur sniedza palīdzību cietušajām personām.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35</a:t>
            </a:r>
            <a:r>
              <a:rPr lang="lv-LV" sz="3200" b="1" dirty="0">
                <a:solidFill>
                  <a:schemeClr val="tx1"/>
                </a:solidFill>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cietušās personas izmitinātas pagaidu mītnēs.</a:t>
            </a:r>
          </a:p>
          <a:p>
            <a:pPr marL="542925" lvl="1" indent="-357188" algn="just" defTabSz="914340"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3200" dirty="0">
                <a:solidFill>
                  <a:schemeClr val="tx1"/>
                </a:solidFill>
                <a:ea typeface="ヒラギノ明朝 ProN W3" charset="0"/>
                <a:cs typeface="Times New Roman" pitchFamily="18" charset="0"/>
                <a:sym typeface="Times" charset="0"/>
              </a:rPr>
              <a:t>Piedalījās Valsts vides dienesta Lielrīgas reģionālās vides pārvaldes rīkotajās kompleksajās pārbaudēs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9</a:t>
            </a:r>
            <a:r>
              <a:rPr lang="lv-LV" sz="3200" b="1" dirty="0">
                <a:solidFill>
                  <a:schemeClr val="tx1"/>
                </a:solidFill>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paaugstinātas bīstamības objektos Rīgas pilsētas administratīvajā teritorijā.</a:t>
            </a:r>
          </a:p>
          <a:p>
            <a:pPr marL="542925" lvl="1" indent="-357188" algn="just" defTabSz="914340"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3200" dirty="0">
                <a:solidFill>
                  <a:schemeClr val="tx1"/>
                </a:solidFill>
                <a:ea typeface="ヒラギノ明朝 ProN W3" charset="0"/>
                <a:cs typeface="Times New Roman" pitchFamily="18" charset="0"/>
                <a:sym typeface="Times" charset="0"/>
              </a:rPr>
              <a:t>Atbilstoši savai kompetencei izvērtēja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2</a:t>
            </a:r>
            <a:r>
              <a:rPr lang="lv-LV" sz="3200" b="1" dirty="0">
                <a:solidFill>
                  <a:schemeClr val="tx1"/>
                </a:solidFill>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paaugstinātās bīstamības objektu drošības pārskatus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3</a:t>
            </a:r>
            <a:r>
              <a:rPr lang="lv-LV" sz="3200" b="1" dirty="0">
                <a:solidFill>
                  <a:schemeClr val="tx1"/>
                </a:solidFill>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rūpniecisko avāriju novēršanas programmas.</a:t>
            </a:r>
          </a:p>
          <a:p>
            <a:pPr marL="542925" lvl="1" indent="-357188" algn="just" defTabSz="914340"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3200" dirty="0">
                <a:solidFill>
                  <a:schemeClr val="tx1"/>
                </a:solidFill>
                <a:ea typeface="ヒラギノ明朝 ProN W3" charset="0"/>
                <a:cs typeface="Times New Roman" pitchFamily="18" charset="0"/>
                <a:sym typeface="Times" charset="0"/>
              </a:rPr>
              <a:t>Sagatavoja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6</a:t>
            </a:r>
            <a:r>
              <a:rPr lang="lv-LV" sz="3200" b="1" dirty="0">
                <a:solidFill>
                  <a:schemeClr val="tx1"/>
                </a:solidFill>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paaugstinātās bīstamības objekta mācību programmas novērtējumu.</a:t>
            </a:r>
          </a:p>
        </p:txBody>
      </p:sp>
      <p:pic>
        <p:nvPicPr>
          <p:cNvPr id="7" name="Attēls 6">
            <a:extLst>
              <a:ext uri="{FF2B5EF4-FFF2-40B4-BE49-F238E27FC236}">
                <a16:creationId xmlns:a16="http://schemas.microsoft.com/office/drawing/2014/main" id="{B589CC81-9338-448F-9F5C-B5B08A13DD25}"/>
              </a:ext>
            </a:extLst>
          </p:cNvPr>
          <p:cNvPicPr>
            <a:picLocks noChangeAspect="1"/>
          </p:cNvPicPr>
          <p:nvPr/>
        </p:nvPicPr>
        <p:blipFill>
          <a:blip r:embed="rId3">
            <a:extLst>
              <a:ext uri="{28A0092B-C50C-407E-A947-70E740481C1C}">
                <a14:useLocalDpi xmlns:a14="http://schemas.microsoft.com/office/drawing/2010/main" val="0"/>
              </a:ext>
            </a:extLst>
          </a:blip>
          <a:srcRect t="5254" b="5254"/>
          <a:stretch/>
        </p:blipFill>
        <p:spPr>
          <a:xfrm>
            <a:off x="1821648" y="7255043"/>
            <a:ext cx="3939904" cy="2348690"/>
          </a:xfrm>
          <a:prstGeom prst="rect">
            <a:avLst/>
          </a:prstGeom>
        </p:spPr>
      </p:pic>
      <p:pic>
        <p:nvPicPr>
          <p:cNvPr id="8" name="Attēls 7">
            <a:extLst>
              <a:ext uri="{FF2B5EF4-FFF2-40B4-BE49-F238E27FC236}">
                <a16:creationId xmlns:a16="http://schemas.microsoft.com/office/drawing/2014/main" id="{1B89EBD3-1C28-4054-B1D6-68AC8ECFB0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636493" y="7255043"/>
            <a:ext cx="3130603" cy="2348690"/>
          </a:xfrm>
          <a:prstGeom prst="rect">
            <a:avLst/>
          </a:prstGeom>
        </p:spPr>
      </p:pic>
      <p:pic>
        <p:nvPicPr>
          <p:cNvPr id="9" name="Attēls 8">
            <a:extLst>
              <a:ext uri="{FF2B5EF4-FFF2-40B4-BE49-F238E27FC236}">
                <a16:creationId xmlns:a16="http://schemas.microsoft.com/office/drawing/2014/main" id="{8A699E08-F33A-40A4-A5B7-EA99690AAF16}"/>
              </a:ext>
            </a:extLst>
          </p:cNvPr>
          <p:cNvPicPr>
            <a:picLocks noChangeAspect="1"/>
          </p:cNvPicPr>
          <p:nvPr/>
        </p:nvPicPr>
        <p:blipFill rotWithShape="1">
          <a:blip r:embed="rId5">
            <a:extLst>
              <a:ext uri="{28A0092B-C50C-407E-A947-70E740481C1C}">
                <a14:useLocalDpi xmlns:a14="http://schemas.microsoft.com/office/drawing/2010/main" val="0"/>
              </a:ext>
            </a:extLst>
          </a:blip>
          <a:srcRect r="15828"/>
          <a:stretch/>
        </p:blipFill>
        <p:spPr>
          <a:xfrm>
            <a:off x="5934200" y="7256533"/>
            <a:ext cx="3529646" cy="2347200"/>
          </a:xfrm>
          <a:prstGeom prst="rect">
            <a:avLst/>
          </a:prstGeom>
        </p:spPr>
      </p:pic>
    </p:spTree>
    <p:extLst>
      <p:ext uri="{BB962C8B-B14F-4D97-AF65-F5344CB8AC3E}">
        <p14:creationId xmlns:p14="http://schemas.microsoft.com/office/powerpoint/2010/main" val="3884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0" fill="hold"/>
                                        <p:tgtEl>
                                          <p:spTgt spid="7"/>
                                        </p:tgtEl>
                                        <p:attrNameLst>
                                          <p:attrName>ppt_x</p:attrName>
                                        </p:attrNameLst>
                                      </p:cBhvr>
                                      <p:tavLst>
                                        <p:tav tm="0">
                                          <p:val>
                                            <p:strVal val="#ppt_x"/>
                                          </p:val>
                                        </p:tav>
                                        <p:tav tm="100000">
                                          <p:val>
                                            <p:strVal val="#ppt_x"/>
                                          </p:val>
                                        </p:tav>
                                      </p:tavLst>
                                    </p:anim>
                                    <p:anim calcmode="lin" valueType="num">
                                      <p:cBhvr additive="base">
                                        <p:cTn id="27" dur="10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ppt_x"/>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000" fill="hold"/>
                                        <p:tgtEl>
                                          <p:spTgt spid="9"/>
                                        </p:tgtEl>
                                        <p:attrNameLst>
                                          <p:attrName>ppt_x</p:attrName>
                                        </p:attrNameLst>
                                      </p:cBhvr>
                                      <p:tavLst>
                                        <p:tav tm="0">
                                          <p:val>
                                            <p:strVal val="#ppt_x"/>
                                          </p:val>
                                        </p:tav>
                                        <p:tav tm="100000">
                                          <p:val>
                                            <p:strVal val="#ppt_x"/>
                                          </p:val>
                                        </p:tav>
                                      </p:tavLst>
                                    </p:anim>
                                    <p:anim calcmode="lin" valueType="num">
                                      <p:cBhvr additive="base">
                                        <p:cTn id="35"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61FF1A46-AE03-49B2-B286-83EC63E0D6D7}" type="slidenum">
              <a:rPr lang="en-US"/>
              <a:pPr>
                <a:defRPr/>
              </a:pPr>
              <a:t>29</a:t>
            </a:fld>
            <a:endParaRPr lang="en-US"/>
          </a:p>
        </p:txBody>
      </p:sp>
      <p:sp>
        <p:nvSpPr>
          <p:cNvPr id="16387" name="Заголовок 1"/>
          <p:cNvSpPr>
            <a:spLocks noGrp="1"/>
          </p:cNvSpPr>
          <p:nvPr>
            <p:ph type="ctrTitle"/>
          </p:nvPr>
        </p:nvSpPr>
        <p:spPr>
          <a:xfrm>
            <a:off x="0" y="-19744"/>
            <a:ext cx="13004799" cy="864096"/>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Drošība tūrisma jomā</a:t>
            </a:r>
          </a:p>
        </p:txBody>
      </p:sp>
      <p:sp>
        <p:nvSpPr>
          <p:cNvPr id="12" name="Rectangle 9"/>
          <p:cNvSpPr txBox="1">
            <a:spLocks/>
          </p:cNvSpPr>
          <p:nvPr/>
        </p:nvSpPr>
        <p:spPr bwMode="auto">
          <a:xfrm>
            <a:off x="1677864" y="1204392"/>
            <a:ext cx="11174536" cy="3312368"/>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359976" fontAlgn="auto">
              <a:spcBef>
                <a:spcPts val="600"/>
              </a:spcBef>
              <a:spcAft>
                <a:spcPts val="0"/>
              </a:spcAft>
              <a:buClr>
                <a:srgbClr val="8C8D8C"/>
              </a:buClr>
              <a:buSzPct val="171000"/>
              <a:defRPr/>
            </a:pPr>
            <a:r>
              <a:rPr lang="lv-LV" sz="3200" dirty="0">
                <a:ea typeface="ヒラギノ明朝 ProN W3" charset="0"/>
                <a:cs typeface="Times New Roman" pitchFamily="18" charset="0"/>
                <a:sym typeface="Times" charset="0"/>
              </a:rPr>
              <a:t>Policijas darbinieki saskarās ar </a:t>
            </a:r>
            <a:r>
              <a:rPr lang="lv-LV" sz="3200" b="1" dirty="0">
                <a:effectLst>
                  <a:outerShdw blurRad="38100" dist="38100" dir="2700000" algn="tl">
                    <a:srgbClr val="C0C0C0"/>
                  </a:outerShdw>
                </a:effectLst>
                <a:ea typeface="ヒラギノ明朝 ProN W3" charset="0"/>
                <a:cs typeface="Times New Roman" pitchFamily="18" charset="0"/>
                <a:sym typeface="Times" charset="0"/>
              </a:rPr>
              <a:t>7 131</a:t>
            </a:r>
            <a:r>
              <a:rPr lang="lv-LV" sz="3200" dirty="0">
                <a:ea typeface="ヒラギノ明朝 ProN W3" charset="0"/>
                <a:cs typeface="Times New Roman" pitchFamily="18" charset="0"/>
                <a:sym typeface="Times" charset="0"/>
              </a:rPr>
              <a:t> </a:t>
            </a:r>
            <a:r>
              <a:rPr lang="lv-LV" sz="2000" dirty="0">
                <a:effectLst>
                  <a:outerShdw blurRad="38100" dist="38100" dir="2700000" algn="tl">
                    <a:srgbClr val="000000">
                      <a:alpha val="43137"/>
                    </a:srgbClr>
                  </a:outerShdw>
                </a:effectLst>
                <a:ea typeface="ヒラギノ明朝 ProN W3" charset="0"/>
                <a:cs typeface="Times New Roman" pitchFamily="18" charset="0"/>
                <a:sym typeface="Times" charset="0"/>
              </a:rPr>
              <a:t>(+35%) </a:t>
            </a:r>
            <a:r>
              <a:rPr lang="lv-LV" sz="3200" dirty="0">
                <a:ea typeface="ヒラギノ明朝 ProN W3" charset="0"/>
                <a:cs typeface="Times New Roman" pitchFamily="18" charset="0"/>
                <a:sym typeface="Times" charset="0"/>
              </a:rPr>
              <a:t>ārvalstu pilsoni no </a:t>
            </a:r>
            <a:r>
              <a:rPr lang="lv-LV" sz="3200" b="1" dirty="0">
                <a:effectLst>
                  <a:outerShdw blurRad="38100" dist="38100" dir="2700000" algn="tl">
                    <a:srgbClr val="C0C0C0"/>
                  </a:outerShdw>
                </a:effectLst>
                <a:ea typeface="ヒラギノ明朝 ProN W3" charset="0"/>
                <a:cs typeface="Times New Roman" pitchFamily="18" charset="0"/>
                <a:sym typeface="Times" charset="0"/>
              </a:rPr>
              <a:t>20 </a:t>
            </a:r>
            <a:r>
              <a:rPr lang="lv-LV" sz="3200" dirty="0">
                <a:ea typeface="ヒラギノ明朝 ProN W3" charset="0"/>
                <a:cs typeface="Times New Roman" pitchFamily="18" charset="0"/>
                <a:sym typeface="Times" charset="0"/>
              </a:rPr>
              <a:t>dažādām valstīm.</a:t>
            </a:r>
          </a:p>
          <a:p>
            <a:pPr algn="l" defTabSz="359976" fontAlgn="auto">
              <a:spcBef>
                <a:spcPts val="600"/>
              </a:spcBef>
              <a:spcAft>
                <a:spcPts val="0"/>
              </a:spcAft>
              <a:buClr>
                <a:srgbClr val="8C8D8C"/>
              </a:buClr>
              <a:buSzPct val="171000"/>
              <a:defRPr/>
            </a:pPr>
            <a:r>
              <a:rPr lang="lv-LV" sz="3200" dirty="0">
                <a:ea typeface="ヒラギノ明朝 ProN W3" charset="0"/>
                <a:cs typeface="Times New Roman" pitchFamily="18" charset="0"/>
                <a:sym typeface="Times" charset="0"/>
              </a:rPr>
              <a:t>Saņemti </a:t>
            </a:r>
            <a:r>
              <a:rPr lang="lv-LV" sz="3200" b="1" dirty="0">
                <a:effectLst>
                  <a:outerShdw blurRad="38100" dist="38100" dir="2700000" algn="tl">
                    <a:srgbClr val="C0C0C0"/>
                  </a:outerShdw>
                </a:effectLst>
                <a:ea typeface="ヒラギノ明朝 ProN W3" charset="0"/>
                <a:cs typeface="Times New Roman" pitchFamily="18" charset="0"/>
                <a:sym typeface="Times" charset="0"/>
              </a:rPr>
              <a:t>517</a:t>
            </a:r>
            <a:r>
              <a:rPr lang="lv-LV" sz="3200" dirty="0">
                <a:ea typeface="ヒラギノ明朝 ProN W3" charset="0"/>
                <a:cs typeface="Times New Roman" pitchFamily="18" charset="0"/>
                <a:sym typeface="Times" charset="0"/>
              </a:rPr>
              <a:t> </a:t>
            </a:r>
            <a:r>
              <a:rPr lang="lv-LV" sz="2000" dirty="0">
                <a:effectLst>
                  <a:outerShdw blurRad="38100" dist="38100" dir="2700000" algn="tl">
                    <a:srgbClr val="000000">
                      <a:alpha val="43137"/>
                    </a:srgbClr>
                  </a:outerShdw>
                </a:effectLst>
                <a:cs typeface="Times New Roman" pitchFamily="18" charset="0"/>
                <a:sym typeface="Times" charset="0"/>
              </a:rPr>
              <a:t>(+5%)  </a:t>
            </a:r>
            <a:r>
              <a:rPr lang="lv-LV" sz="3200" dirty="0">
                <a:ea typeface="ヒラギノ明朝 ProN W3" charset="0"/>
                <a:cs typeface="Times New Roman" pitchFamily="18" charset="0"/>
                <a:sym typeface="Times" charset="0"/>
              </a:rPr>
              <a:t>tūristu</a:t>
            </a:r>
            <a:r>
              <a:rPr lang="lv-LV" sz="3200" dirty="0">
                <a:effectLst>
                  <a:outerShdw blurRad="38100" dist="38100" dir="2700000" algn="tl">
                    <a:srgbClr val="C0C0C0"/>
                  </a:outerShdw>
                </a:effectLst>
                <a:ea typeface="ヒラギノ明朝 ProN W3" charset="0"/>
                <a:cs typeface="Times New Roman" pitchFamily="18" charset="0"/>
                <a:sym typeface="Times" charset="0"/>
              </a:rPr>
              <a:t> </a:t>
            </a:r>
            <a:r>
              <a:rPr lang="lv-LV" sz="3200" dirty="0">
                <a:ea typeface="ヒラギノ明朝 ProN W3" charset="0"/>
                <a:cs typeface="Times New Roman" pitchFamily="18" charset="0"/>
                <a:sym typeface="Times" charset="0"/>
              </a:rPr>
              <a:t>zvani.</a:t>
            </a:r>
          </a:p>
          <a:p>
            <a:pPr algn="l" defTabSz="359976" fontAlgn="auto">
              <a:spcBef>
                <a:spcPts val="600"/>
              </a:spcBef>
              <a:spcAft>
                <a:spcPts val="0"/>
              </a:spcAft>
              <a:buClr>
                <a:srgbClr val="8C8D8C"/>
              </a:buClr>
              <a:buSzPct val="171000"/>
              <a:defRPr/>
            </a:pPr>
            <a:r>
              <a:rPr lang="lv-LV" sz="3200" dirty="0">
                <a:ea typeface="ヒラギノ明朝 ProN W3" charset="0"/>
                <a:cs typeface="Times New Roman" pitchFamily="18" charset="0"/>
                <a:sym typeface="Times" charset="0"/>
              </a:rPr>
              <a:t>Sniegta palīdzība </a:t>
            </a:r>
            <a:r>
              <a:rPr lang="lv-LV" sz="3200" b="1" dirty="0">
                <a:effectLst>
                  <a:outerShdw blurRad="38100" dist="38100" dir="2700000" algn="tl">
                    <a:srgbClr val="C0C0C0"/>
                  </a:outerShdw>
                </a:effectLst>
                <a:ea typeface="ヒラギノ明朝 ProN W3" charset="0"/>
                <a:cs typeface="Times New Roman" pitchFamily="18" charset="0"/>
                <a:sym typeface="Times" charset="0"/>
              </a:rPr>
              <a:t>496 </a:t>
            </a:r>
            <a:r>
              <a:rPr lang="lv-LV" sz="2000" dirty="0">
                <a:effectLst>
                  <a:outerShdw blurRad="38100" dist="38100" dir="2700000" algn="tl">
                    <a:srgbClr val="000000">
                      <a:alpha val="43137"/>
                    </a:srgbClr>
                  </a:outerShdw>
                </a:effectLst>
                <a:cs typeface="Times New Roman" pitchFamily="18" charset="0"/>
                <a:sym typeface="Times" charset="0"/>
              </a:rPr>
              <a:t>(-11%)  </a:t>
            </a:r>
            <a:r>
              <a:rPr lang="lv-LV" sz="3200" dirty="0">
                <a:ea typeface="ヒラギノ明朝 ProN W3" charset="0"/>
                <a:cs typeface="Times New Roman" pitchFamily="18" charset="0"/>
                <a:sym typeface="Times" charset="0"/>
              </a:rPr>
              <a:t>ārvalstu tūristiem.</a:t>
            </a:r>
          </a:p>
          <a:p>
            <a:pPr algn="just" defTabSz="359976" fontAlgn="auto">
              <a:spcBef>
                <a:spcPts val="600"/>
              </a:spcBef>
              <a:spcAft>
                <a:spcPts val="0"/>
              </a:spcAft>
              <a:buClr>
                <a:srgbClr val="FFFFFF">
                  <a:lumMod val="50000"/>
                </a:srgbClr>
              </a:buClr>
              <a:buSzPct val="171000"/>
              <a:defRPr/>
            </a:pPr>
            <a:r>
              <a:rPr lang="lv-LV" sz="3200" dirty="0">
                <a:ea typeface="ヒラギノ明朝 ProN W3" charset="0"/>
                <a:cs typeface="Times New Roman" pitchFamily="18" charset="0"/>
                <a:sym typeface="Times" charset="0"/>
              </a:rPr>
              <a:t>Valsts policijai un </a:t>
            </a:r>
            <a:r>
              <a:rPr lang="lv-LV" sz="3200" dirty="0" err="1">
                <a:ea typeface="ヒラギノ明朝 ProN W3" charset="0"/>
                <a:cs typeface="Times New Roman" pitchFamily="18" charset="0"/>
                <a:sym typeface="Times" charset="0"/>
              </a:rPr>
              <a:t>NMPD</a:t>
            </a:r>
            <a:r>
              <a:rPr lang="lv-LV" sz="3200" dirty="0">
                <a:ea typeface="ヒラギノ明朝 ProN W3" charset="0"/>
                <a:cs typeface="Times New Roman" pitchFamily="18" charset="0"/>
                <a:sym typeface="Times" charset="0"/>
              </a:rPr>
              <a:t> nodoti </a:t>
            </a:r>
            <a:r>
              <a:rPr lang="lv-LV" sz="3200" b="1" dirty="0">
                <a:effectLst>
                  <a:outerShdw blurRad="38100" dist="38100" dir="2700000" algn="tl">
                    <a:srgbClr val="C0C0C0"/>
                  </a:outerShdw>
                </a:effectLst>
                <a:ea typeface="ヒラギノ明朝 ProN W3" charset="0"/>
                <a:cs typeface="Times New Roman" pitchFamily="18" charset="0"/>
                <a:sym typeface="Times" charset="0"/>
              </a:rPr>
              <a:t>105</a:t>
            </a:r>
            <a:r>
              <a:rPr lang="lv-LV" sz="3200" dirty="0">
                <a:ea typeface="ヒラギノ明朝 ProN W3" charset="0"/>
                <a:cs typeface="Times New Roman" pitchFamily="18" charset="0"/>
                <a:sym typeface="Times" charset="0"/>
              </a:rPr>
              <a:t> </a:t>
            </a:r>
            <a:r>
              <a:rPr lang="lv-LV" sz="2000" dirty="0">
                <a:effectLst>
                  <a:outerShdw blurRad="38100" dist="38100" dir="2700000" algn="tl">
                    <a:srgbClr val="000000">
                      <a:alpha val="43137"/>
                    </a:srgbClr>
                  </a:outerShdw>
                </a:effectLst>
                <a:cs typeface="Times New Roman" pitchFamily="18" charset="0"/>
                <a:sym typeface="Times" charset="0"/>
              </a:rPr>
              <a:t>(-47) </a:t>
            </a:r>
            <a:r>
              <a:rPr lang="lv-LV" sz="3200" dirty="0">
                <a:ea typeface="ヒラギノ明朝 ProN W3" charset="0"/>
                <a:cs typeface="Times New Roman" pitchFamily="18" charset="0"/>
                <a:sym typeface="Times" charset="0"/>
              </a:rPr>
              <a:t>ārvalstu tūristi. </a:t>
            </a:r>
          </a:p>
          <a:p>
            <a:pPr algn="just" defTabSz="359976" fontAlgn="auto">
              <a:spcBef>
                <a:spcPts val="600"/>
              </a:spcBef>
              <a:spcAft>
                <a:spcPts val="0"/>
              </a:spcAft>
              <a:buClr>
                <a:srgbClr val="FFFFFF">
                  <a:lumMod val="50000"/>
                </a:srgbClr>
              </a:buClr>
              <a:buSzPct val="171000"/>
              <a:defRPr/>
            </a:pPr>
            <a:r>
              <a:rPr lang="lv-LV" sz="3200" dirty="0">
                <a:ea typeface="ヒラギノ明朝 ProN W3" charset="0"/>
                <a:cs typeface="Times New Roman" pitchFamily="18" charset="0"/>
                <a:sym typeface="Times" charset="0"/>
              </a:rPr>
              <a:t>Konstatēti </a:t>
            </a:r>
            <a:r>
              <a:rPr lang="lv-LV" sz="3200" b="1" dirty="0">
                <a:effectLst>
                  <a:outerShdw blurRad="38100" dist="38100" dir="2700000" algn="tl">
                    <a:srgbClr val="C0C0C0"/>
                  </a:outerShdw>
                </a:effectLst>
                <a:ea typeface="ヒラギノ明朝 ProN W3" charset="0"/>
                <a:cs typeface="Times New Roman" pitchFamily="18" charset="0"/>
                <a:sym typeface="Times" charset="0"/>
              </a:rPr>
              <a:t>1 565 </a:t>
            </a:r>
            <a:r>
              <a:rPr lang="lv-LV" sz="2000" dirty="0">
                <a:effectLst>
                  <a:outerShdw blurRad="38100" dist="38100" dir="2700000" algn="tl">
                    <a:srgbClr val="000000">
                      <a:alpha val="43137"/>
                    </a:srgbClr>
                  </a:outerShdw>
                </a:effectLst>
                <a:cs typeface="Times New Roman" pitchFamily="18" charset="0"/>
                <a:sym typeface="Times" charset="0"/>
              </a:rPr>
              <a:t>(+48%) </a:t>
            </a:r>
            <a:r>
              <a:rPr lang="lv-LV" sz="3200" dirty="0">
                <a:ea typeface="ヒラギノ明朝 ProN W3" charset="0"/>
                <a:cs typeface="Times New Roman" pitchFamily="18" charset="0"/>
                <a:sym typeface="Times" charset="0"/>
              </a:rPr>
              <a:t>ārvalstu tūristi – pārkāpēji.</a:t>
            </a:r>
            <a:endParaRPr lang="lv-LV" sz="3200" dirty="0">
              <a:solidFill>
                <a:schemeClr val="tx1"/>
              </a:solidFill>
              <a:ea typeface="ヒラギノ明朝 ProN W3" charset="0"/>
              <a:cs typeface="Times New Roman" pitchFamily="18" charset="0"/>
              <a:sym typeface="Times" charset="0"/>
            </a:endParaRPr>
          </a:p>
        </p:txBody>
      </p:sp>
      <p:graphicFrame>
        <p:nvGraphicFramePr>
          <p:cNvPr id="11" name="Diagramma 10">
            <a:extLst>
              <a:ext uri="{FF2B5EF4-FFF2-40B4-BE49-F238E27FC236}">
                <a16:creationId xmlns:a16="http://schemas.microsoft.com/office/drawing/2014/main" id="{1B161C9D-72EC-42C1-A0BB-4C5EBF6A8D9F}"/>
              </a:ext>
            </a:extLst>
          </p:cNvPr>
          <p:cNvGraphicFramePr/>
          <p:nvPr>
            <p:extLst>
              <p:ext uri="{D42A27DB-BD31-4B8C-83A1-F6EECF244321}">
                <p14:modId xmlns:p14="http://schemas.microsoft.com/office/powerpoint/2010/main" val="153165336"/>
              </p:ext>
            </p:extLst>
          </p:nvPr>
        </p:nvGraphicFramePr>
        <p:xfrm>
          <a:off x="1638587" y="4516760"/>
          <a:ext cx="11161240"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9593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500"/>
                                        <p:tgtEl>
                                          <p:spTgt spid="12">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500"/>
                                  </p:stCondLst>
                                  <p:childTnLst>
                                    <p:set>
                                      <p:cBhvr>
                                        <p:cTn id="2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fade">
                                      <p:cBhvr>
                                        <p:cTn id="27" dur="1000"/>
                                        <p:tgtEl>
                                          <p:spTgt spid="11">
                                            <p:graphicEl>
                                              <a:chart seriesIdx="-3" categoryIdx="-3" bldStep="gridLegend"/>
                                            </p:graphicEl>
                                          </p:spTgt>
                                        </p:tgtEl>
                                      </p:cBhvr>
                                    </p:animEffec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11">
                                            <p:graphicEl>
                                              <a:chart seriesIdx="0" categoryIdx="0" bldStep="ptInSeries"/>
                                            </p:graphicEl>
                                          </p:spTgt>
                                        </p:tgtEl>
                                        <p:attrNameLst>
                                          <p:attrName>style.visibility</p:attrName>
                                        </p:attrNameLst>
                                      </p:cBhvr>
                                      <p:to>
                                        <p:strVal val="visible"/>
                                      </p:to>
                                    </p:set>
                                    <p:animEffect transition="in" filter="fade">
                                      <p:cBhvr>
                                        <p:cTn id="31" dur="1000"/>
                                        <p:tgtEl>
                                          <p:spTgt spid="11">
                                            <p:graphicEl>
                                              <a:chart seriesIdx="0" categoryIdx="0" bldStep="ptInSeries"/>
                                            </p:graphicEl>
                                          </p:spTgt>
                                        </p:tgtEl>
                                      </p:cBhvr>
                                    </p:animEffect>
                                  </p:childTnLst>
                                </p:cTn>
                              </p:par>
                            </p:childTnLst>
                          </p:cTn>
                        </p:par>
                        <p:par>
                          <p:cTn id="32" fill="hold">
                            <p:stCondLst>
                              <p:cond delay="5500"/>
                            </p:stCondLst>
                            <p:childTnLst>
                              <p:par>
                                <p:cTn id="33" presetID="10" presetClass="entr" presetSubtype="0" fill="hold" grpId="0" nodeType="afterEffect">
                                  <p:stCondLst>
                                    <p:cond delay="500"/>
                                  </p:stCondLst>
                                  <p:childTnLst>
                                    <p:set>
                                      <p:cBhvr>
                                        <p:cTn id="34" dur="1" fill="hold">
                                          <p:stCondLst>
                                            <p:cond delay="0"/>
                                          </p:stCondLst>
                                        </p:cTn>
                                        <p:tgtEl>
                                          <p:spTgt spid="11">
                                            <p:graphicEl>
                                              <a:chart seriesIdx="0" categoryIdx="1" bldStep="ptInSeries"/>
                                            </p:graphicEl>
                                          </p:spTgt>
                                        </p:tgtEl>
                                        <p:attrNameLst>
                                          <p:attrName>style.visibility</p:attrName>
                                        </p:attrNameLst>
                                      </p:cBhvr>
                                      <p:to>
                                        <p:strVal val="visible"/>
                                      </p:to>
                                    </p:set>
                                    <p:animEffect transition="in" filter="fade">
                                      <p:cBhvr>
                                        <p:cTn id="35" dur="1000"/>
                                        <p:tgtEl>
                                          <p:spTgt spid="11">
                                            <p:graphicEl>
                                              <a:chart seriesIdx="0" categoryIdx="1" bldStep="ptInSeries"/>
                                            </p:graphicEl>
                                          </p:spTgt>
                                        </p:tgtEl>
                                      </p:cBhvr>
                                    </p:animEffect>
                                  </p:childTnLst>
                                </p:cTn>
                              </p:par>
                            </p:childTnLst>
                          </p:cTn>
                        </p:par>
                        <p:par>
                          <p:cTn id="36" fill="hold">
                            <p:stCondLst>
                              <p:cond delay="7000"/>
                            </p:stCondLst>
                            <p:childTnLst>
                              <p:par>
                                <p:cTn id="37" presetID="10" presetClass="entr" presetSubtype="0" fill="hold" grpId="0" nodeType="afterEffect">
                                  <p:stCondLst>
                                    <p:cond delay="500"/>
                                  </p:stCondLst>
                                  <p:childTnLst>
                                    <p:set>
                                      <p:cBhvr>
                                        <p:cTn id="38" dur="1" fill="hold">
                                          <p:stCondLst>
                                            <p:cond delay="0"/>
                                          </p:stCondLst>
                                        </p:cTn>
                                        <p:tgtEl>
                                          <p:spTgt spid="11">
                                            <p:graphicEl>
                                              <a:chart seriesIdx="0" categoryIdx="2" bldStep="ptInSeries"/>
                                            </p:graphicEl>
                                          </p:spTgt>
                                        </p:tgtEl>
                                        <p:attrNameLst>
                                          <p:attrName>style.visibility</p:attrName>
                                        </p:attrNameLst>
                                      </p:cBhvr>
                                      <p:to>
                                        <p:strVal val="visible"/>
                                      </p:to>
                                    </p:set>
                                    <p:animEffect transition="in" filter="fade">
                                      <p:cBhvr>
                                        <p:cTn id="39" dur="1000"/>
                                        <p:tgtEl>
                                          <p:spTgt spid="11">
                                            <p:graphicEl>
                                              <a:chart seriesIdx="0" categoryIdx="2" bldStep="ptInSeries"/>
                                            </p:graphicEl>
                                          </p:spTgt>
                                        </p:tgtEl>
                                      </p:cBhvr>
                                    </p:animEffect>
                                  </p:childTnLst>
                                </p:cTn>
                              </p:par>
                            </p:childTnLst>
                          </p:cTn>
                        </p:par>
                        <p:par>
                          <p:cTn id="40" fill="hold">
                            <p:stCondLst>
                              <p:cond delay="8500"/>
                            </p:stCondLst>
                            <p:childTnLst>
                              <p:par>
                                <p:cTn id="41" presetID="10" presetClass="entr" presetSubtype="0" fill="hold" grpId="0" nodeType="afterEffect">
                                  <p:stCondLst>
                                    <p:cond delay="500"/>
                                  </p:stCondLst>
                                  <p:childTnLst>
                                    <p:set>
                                      <p:cBhvr>
                                        <p:cTn id="42" dur="1" fill="hold">
                                          <p:stCondLst>
                                            <p:cond delay="0"/>
                                          </p:stCondLst>
                                        </p:cTn>
                                        <p:tgtEl>
                                          <p:spTgt spid="11">
                                            <p:graphicEl>
                                              <a:chart seriesIdx="0" categoryIdx="3" bldStep="ptInSeries"/>
                                            </p:graphicEl>
                                          </p:spTgt>
                                        </p:tgtEl>
                                        <p:attrNameLst>
                                          <p:attrName>style.visibility</p:attrName>
                                        </p:attrNameLst>
                                      </p:cBhvr>
                                      <p:to>
                                        <p:strVal val="visible"/>
                                      </p:to>
                                    </p:set>
                                    <p:animEffect transition="in" filter="fade">
                                      <p:cBhvr>
                                        <p:cTn id="43" dur="1000"/>
                                        <p:tgtEl>
                                          <p:spTgt spid="11">
                                            <p:graphicEl>
                                              <a:chart seriesIdx="0" categoryIdx="3" bldStep="ptInSeries"/>
                                            </p:graphicEl>
                                          </p:spTgt>
                                        </p:tgtEl>
                                      </p:cBhvr>
                                    </p:animEffect>
                                  </p:childTnLst>
                                </p:cTn>
                              </p:par>
                            </p:childTnLst>
                          </p:cTn>
                        </p:par>
                        <p:par>
                          <p:cTn id="44" fill="hold">
                            <p:stCondLst>
                              <p:cond delay="10000"/>
                            </p:stCondLst>
                            <p:childTnLst>
                              <p:par>
                                <p:cTn id="45" presetID="10" presetClass="entr" presetSubtype="0" fill="hold" grpId="0" nodeType="afterEffect">
                                  <p:stCondLst>
                                    <p:cond delay="500"/>
                                  </p:stCondLst>
                                  <p:childTnLst>
                                    <p:set>
                                      <p:cBhvr>
                                        <p:cTn id="46" dur="1" fill="hold">
                                          <p:stCondLst>
                                            <p:cond delay="0"/>
                                          </p:stCondLst>
                                        </p:cTn>
                                        <p:tgtEl>
                                          <p:spTgt spid="11">
                                            <p:graphicEl>
                                              <a:chart seriesIdx="0" categoryIdx="4" bldStep="ptInSeries"/>
                                            </p:graphicEl>
                                          </p:spTgt>
                                        </p:tgtEl>
                                        <p:attrNameLst>
                                          <p:attrName>style.visibility</p:attrName>
                                        </p:attrNameLst>
                                      </p:cBhvr>
                                      <p:to>
                                        <p:strVal val="visible"/>
                                      </p:to>
                                    </p:set>
                                    <p:animEffect transition="in" filter="fade">
                                      <p:cBhvr>
                                        <p:cTn id="47" dur="1000"/>
                                        <p:tgtEl>
                                          <p:spTgt spid="11">
                                            <p:graphicEl>
                                              <a:chart seriesIdx="0" categoryIdx="4" bldStep="ptInSeries"/>
                                            </p:graphicEl>
                                          </p:spTgt>
                                        </p:tgtEl>
                                      </p:cBhvr>
                                    </p:animEffect>
                                  </p:childTnLst>
                                </p:cTn>
                              </p:par>
                            </p:childTnLst>
                          </p:cTn>
                        </p:par>
                        <p:par>
                          <p:cTn id="48" fill="hold">
                            <p:stCondLst>
                              <p:cond delay="11500"/>
                            </p:stCondLst>
                            <p:childTnLst>
                              <p:par>
                                <p:cTn id="49" presetID="10" presetClass="entr" presetSubtype="0" fill="hold" grpId="0" nodeType="afterEffect">
                                  <p:stCondLst>
                                    <p:cond delay="0"/>
                                  </p:stCondLst>
                                  <p:childTnLst>
                                    <p:set>
                                      <p:cBhvr>
                                        <p:cTn id="50" dur="1" fill="hold">
                                          <p:stCondLst>
                                            <p:cond delay="0"/>
                                          </p:stCondLst>
                                        </p:cTn>
                                        <p:tgtEl>
                                          <p:spTgt spid="11">
                                            <p:graphicEl>
                                              <a:chart seriesIdx="1" categoryIdx="0" bldStep="ptInSeries"/>
                                            </p:graphicEl>
                                          </p:spTgt>
                                        </p:tgtEl>
                                        <p:attrNameLst>
                                          <p:attrName>style.visibility</p:attrName>
                                        </p:attrNameLst>
                                      </p:cBhvr>
                                      <p:to>
                                        <p:strVal val="visible"/>
                                      </p:to>
                                    </p:set>
                                    <p:animEffect transition="in" filter="fade">
                                      <p:cBhvr>
                                        <p:cTn id="51" dur="1000"/>
                                        <p:tgtEl>
                                          <p:spTgt spid="11">
                                            <p:graphicEl>
                                              <a:chart seriesIdx="1" categoryIdx="0" bldStep="ptInSeries"/>
                                            </p:graphicEl>
                                          </p:spTgt>
                                        </p:tgtEl>
                                      </p:cBhvr>
                                    </p:animEffect>
                                  </p:childTnLst>
                                </p:cTn>
                              </p:par>
                            </p:childTnLst>
                          </p:cTn>
                        </p:par>
                        <p:par>
                          <p:cTn id="52" fill="hold">
                            <p:stCondLst>
                              <p:cond delay="12500"/>
                            </p:stCondLst>
                            <p:childTnLst>
                              <p:par>
                                <p:cTn id="53" presetID="10" presetClass="entr" presetSubtype="0" fill="hold" grpId="0" nodeType="afterEffect">
                                  <p:stCondLst>
                                    <p:cond delay="0"/>
                                  </p:stCondLst>
                                  <p:childTnLst>
                                    <p:set>
                                      <p:cBhvr>
                                        <p:cTn id="54" dur="1" fill="hold">
                                          <p:stCondLst>
                                            <p:cond delay="0"/>
                                          </p:stCondLst>
                                        </p:cTn>
                                        <p:tgtEl>
                                          <p:spTgt spid="11">
                                            <p:graphicEl>
                                              <a:chart seriesIdx="1" categoryIdx="1" bldStep="ptInSeries"/>
                                            </p:graphicEl>
                                          </p:spTgt>
                                        </p:tgtEl>
                                        <p:attrNameLst>
                                          <p:attrName>style.visibility</p:attrName>
                                        </p:attrNameLst>
                                      </p:cBhvr>
                                      <p:to>
                                        <p:strVal val="visible"/>
                                      </p:to>
                                    </p:set>
                                    <p:animEffect transition="in" filter="fade">
                                      <p:cBhvr>
                                        <p:cTn id="55" dur="1000"/>
                                        <p:tgtEl>
                                          <p:spTgt spid="11">
                                            <p:graphicEl>
                                              <a:chart seriesIdx="1" categoryIdx="1" bldStep="ptInSeries"/>
                                            </p:graphicEl>
                                          </p:spTgt>
                                        </p:tgtEl>
                                      </p:cBhvr>
                                    </p:animEffect>
                                  </p:childTnLst>
                                </p:cTn>
                              </p:par>
                            </p:childTnLst>
                          </p:cTn>
                        </p:par>
                        <p:par>
                          <p:cTn id="56" fill="hold">
                            <p:stCondLst>
                              <p:cond delay="13500"/>
                            </p:stCondLst>
                            <p:childTnLst>
                              <p:par>
                                <p:cTn id="57" presetID="10" presetClass="entr" presetSubtype="0" fill="hold" grpId="0" nodeType="afterEffect">
                                  <p:stCondLst>
                                    <p:cond delay="0"/>
                                  </p:stCondLst>
                                  <p:childTnLst>
                                    <p:set>
                                      <p:cBhvr>
                                        <p:cTn id="58" dur="1" fill="hold">
                                          <p:stCondLst>
                                            <p:cond delay="0"/>
                                          </p:stCondLst>
                                        </p:cTn>
                                        <p:tgtEl>
                                          <p:spTgt spid="11">
                                            <p:graphicEl>
                                              <a:chart seriesIdx="1" categoryIdx="2" bldStep="ptInSeries"/>
                                            </p:graphicEl>
                                          </p:spTgt>
                                        </p:tgtEl>
                                        <p:attrNameLst>
                                          <p:attrName>style.visibility</p:attrName>
                                        </p:attrNameLst>
                                      </p:cBhvr>
                                      <p:to>
                                        <p:strVal val="visible"/>
                                      </p:to>
                                    </p:set>
                                    <p:animEffect transition="in" filter="fade">
                                      <p:cBhvr>
                                        <p:cTn id="59" dur="1000"/>
                                        <p:tgtEl>
                                          <p:spTgt spid="11">
                                            <p:graphicEl>
                                              <a:chart seriesIdx="1" categoryIdx="2" bldStep="ptInSeries"/>
                                            </p:graphicEl>
                                          </p:spTgt>
                                        </p:tgtEl>
                                      </p:cBhvr>
                                    </p:animEffect>
                                  </p:childTnLst>
                                </p:cTn>
                              </p:par>
                            </p:childTnLst>
                          </p:cTn>
                        </p:par>
                        <p:par>
                          <p:cTn id="60" fill="hold">
                            <p:stCondLst>
                              <p:cond delay="14500"/>
                            </p:stCondLst>
                            <p:childTnLst>
                              <p:par>
                                <p:cTn id="61" presetID="10" presetClass="entr" presetSubtype="0" fill="hold" grpId="0" nodeType="afterEffect">
                                  <p:stCondLst>
                                    <p:cond delay="0"/>
                                  </p:stCondLst>
                                  <p:childTnLst>
                                    <p:set>
                                      <p:cBhvr>
                                        <p:cTn id="62" dur="1" fill="hold">
                                          <p:stCondLst>
                                            <p:cond delay="0"/>
                                          </p:stCondLst>
                                        </p:cTn>
                                        <p:tgtEl>
                                          <p:spTgt spid="11">
                                            <p:graphicEl>
                                              <a:chart seriesIdx="1" categoryIdx="3" bldStep="ptInSeries"/>
                                            </p:graphicEl>
                                          </p:spTgt>
                                        </p:tgtEl>
                                        <p:attrNameLst>
                                          <p:attrName>style.visibility</p:attrName>
                                        </p:attrNameLst>
                                      </p:cBhvr>
                                      <p:to>
                                        <p:strVal val="visible"/>
                                      </p:to>
                                    </p:set>
                                    <p:animEffect transition="in" filter="fade">
                                      <p:cBhvr>
                                        <p:cTn id="63" dur="1000"/>
                                        <p:tgtEl>
                                          <p:spTgt spid="11">
                                            <p:graphicEl>
                                              <a:chart seriesIdx="1" categoryIdx="3" bldStep="ptInSeries"/>
                                            </p:graphicEl>
                                          </p:spTgt>
                                        </p:tgtEl>
                                      </p:cBhvr>
                                    </p:animEffect>
                                  </p:childTnLst>
                                </p:cTn>
                              </p:par>
                            </p:childTnLst>
                          </p:cTn>
                        </p:par>
                        <p:par>
                          <p:cTn id="64" fill="hold">
                            <p:stCondLst>
                              <p:cond delay="15500"/>
                            </p:stCondLst>
                            <p:childTnLst>
                              <p:par>
                                <p:cTn id="65" presetID="10" presetClass="entr" presetSubtype="0" fill="hold" grpId="0" nodeType="afterEffect">
                                  <p:stCondLst>
                                    <p:cond delay="0"/>
                                  </p:stCondLst>
                                  <p:childTnLst>
                                    <p:set>
                                      <p:cBhvr>
                                        <p:cTn id="66" dur="1" fill="hold">
                                          <p:stCondLst>
                                            <p:cond delay="0"/>
                                          </p:stCondLst>
                                        </p:cTn>
                                        <p:tgtEl>
                                          <p:spTgt spid="11">
                                            <p:graphicEl>
                                              <a:chart seriesIdx="1" categoryIdx="4" bldStep="ptInSeries"/>
                                            </p:graphicEl>
                                          </p:spTgt>
                                        </p:tgtEl>
                                        <p:attrNameLst>
                                          <p:attrName>style.visibility</p:attrName>
                                        </p:attrNameLst>
                                      </p:cBhvr>
                                      <p:to>
                                        <p:strVal val="visible"/>
                                      </p:to>
                                    </p:set>
                                    <p:animEffect transition="in" filter="fade">
                                      <p:cBhvr>
                                        <p:cTn id="67" dur="1000"/>
                                        <p:tgtEl>
                                          <p:spTgt spid="11">
                                            <p:graphicEl>
                                              <a:chart seriesIdx="1" categoryIdx="4"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Graphic spid="11" grpId="0" uiExpand="1">
        <p:bldSub>
          <a:bldChart bld="seriesEl"/>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38A4AE0B-6CEB-4561-9FF3-FBE4BA164263}" type="slidenum">
              <a:rPr lang="lv-LV" smtClean="0">
                <a:latin typeface="+mj-lt"/>
              </a:rPr>
              <a:pPr>
                <a:defRPr/>
              </a:pPr>
              <a:t>3</a:t>
            </a:fld>
            <a:endParaRPr lang="lv-LV" dirty="0">
              <a:latin typeface="+mj-lt"/>
            </a:endParaRPr>
          </a:p>
        </p:txBody>
      </p:sp>
      <p:pic>
        <p:nvPicPr>
          <p:cNvPr id="89" name="Picture 4" descr="Riga"/>
          <p:cNvPicPr preferRelativeResize="0">
            <a:picLocks noChangeAspect="1" noChangeArrowheads="1"/>
          </p:cNvPicPr>
          <p:nvPr/>
        </p:nvPicPr>
        <p:blipFill>
          <a:blip r:embed="rId2" cstate="print">
            <a:lum bright="24000" contrast="-18000"/>
            <a:extLst>
              <a:ext uri="{28A0092B-C50C-407E-A947-70E740481C1C}">
                <a14:useLocalDpi xmlns:a14="http://schemas.microsoft.com/office/drawing/2010/main"/>
              </a:ext>
            </a:extLst>
          </a:blip>
          <a:srcRect/>
          <a:stretch>
            <a:fillRect/>
          </a:stretch>
        </p:blipFill>
        <p:spPr bwMode="auto">
          <a:xfrm>
            <a:off x="1711186" y="1060376"/>
            <a:ext cx="11289695" cy="8535378"/>
          </a:xfrm>
          <a:prstGeom prst="rect">
            <a:avLst/>
          </a:prstGeom>
          <a:ln>
            <a:noFill/>
          </a:ln>
          <a:effectLst>
            <a:softEdge rad="635000"/>
          </a:effectLst>
        </p:spPr>
      </p:pic>
      <p:sp>
        <p:nvSpPr>
          <p:cNvPr id="90" name="Полилиния 406"/>
          <p:cNvSpPr/>
          <p:nvPr/>
        </p:nvSpPr>
        <p:spPr>
          <a:xfrm>
            <a:off x="1711186" y="2025948"/>
            <a:ext cx="4686289" cy="4930165"/>
          </a:xfrm>
          <a:custGeom>
            <a:avLst/>
            <a:gdLst>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95555 w 3795623"/>
              <a:gd name="connsiteY49" fmla="*/ 2432649 h 3994030"/>
              <a:gd name="connsiteX50" fmla="*/ 828136 w 3795623"/>
              <a:gd name="connsiteY50" fmla="*/ 2424023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95555 w 3795623"/>
              <a:gd name="connsiteY49" fmla="*/ 2432649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83768 w 3795623"/>
              <a:gd name="connsiteY26" fmla="*/ 3744416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771800 w 3795623"/>
              <a:gd name="connsiteY25" fmla="*/ 3816424 h 3994030"/>
              <a:gd name="connsiteX26" fmla="*/ 2483768 w 3795623"/>
              <a:gd name="connsiteY26" fmla="*/ 3744416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771800 w 3795623"/>
              <a:gd name="connsiteY24" fmla="*/ 3960440 h 3985404"/>
              <a:gd name="connsiteX25" fmla="*/ 2771800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888432 h 3985404"/>
              <a:gd name="connsiteX25" fmla="*/ 2771800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888432 h 3985404"/>
              <a:gd name="connsiteX25" fmla="*/ 2699792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960440 h 3985404"/>
              <a:gd name="connsiteX25" fmla="*/ 2699792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84751 w 3795623"/>
              <a:gd name="connsiteY22" fmla="*/ 3740273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68642 w 3795623"/>
              <a:gd name="connsiteY21" fmla="*/ 3859448 h 3985404"/>
              <a:gd name="connsiteX22" fmla="*/ 3284751 w 3795623"/>
              <a:gd name="connsiteY22" fmla="*/ 3740273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485072 w 3795623"/>
              <a:gd name="connsiteY14" fmla="*/ 2863970 h 3961286"/>
              <a:gd name="connsiteX15" fmla="*/ 3424687 w 3795623"/>
              <a:gd name="connsiteY15" fmla="*/ 3045125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485072 w 3795623"/>
              <a:gd name="connsiteY14" fmla="*/ 286397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87624 w 3795623"/>
              <a:gd name="connsiteY48" fmla="*/ 237052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043608 w 3795623"/>
              <a:gd name="connsiteY48" fmla="*/ 2448272 h 3961286"/>
              <a:gd name="connsiteX49" fmla="*/ 827584 w 3795623"/>
              <a:gd name="connsiteY49" fmla="*/ 2448272 h 3961286"/>
              <a:gd name="connsiteX50" fmla="*/ 672861 w 3795623"/>
              <a:gd name="connsiteY50" fmla="*/ 2225615 h 3961286"/>
              <a:gd name="connsiteX51" fmla="*/ 577970 w 3795623"/>
              <a:gd name="connsiteY51" fmla="*/ 2165230 h 3961286"/>
              <a:gd name="connsiteX52" fmla="*/ 473887 w 3795623"/>
              <a:gd name="connsiteY52" fmla="*/ 2104289 h 3961286"/>
              <a:gd name="connsiteX53" fmla="*/ 194143 w 3795623"/>
              <a:gd name="connsiteY53" fmla="*/ 2134508 h 3961286"/>
              <a:gd name="connsiteX54" fmla="*/ 112144 w 3795623"/>
              <a:gd name="connsiteY54" fmla="*/ 2122098 h 3961286"/>
              <a:gd name="connsiteX55" fmla="*/ 17253 w 3795623"/>
              <a:gd name="connsiteY55" fmla="*/ 2053087 h 3961286"/>
              <a:gd name="connsiteX56" fmla="*/ 34506 w 3795623"/>
              <a:gd name="connsiteY56" fmla="*/ 1777042 h 3961286"/>
              <a:gd name="connsiteX57" fmla="*/ 0 w 3795623"/>
              <a:gd name="connsiteY57" fmla="*/ 1699404 h 3961286"/>
              <a:gd name="connsiteX58" fmla="*/ 34506 w 3795623"/>
              <a:gd name="connsiteY58" fmla="*/ 1621766 h 3961286"/>
              <a:gd name="connsiteX59" fmla="*/ 957533 w 3795623"/>
              <a:gd name="connsiteY59" fmla="*/ 1190446 h 3961286"/>
              <a:gd name="connsiteX60" fmla="*/ 1173193 w 3795623"/>
              <a:gd name="connsiteY60" fmla="*/ 1009291 h 3961286"/>
              <a:gd name="connsiteX61" fmla="*/ 1526876 w 3795623"/>
              <a:gd name="connsiteY61" fmla="*/ 655608 h 3961286"/>
              <a:gd name="connsiteX62" fmla="*/ 1811548 w 3795623"/>
              <a:gd name="connsiteY62" fmla="*/ 327804 h 3961286"/>
              <a:gd name="connsiteX63" fmla="*/ 1966823 w 3795623"/>
              <a:gd name="connsiteY63" fmla="*/ 103517 h 3961286"/>
              <a:gd name="connsiteX64" fmla="*/ 2001329 w 3795623"/>
              <a:gd name="connsiteY64"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50247 w 3795623"/>
              <a:gd name="connsiteY48" fmla="*/ 2413051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63748 w 3795623"/>
              <a:gd name="connsiteY48" fmla="*/ 2430270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5623" h="3961286">
                <a:moveTo>
                  <a:pt x="2001329" y="0"/>
                </a:moveTo>
                <a:lnTo>
                  <a:pt x="2268748" y="189781"/>
                </a:lnTo>
                <a:lnTo>
                  <a:pt x="2380891" y="336430"/>
                </a:lnTo>
                <a:lnTo>
                  <a:pt x="2467155" y="284672"/>
                </a:lnTo>
                <a:lnTo>
                  <a:pt x="2613804" y="336430"/>
                </a:lnTo>
                <a:lnTo>
                  <a:pt x="3122763" y="785004"/>
                </a:lnTo>
                <a:lnTo>
                  <a:pt x="3252159" y="914400"/>
                </a:lnTo>
                <a:lnTo>
                  <a:pt x="3416061" y="1121434"/>
                </a:lnTo>
                <a:lnTo>
                  <a:pt x="3519578" y="1302589"/>
                </a:lnTo>
                <a:lnTo>
                  <a:pt x="3605934" y="1703300"/>
                </a:lnTo>
                <a:cubicBezTo>
                  <a:pt x="3604474" y="1819896"/>
                  <a:pt x="3603015" y="1936491"/>
                  <a:pt x="3601555" y="2053087"/>
                </a:cubicBezTo>
                <a:lnTo>
                  <a:pt x="3572659" y="2242868"/>
                </a:lnTo>
                <a:lnTo>
                  <a:pt x="3545457" y="2303253"/>
                </a:lnTo>
                <a:lnTo>
                  <a:pt x="3567492" y="2658551"/>
                </a:lnTo>
                <a:lnTo>
                  <a:pt x="3546780" y="2858360"/>
                </a:lnTo>
                <a:lnTo>
                  <a:pt x="3477291" y="3048321"/>
                </a:lnTo>
                <a:lnTo>
                  <a:pt x="3459193" y="3321170"/>
                </a:lnTo>
                <a:lnTo>
                  <a:pt x="3510951" y="3416061"/>
                </a:lnTo>
                <a:lnTo>
                  <a:pt x="3631721" y="3571336"/>
                </a:lnTo>
                <a:lnTo>
                  <a:pt x="3795623" y="3881887"/>
                </a:lnTo>
                <a:lnTo>
                  <a:pt x="3670678" y="3961286"/>
                </a:lnTo>
                <a:lnTo>
                  <a:pt x="3368642" y="3859448"/>
                </a:lnTo>
                <a:lnTo>
                  <a:pt x="3284751" y="3740273"/>
                </a:lnTo>
                <a:lnTo>
                  <a:pt x="3071004" y="3873261"/>
                </a:lnTo>
                <a:lnTo>
                  <a:pt x="2843808" y="3960440"/>
                </a:lnTo>
                <a:lnTo>
                  <a:pt x="2720761" y="3773637"/>
                </a:lnTo>
                <a:lnTo>
                  <a:pt x="2483768" y="3744416"/>
                </a:lnTo>
                <a:lnTo>
                  <a:pt x="1979712" y="3600400"/>
                </a:lnTo>
                <a:lnTo>
                  <a:pt x="1691680" y="3600400"/>
                </a:lnTo>
                <a:lnTo>
                  <a:pt x="1475656" y="3600400"/>
                </a:lnTo>
                <a:lnTo>
                  <a:pt x="1187624" y="3600400"/>
                </a:lnTo>
                <a:lnTo>
                  <a:pt x="534838" y="3441940"/>
                </a:lnTo>
                <a:lnTo>
                  <a:pt x="552091" y="3407434"/>
                </a:lnTo>
                <a:lnTo>
                  <a:pt x="1035170" y="3372929"/>
                </a:lnTo>
                <a:lnTo>
                  <a:pt x="1311216" y="3278038"/>
                </a:lnTo>
                <a:lnTo>
                  <a:pt x="1388853" y="3269412"/>
                </a:lnTo>
                <a:lnTo>
                  <a:pt x="1492370" y="3157268"/>
                </a:lnTo>
                <a:lnTo>
                  <a:pt x="1828800" y="2950234"/>
                </a:lnTo>
                <a:lnTo>
                  <a:pt x="1371600" y="2648310"/>
                </a:lnTo>
                <a:lnTo>
                  <a:pt x="1500997" y="2579298"/>
                </a:lnTo>
                <a:lnTo>
                  <a:pt x="1604514" y="2579298"/>
                </a:lnTo>
                <a:lnTo>
                  <a:pt x="1690778" y="2631057"/>
                </a:lnTo>
                <a:lnTo>
                  <a:pt x="1759789" y="2570672"/>
                </a:lnTo>
                <a:lnTo>
                  <a:pt x="1759789" y="2536166"/>
                </a:lnTo>
                <a:lnTo>
                  <a:pt x="1846053" y="2432649"/>
                </a:lnTo>
                <a:lnTo>
                  <a:pt x="1745758" y="2414414"/>
                </a:lnTo>
                <a:cubicBezTo>
                  <a:pt x="1593461" y="2443804"/>
                  <a:pt x="1648908" y="2415397"/>
                  <a:pt x="1587261" y="2415397"/>
                </a:cubicBezTo>
                <a:lnTo>
                  <a:pt x="1307924" y="2366972"/>
                </a:lnTo>
                <a:lnTo>
                  <a:pt x="1163748" y="2430270"/>
                </a:lnTo>
                <a:lnTo>
                  <a:pt x="1043608" y="2448272"/>
                </a:lnTo>
                <a:lnTo>
                  <a:pt x="827584" y="2448272"/>
                </a:lnTo>
                <a:lnTo>
                  <a:pt x="672861" y="2225615"/>
                </a:lnTo>
                <a:lnTo>
                  <a:pt x="577970" y="2165230"/>
                </a:lnTo>
                <a:lnTo>
                  <a:pt x="473887" y="2104289"/>
                </a:lnTo>
                <a:lnTo>
                  <a:pt x="194143" y="2134508"/>
                </a:lnTo>
                <a:lnTo>
                  <a:pt x="112144" y="2122098"/>
                </a:lnTo>
                <a:lnTo>
                  <a:pt x="17253" y="2053087"/>
                </a:lnTo>
                <a:lnTo>
                  <a:pt x="34506" y="1777042"/>
                </a:lnTo>
                <a:lnTo>
                  <a:pt x="0" y="1699404"/>
                </a:lnTo>
                <a:lnTo>
                  <a:pt x="34506" y="1621766"/>
                </a:lnTo>
                <a:lnTo>
                  <a:pt x="957533" y="1190446"/>
                </a:lnTo>
                <a:lnTo>
                  <a:pt x="1173193" y="1009291"/>
                </a:lnTo>
                <a:lnTo>
                  <a:pt x="1526876" y="655608"/>
                </a:lnTo>
                <a:lnTo>
                  <a:pt x="1811548" y="327804"/>
                </a:lnTo>
                <a:lnTo>
                  <a:pt x="1966823" y="103517"/>
                </a:lnTo>
                <a:lnTo>
                  <a:pt x="2001329" y="0"/>
                </a:lnTo>
                <a:close/>
              </a:path>
            </a:pathLst>
          </a:custGeom>
          <a:solidFill>
            <a:srgbClr val="FFC000">
              <a:alpha val="65000"/>
            </a:srgbClr>
          </a:solidFill>
          <a:ln>
            <a:solidFill>
              <a:srgbClr val="FF0000">
                <a:alpha val="34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2" name="Полилиния 403"/>
          <p:cNvSpPr/>
          <p:nvPr/>
        </p:nvSpPr>
        <p:spPr>
          <a:xfrm>
            <a:off x="6252898" y="5270050"/>
            <a:ext cx="1843632" cy="1493222"/>
          </a:xfrm>
          <a:custGeom>
            <a:avLst/>
            <a:gdLst>
              <a:gd name="connsiteX0" fmla="*/ 0 w 1319841"/>
              <a:gd name="connsiteY0" fmla="*/ 595223 h 854015"/>
              <a:gd name="connsiteX1" fmla="*/ 258792 w 1319841"/>
              <a:gd name="connsiteY1" fmla="*/ 500332 h 854015"/>
              <a:gd name="connsiteX2" fmla="*/ 362309 w 1319841"/>
              <a:gd name="connsiteY2" fmla="*/ 569344 h 854015"/>
              <a:gd name="connsiteX3" fmla="*/ 526211 w 1319841"/>
              <a:gd name="connsiteY3" fmla="*/ 422695 h 854015"/>
              <a:gd name="connsiteX4" fmla="*/ 1276709 w 1319841"/>
              <a:gd name="connsiteY4" fmla="*/ 0 h 854015"/>
              <a:gd name="connsiteX5" fmla="*/ 1319841 w 1319841"/>
              <a:gd name="connsiteY5" fmla="*/ 155276 h 854015"/>
              <a:gd name="connsiteX6" fmla="*/ 1164566 w 1319841"/>
              <a:gd name="connsiteY6" fmla="*/ 198408 h 854015"/>
              <a:gd name="connsiteX7" fmla="*/ 474453 w 1319841"/>
              <a:gd name="connsiteY7" fmla="*/ 724619 h 854015"/>
              <a:gd name="connsiteX8" fmla="*/ 207034 w 1319841"/>
              <a:gd name="connsiteY8" fmla="*/ 854015 h 854015"/>
              <a:gd name="connsiteX9" fmla="*/ 103517 w 1319841"/>
              <a:gd name="connsiteY9" fmla="*/ 759125 h 854015"/>
              <a:gd name="connsiteX10" fmla="*/ 0 w 1319841"/>
              <a:gd name="connsiteY10" fmla="*/ 595223 h 854015"/>
              <a:gd name="connsiteX0" fmla="*/ 0 w 1319841"/>
              <a:gd name="connsiteY0" fmla="*/ 763655 h 1022447"/>
              <a:gd name="connsiteX1" fmla="*/ 258792 w 1319841"/>
              <a:gd name="connsiteY1" fmla="*/ 668764 h 1022447"/>
              <a:gd name="connsiteX2" fmla="*/ 362309 w 1319841"/>
              <a:gd name="connsiteY2" fmla="*/ 737776 h 1022447"/>
              <a:gd name="connsiteX3" fmla="*/ 323011 w 1319841"/>
              <a:gd name="connsiteY3" fmla="*/ 0 h 1022447"/>
              <a:gd name="connsiteX4" fmla="*/ 1276709 w 1319841"/>
              <a:gd name="connsiteY4" fmla="*/ 168432 h 1022447"/>
              <a:gd name="connsiteX5" fmla="*/ 1319841 w 1319841"/>
              <a:gd name="connsiteY5" fmla="*/ 323708 h 1022447"/>
              <a:gd name="connsiteX6" fmla="*/ 1164566 w 1319841"/>
              <a:gd name="connsiteY6" fmla="*/ 366840 h 1022447"/>
              <a:gd name="connsiteX7" fmla="*/ 474453 w 1319841"/>
              <a:gd name="connsiteY7" fmla="*/ 893051 h 1022447"/>
              <a:gd name="connsiteX8" fmla="*/ 207034 w 1319841"/>
              <a:gd name="connsiteY8" fmla="*/ 1022447 h 1022447"/>
              <a:gd name="connsiteX9" fmla="*/ 103517 w 1319841"/>
              <a:gd name="connsiteY9" fmla="*/ 927557 h 1022447"/>
              <a:gd name="connsiteX10" fmla="*/ 0 w 1319841"/>
              <a:gd name="connsiteY10" fmla="*/ 763655 h 1022447"/>
              <a:gd name="connsiteX0" fmla="*/ 0 w 1319841"/>
              <a:gd name="connsiteY0" fmla="*/ 808207 h 1066999"/>
              <a:gd name="connsiteX1" fmla="*/ 258792 w 1319841"/>
              <a:gd name="connsiteY1" fmla="*/ 713316 h 1066999"/>
              <a:gd name="connsiteX2" fmla="*/ 362309 w 1319841"/>
              <a:gd name="connsiteY2" fmla="*/ 782328 h 1066999"/>
              <a:gd name="connsiteX3" fmla="*/ 323011 w 1319841"/>
              <a:gd name="connsiteY3" fmla="*/ 44552 h 1066999"/>
              <a:gd name="connsiteX4" fmla="*/ 1276709 w 1319841"/>
              <a:gd name="connsiteY4" fmla="*/ 212984 h 1066999"/>
              <a:gd name="connsiteX5" fmla="*/ 1319841 w 1319841"/>
              <a:gd name="connsiteY5" fmla="*/ 368260 h 1066999"/>
              <a:gd name="connsiteX6" fmla="*/ 1164566 w 1319841"/>
              <a:gd name="connsiteY6" fmla="*/ 411392 h 1066999"/>
              <a:gd name="connsiteX7" fmla="*/ 474453 w 1319841"/>
              <a:gd name="connsiteY7" fmla="*/ 937603 h 1066999"/>
              <a:gd name="connsiteX8" fmla="*/ 207034 w 1319841"/>
              <a:gd name="connsiteY8" fmla="*/ 1066999 h 1066999"/>
              <a:gd name="connsiteX9" fmla="*/ 103517 w 1319841"/>
              <a:gd name="connsiteY9" fmla="*/ 972109 h 1066999"/>
              <a:gd name="connsiteX10" fmla="*/ 0 w 1319841"/>
              <a:gd name="connsiteY10" fmla="*/ 808207 h 1066999"/>
              <a:gd name="connsiteX0" fmla="*/ 0 w 1319841"/>
              <a:gd name="connsiteY0" fmla="*/ 865846 h 1124638"/>
              <a:gd name="connsiteX1" fmla="*/ 258792 w 1319841"/>
              <a:gd name="connsiteY1" fmla="*/ 770955 h 1124638"/>
              <a:gd name="connsiteX2" fmla="*/ 362309 w 1319841"/>
              <a:gd name="connsiteY2" fmla="*/ 839967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865846 h 1124638"/>
              <a:gd name="connsiteX1" fmla="*/ 258792 w 1319841"/>
              <a:gd name="connsiteY1" fmla="*/ 770955 h 1124638"/>
              <a:gd name="connsiteX2" fmla="*/ 177582 w 1319841"/>
              <a:gd name="connsiteY2" fmla="*/ 581349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865846 h 1124638"/>
              <a:gd name="connsiteX1" fmla="*/ 258792 w 1319841"/>
              <a:gd name="connsiteY1" fmla="*/ 770955 h 1124638"/>
              <a:gd name="connsiteX2" fmla="*/ 177582 w 1319841"/>
              <a:gd name="connsiteY2" fmla="*/ 581349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946358 h 1205150"/>
              <a:gd name="connsiteX1" fmla="*/ 258792 w 1319841"/>
              <a:gd name="connsiteY1" fmla="*/ 851467 h 1205150"/>
              <a:gd name="connsiteX2" fmla="*/ 177582 w 1319841"/>
              <a:gd name="connsiteY2" fmla="*/ 661861 h 1205150"/>
              <a:gd name="connsiteX3" fmla="*/ 323011 w 1319841"/>
              <a:gd name="connsiteY3" fmla="*/ 182703 h 1205150"/>
              <a:gd name="connsiteX4" fmla="*/ 960225 w 1319841"/>
              <a:gd name="connsiteY4" fmla="*/ 5376 h 1205150"/>
              <a:gd name="connsiteX5" fmla="*/ 1276709 w 1319841"/>
              <a:gd name="connsiteY5" fmla="*/ 351135 h 1205150"/>
              <a:gd name="connsiteX6" fmla="*/ 1319841 w 1319841"/>
              <a:gd name="connsiteY6" fmla="*/ 506411 h 1205150"/>
              <a:gd name="connsiteX7" fmla="*/ 1164566 w 1319841"/>
              <a:gd name="connsiteY7" fmla="*/ 549543 h 1205150"/>
              <a:gd name="connsiteX8" fmla="*/ 474453 w 1319841"/>
              <a:gd name="connsiteY8" fmla="*/ 1075754 h 1205150"/>
              <a:gd name="connsiteX9" fmla="*/ 207034 w 1319841"/>
              <a:gd name="connsiteY9" fmla="*/ 1205150 h 1205150"/>
              <a:gd name="connsiteX10" fmla="*/ 103517 w 1319841"/>
              <a:gd name="connsiteY10" fmla="*/ 1110260 h 1205150"/>
              <a:gd name="connsiteX11" fmla="*/ 0 w 1319841"/>
              <a:gd name="connsiteY11" fmla="*/ 946358 h 1205150"/>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129136 w 1448977"/>
              <a:gd name="connsiteY0" fmla="*/ 940982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32653 w 1448977"/>
              <a:gd name="connsiteY10" fmla="*/ 1104884 h 1199774"/>
              <a:gd name="connsiteX11" fmla="*/ 129136 w 1448977"/>
              <a:gd name="connsiteY11" fmla="*/ 940982 h 1199774"/>
              <a:gd name="connsiteX0" fmla="*/ 129136 w 1448977"/>
              <a:gd name="connsiteY0" fmla="*/ 940982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16145 w 1448977"/>
              <a:gd name="connsiteY10" fmla="*/ 1130456 h 1199774"/>
              <a:gd name="connsiteX11" fmla="*/ 129136 w 1448977"/>
              <a:gd name="connsiteY11" fmla="*/ 940982 h 1199774"/>
              <a:gd name="connsiteX0" fmla="*/ 41178 w 1448977"/>
              <a:gd name="connsiteY0" fmla="*/ 899028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16145 w 1448977"/>
              <a:gd name="connsiteY10" fmla="*/ 1130456 h 1199774"/>
              <a:gd name="connsiteX11" fmla="*/ 41178 w 1448977"/>
              <a:gd name="connsiteY11" fmla="*/ 899028 h 1199774"/>
              <a:gd name="connsiteX0" fmla="*/ 85437 w 1493236"/>
              <a:gd name="connsiteY0" fmla="*/ 899028 h 1199774"/>
              <a:gd name="connsiteX1" fmla="*/ 0 w 1493236"/>
              <a:gd name="connsiteY1" fmla="*/ 655815 h 1199774"/>
              <a:gd name="connsiteX2" fmla="*/ 350977 w 1493236"/>
              <a:gd name="connsiteY2" fmla="*/ 656485 h 1199774"/>
              <a:gd name="connsiteX3" fmla="*/ 496406 w 1493236"/>
              <a:gd name="connsiteY3" fmla="*/ 177327 h 1199774"/>
              <a:gd name="connsiteX4" fmla="*/ 1133620 w 1493236"/>
              <a:gd name="connsiteY4" fmla="*/ 0 h 1199774"/>
              <a:gd name="connsiteX5" fmla="*/ 1450104 w 1493236"/>
              <a:gd name="connsiteY5" fmla="*/ 345759 h 1199774"/>
              <a:gd name="connsiteX6" fmla="*/ 1493236 w 1493236"/>
              <a:gd name="connsiteY6" fmla="*/ 501035 h 1199774"/>
              <a:gd name="connsiteX7" fmla="*/ 1337961 w 1493236"/>
              <a:gd name="connsiteY7" fmla="*/ 544167 h 1199774"/>
              <a:gd name="connsiteX8" fmla="*/ 647848 w 1493236"/>
              <a:gd name="connsiteY8" fmla="*/ 1070378 h 1199774"/>
              <a:gd name="connsiteX9" fmla="*/ 380429 w 1493236"/>
              <a:gd name="connsiteY9" fmla="*/ 1199774 h 1199774"/>
              <a:gd name="connsiteX10" fmla="*/ 260404 w 1493236"/>
              <a:gd name="connsiteY10" fmla="*/ 1130456 h 1199774"/>
              <a:gd name="connsiteX11" fmla="*/ 85437 w 1493236"/>
              <a:gd name="connsiteY11" fmla="*/ 899028 h 11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3236" h="1199774">
                <a:moveTo>
                  <a:pt x="85437" y="899028"/>
                </a:moveTo>
                <a:lnTo>
                  <a:pt x="0" y="655815"/>
                </a:lnTo>
                <a:lnTo>
                  <a:pt x="350977" y="656485"/>
                </a:lnTo>
                <a:cubicBezTo>
                  <a:pt x="353272" y="469057"/>
                  <a:pt x="447930" y="337046"/>
                  <a:pt x="496406" y="177327"/>
                </a:cubicBezTo>
                <a:cubicBezTo>
                  <a:pt x="592980" y="57137"/>
                  <a:pt x="993142" y="27347"/>
                  <a:pt x="1133620" y="0"/>
                </a:cubicBezTo>
                <a:cubicBezTo>
                  <a:pt x="1255624" y="65018"/>
                  <a:pt x="1387089" y="294580"/>
                  <a:pt x="1450104" y="345759"/>
                </a:cubicBezTo>
                <a:lnTo>
                  <a:pt x="1493236" y="501035"/>
                </a:lnTo>
                <a:lnTo>
                  <a:pt x="1337961" y="544167"/>
                </a:lnTo>
                <a:lnTo>
                  <a:pt x="647848" y="1070378"/>
                </a:lnTo>
                <a:lnTo>
                  <a:pt x="380429" y="1199774"/>
                </a:lnTo>
                <a:lnTo>
                  <a:pt x="260404" y="1130456"/>
                </a:lnTo>
                <a:lnTo>
                  <a:pt x="85437" y="899028"/>
                </a:lnTo>
                <a:close/>
              </a:path>
            </a:pathLst>
          </a:custGeom>
          <a:solidFill>
            <a:srgbClr val="FF6600">
              <a:alpha val="70000"/>
            </a:srgbClr>
          </a:solidFill>
          <a:ln>
            <a:solidFill>
              <a:srgbClr val="7030A0">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3" name="Полилиния 404"/>
          <p:cNvSpPr/>
          <p:nvPr/>
        </p:nvSpPr>
        <p:spPr>
          <a:xfrm>
            <a:off x="6578529" y="5927081"/>
            <a:ext cx="4314402" cy="3677468"/>
          </a:xfrm>
          <a:custGeom>
            <a:avLst/>
            <a:gdLst>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01993 w 3390181"/>
              <a:gd name="connsiteY8" fmla="*/ 750498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32981 w 3390181"/>
              <a:gd name="connsiteY14" fmla="*/ 1561381 h 2967486"/>
              <a:gd name="connsiteX15" fmla="*/ 2941608 w 3390181"/>
              <a:gd name="connsiteY15" fmla="*/ 1785668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41608 w 3390181"/>
              <a:gd name="connsiteY15" fmla="*/ 1785668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37564 w 3390181"/>
              <a:gd name="connsiteY38" fmla="*/ 90050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37564 w 3390181"/>
              <a:gd name="connsiteY38" fmla="*/ 90050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10904 w 3390181"/>
              <a:gd name="connsiteY38" fmla="*/ 900142 h 2967486"/>
              <a:gd name="connsiteX39" fmla="*/ 0 w 3390181"/>
              <a:gd name="connsiteY39" fmla="*/ 698739 h 2967486"/>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21434 w 3390181"/>
              <a:gd name="connsiteY4" fmla="*/ 99427 h 2954770"/>
              <a:gd name="connsiteX5" fmla="*/ 1199072 w 3390181"/>
              <a:gd name="connsiteY5" fmla="*/ 289208 h 2954770"/>
              <a:gd name="connsiteX6" fmla="*/ 1216325 w 3390181"/>
              <a:gd name="connsiteY6" fmla="*/ 392725 h 2954770"/>
              <a:gd name="connsiteX7" fmla="*/ 3007191 w 3390181"/>
              <a:gd name="connsiteY7" fmla="*/ 684617 h 2954770"/>
              <a:gd name="connsiteX8" fmla="*/ 3024336 w 3390181"/>
              <a:gd name="connsiteY8" fmla="*/ 749906 h 2954770"/>
              <a:gd name="connsiteX9" fmla="*/ 2880320 w 3390181"/>
              <a:gd name="connsiteY9" fmla="*/ 893922 h 2954770"/>
              <a:gd name="connsiteX10" fmla="*/ 2952328 w 3390181"/>
              <a:gd name="connsiteY10" fmla="*/ 1181954 h 2954770"/>
              <a:gd name="connsiteX11" fmla="*/ 3024336 w 3390181"/>
              <a:gd name="connsiteY11" fmla="*/ 1397978 h 2954770"/>
              <a:gd name="connsiteX12" fmla="*/ 2950234 w 3390181"/>
              <a:gd name="connsiteY12" fmla="*/ 1402016 h 2954770"/>
              <a:gd name="connsiteX13" fmla="*/ 2907102 w 3390181"/>
              <a:gd name="connsiteY13" fmla="*/ 1427895 h 2954770"/>
              <a:gd name="connsiteX14" fmla="*/ 2985987 w 3390181"/>
              <a:gd name="connsiteY14" fmla="*/ 1541994 h 2954770"/>
              <a:gd name="connsiteX15" fmla="*/ 2952328 w 3390181"/>
              <a:gd name="connsiteY15" fmla="*/ 1758018 h 2954770"/>
              <a:gd name="connsiteX16" fmla="*/ 2952328 w 3390181"/>
              <a:gd name="connsiteY16" fmla="*/ 2046050 h 2954770"/>
              <a:gd name="connsiteX17" fmla="*/ 2808312 w 3390181"/>
              <a:gd name="connsiteY17" fmla="*/ 2118058 h 2954770"/>
              <a:gd name="connsiteX18" fmla="*/ 2880320 w 3390181"/>
              <a:gd name="connsiteY18" fmla="*/ 2190066 h 2954770"/>
              <a:gd name="connsiteX19" fmla="*/ 2808312 w 3390181"/>
              <a:gd name="connsiteY19" fmla="*/ 2262074 h 2954770"/>
              <a:gd name="connsiteX20" fmla="*/ 2743200 w 3390181"/>
              <a:gd name="connsiteY20" fmla="*/ 2273284 h 2954770"/>
              <a:gd name="connsiteX21" fmla="*/ 3240360 w 3390181"/>
              <a:gd name="connsiteY21" fmla="*/ 2622114 h 2954770"/>
              <a:gd name="connsiteX22" fmla="*/ 3105510 w 3390181"/>
              <a:gd name="connsiteY22" fmla="*/ 2747736 h 2954770"/>
              <a:gd name="connsiteX23" fmla="*/ 3390181 w 3390181"/>
              <a:gd name="connsiteY23" fmla="*/ 2928891 h 2954770"/>
              <a:gd name="connsiteX24" fmla="*/ 3347049 w 3390181"/>
              <a:gd name="connsiteY24" fmla="*/ 2928891 h 2954770"/>
              <a:gd name="connsiteX25" fmla="*/ 3329796 w 3390181"/>
              <a:gd name="connsiteY25" fmla="*/ 2954770 h 2954770"/>
              <a:gd name="connsiteX26" fmla="*/ 2993366 w 3390181"/>
              <a:gd name="connsiteY26" fmla="*/ 2946144 h 2954770"/>
              <a:gd name="connsiteX27" fmla="*/ 2941608 w 3390181"/>
              <a:gd name="connsiteY27" fmla="*/ 2903012 h 2954770"/>
              <a:gd name="connsiteX28" fmla="*/ 2751827 w 3390181"/>
              <a:gd name="connsiteY28" fmla="*/ 2868506 h 2954770"/>
              <a:gd name="connsiteX29" fmla="*/ 2303253 w 3390181"/>
              <a:gd name="connsiteY29" fmla="*/ 2652846 h 2954770"/>
              <a:gd name="connsiteX30" fmla="*/ 2078966 w 3390181"/>
              <a:gd name="connsiteY30" fmla="*/ 2463065 h 2954770"/>
              <a:gd name="connsiteX31" fmla="*/ 1958196 w 3390181"/>
              <a:gd name="connsiteY31" fmla="*/ 2256031 h 2954770"/>
              <a:gd name="connsiteX32" fmla="*/ 1923691 w 3390181"/>
              <a:gd name="connsiteY32" fmla="*/ 2100755 h 2954770"/>
              <a:gd name="connsiteX33" fmla="*/ 1863306 w 3390181"/>
              <a:gd name="connsiteY33" fmla="*/ 2040370 h 2954770"/>
              <a:gd name="connsiteX34" fmla="*/ 1621766 w 3390181"/>
              <a:gd name="connsiteY34" fmla="*/ 1893721 h 2954770"/>
              <a:gd name="connsiteX35" fmla="*/ 1414732 w 3390181"/>
              <a:gd name="connsiteY35" fmla="*/ 1686687 h 2954770"/>
              <a:gd name="connsiteX36" fmla="*/ 1164566 w 3390181"/>
              <a:gd name="connsiteY36" fmla="*/ 1505533 h 2954770"/>
              <a:gd name="connsiteX37" fmla="*/ 690113 w 3390181"/>
              <a:gd name="connsiteY37" fmla="*/ 1100091 h 2954770"/>
              <a:gd name="connsiteX38" fmla="*/ 310904 w 3390181"/>
              <a:gd name="connsiteY38" fmla="*/ 887426 h 2954770"/>
              <a:gd name="connsiteX39" fmla="*/ 0 w 3390181"/>
              <a:gd name="connsiteY39"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6325 w 3390181"/>
              <a:gd name="connsiteY6" fmla="*/ 392725 h 2954770"/>
              <a:gd name="connsiteX7" fmla="*/ 3007191 w 3390181"/>
              <a:gd name="connsiteY7" fmla="*/ 684617 h 2954770"/>
              <a:gd name="connsiteX8" fmla="*/ 3024336 w 3390181"/>
              <a:gd name="connsiteY8" fmla="*/ 749906 h 2954770"/>
              <a:gd name="connsiteX9" fmla="*/ 2880320 w 3390181"/>
              <a:gd name="connsiteY9" fmla="*/ 893922 h 2954770"/>
              <a:gd name="connsiteX10" fmla="*/ 2952328 w 3390181"/>
              <a:gd name="connsiteY10" fmla="*/ 1181954 h 2954770"/>
              <a:gd name="connsiteX11" fmla="*/ 3024336 w 3390181"/>
              <a:gd name="connsiteY11" fmla="*/ 1397978 h 2954770"/>
              <a:gd name="connsiteX12" fmla="*/ 2950234 w 3390181"/>
              <a:gd name="connsiteY12" fmla="*/ 1402016 h 2954770"/>
              <a:gd name="connsiteX13" fmla="*/ 2907102 w 3390181"/>
              <a:gd name="connsiteY13" fmla="*/ 1427895 h 2954770"/>
              <a:gd name="connsiteX14" fmla="*/ 2985987 w 3390181"/>
              <a:gd name="connsiteY14" fmla="*/ 1541994 h 2954770"/>
              <a:gd name="connsiteX15" fmla="*/ 2952328 w 3390181"/>
              <a:gd name="connsiteY15" fmla="*/ 1758018 h 2954770"/>
              <a:gd name="connsiteX16" fmla="*/ 2952328 w 3390181"/>
              <a:gd name="connsiteY16" fmla="*/ 2046050 h 2954770"/>
              <a:gd name="connsiteX17" fmla="*/ 2808312 w 3390181"/>
              <a:gd name="connsiteY17" fmla="*/ 2118058 h 2954770"/>
              <a:gd name="connsiteX18" fmla="*/ 2880320 w 3390181"/>
              <a:gd name="connsiteY18" fmla="*/ 2190066 h 2954770"/>
              <a:gd name="connsiteX19" fmla="*/ 2808312 w 3390181"/>
              <a:gd name="connsiteY19" fmla="*/ 2262074 h 2954770"/>
              <a:gd name="connsiteX20" fmla="*/ 2743200 w 3390181"/>
              <a:gd name="connsiteY20" fmla="*/ 2273284 h 2954770"/>
              <a:gd name="connsiteX21" fmla="*/ 3240360 w 3390181"/>
              <a:gd name="connsiteY21" fmla="*/ 2622114 h 2954770"/>
              <a:gd name="connsiteX22" fmla="*/ 3105510 w 3390181"/>
              <a:gd name="connsiteY22" fmla="*/ 2747736 h 2954770"/>
              <a:gd name="connsiteX23" fmla="*/ 3390181 w 3390181"/>
              <a:gd name="connsiteY23" fmla="*/ 2928891 h 2954770"/>
              <a:gd name="connsiteX24" fmla="*/ 3347049 w 3390181"/>
              <a:gd name="connsiteY24" fmla="*/ 2928891 h 2954770"/>
              <a:gd name="connsiteX25" fmla="*/ 3329796 w 3390181"/>
              <a:gd name="connsiteY25" fmla="*/ 2954770 h 2954770"/>
              <a:gd name="connsiteX26" fmla="*/ 2993366 w 3390181"/>
              <a:gd name="connsiteY26" fmla="*/ 2946144 h 2954770"/>
              <a:gd name="connsiteX27" fmla="*/ 2941608 w 3390181"/>
              <a:gd name="connsiteY27" fmla="*/ 2903012 h 2954770"/>
              <a:gd name="connsiteX28" fmla="*/ 2751827 w 3390181"/>
              <a:gd name="connsiteY28" fmla="*/ 2868506 h 2954770"/>
              <a:gd name="connsiteX29" fmla="*/ 2303253 w 3390181"/>
              <a:gd name="connsiteY29" fmla="*/ 2652846 h 2954770"/>
              <a:gd name="connsiteX30" fmla="*/ 2078966 w 3390181"/>
              <a:gd name="connsiteY30" fmla="*/ 2463065 h 2954770"/>
              <a:gd name="connsiteX31" fmla="*/ 1958196 w 3390181"/>
              <a:gd name="connsiteY31" fmla="*/ 2256031 h 2954770"/>
              <a:gd name="connsiteX32" fmla="*/ 1923691 w 3390181"/>
              <a:gd name="connsiteY32" fmla="*/ 2100755 h 2954770"/>
              <a:gd name="connsiteX33" fmla="*/ 1863306 w 3390181"/>
              <a:gd name="connsiteY33" fmla="*/ 2040370 h 2954770"/>
              <a:gd name="connsiteX34" fmla="*/ 1621766 w 3390181"/>
              <a:gd name="connsiteY34" fmla="*/ 1893721 h 2954770"/>
              <a:gd name="connsiteX35" fmla="*/ 1414732 w 3390181"/>
              <a:gd name="connsiteY35" fmla="*/ 1686687 h 2954770"/>
              <a:gd name="connsiteX36" fmla="*/ 1164566 w 3390181"/>
              <a:gd name="connsiteY36" fmla="*/ 1505533 h 2954770"/>
              <a:gd name="connsiteX37" fmla="*/ 690113 w 3390181"/>
              <a:gd name="connsiteY37" fmla="*/ 1100091 h 2954770"/>
              <a:gd name="connsiteX38" fmla="*/ 310904 w 3390181"/>
              <a:gd name="connsiteY38" fmla="*/ 887426 h 2954770"/>
              <a:gd name="connsiteX39" fmla="*/ 0 w 3390181"/>
              <a:gd name="connsiteY39"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6325 w 3390181"/>
              <a:gd name="connsiteY6" fmla="*/ 392725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5521 w 3390181"/>
              <a:gd name="connsiteY6" fmla="*/ 413254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5521 w 3390181"/>
              <a:gd name="connsiteY6" fmla="*/ 413254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94348 w 3494416"/>
              <a:gd name="connsiteY36" fmla="*/ 1100091 h 2954770"/>
              <a:gd name="connsiteX37" fmla="*/ 415139 w 3494416"/>
              <a:gd name="connsiteY37" fmla="*/ 887426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94348 w 3494416"/>
              <a:gd name="connsiteY36" fmla="*/ 1100091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94348 w 3494416"/>
              <a:gd name="connsiteY36" fmla="*/ 1100091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646225 w 3494416"/>
              <a:gd name="connsiteY36" fmla="*/ 1198051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640549 w 3494416"/>
              <a:gd name="connsiteY36" fmla="*/ 1278592 h 2954770"/>
              <a:gd name="connsiteX37" fmla="*/ 646225 w 3494416"/>
              <a:gd name="connsiteY37" fmla="*/ 1198051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640549 w 3494416"/>
              <a:gd name="connsiteY36" fmla="*/ 1278592 h 2954770"/>
              <a:gd name="connsiteX37" fmla="*/ 640739 w 3494416"/>
              <a:gd name="connsiteY37" fmla="*/ 1208936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17353 w 3494416"/>
              <a:gd name="connsiteY36" fmla="*/ 1354783 h 2954770"/>
              <a:gd name="connsiteX37" fmla="*/ 640739 w 3494416"/>
              <a:gd name="connsiteY37" fmla="*/ 1208936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17353 w 3494416"/>
              <a:gd name="connsiteY36" fmla="*/ 1354783 h 2954770"/>
              <a:gd name="connsiteX37" fmla="*/ 706571 w 3494416"/>
              <a:gd name="connsiteY37" fmla="*/ 1236147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849017 w 3494416"/>
              <a:gd name="connsiteY36" fmla="*/ 1398321 h 2954770"/>
              <a:gd name="connsiteX37" fmla="*/ 706571 w 3494416"/>
              <a:gd name="connsiteY37" fmla="*/ 1236147 h 2954770"/>
              <a:gd name="connsiteX38" fmla="*/ 365764 w 3494416"/>
              <a:gd name="connsiteY38" fmla="*/ 1083347 h 2954770"/>
              <a:gd name="connsiteX39" fmla="*/ 0 w 3494416"/>
              <a:gd name="connsiteY39"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706571 w 3494416"/>
              <a:gd name="connsiteY36" fmla="*/ 1236147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904068 w 3494416"/>
              <a:gd name="connsiteY36" fmla="*/ 1383088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365764 w 3494416"/>
              <a:gd name="connsiteY36" fmla="*/ 1083347 h 2954770"/>
              <a:gd name="connsiteX37" fmla="*/ 0 w 3494416"/>
              <a:gd name="connsiteY37"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859989 w 3494416"/>
              <a:gd name="connsiteY36" fmla="*/ 1327572 h 2954770"/>
              <a:gd name="connsiteX37" fmla="*/ 365764 w 3494416"/>
              <a:gd name="connsiteY37" fmla="*/ 1083347 h 2954770"/>
              <a:gd name="connsiteX38" fmla="*/ 0 w 3494416"/>
              <a:gd name="connsiteY38" fmla="*/ 805752 h 2954770"/>
              <a:gd name="connsiteX0" fmla="*/ 0 w 3494416"/>
              <a:gd name="connsiteY0" fmla="*/ 805752 h 2954770"/>
              <a:gd name="connsiteX1" fmla="*/ 345775 w 3494416"/>
              <a:gd name="connsiteY1" fmla="*/ 565253 h 2954770"/>
              <a:gd name="connsiteX2" fmla="*/ 1035888 w 3494416"/>
              <a:gd name="connsiteY2" fmla="*/ 39042 h 2954770"/>
              <a:gd name="connsiteX3" fmla="*/ 1222143 w 3494416"/>
              <a:gd name="connsiteY3" fmla="*/ 0 h 2954770"/>
              <a:gd name="connsiteX4" fmla="*/ 1252671 w 3494416"/>
              <a:gd name="connsiteY4" fmla="*/ 99427 h 2954770"/>
              <a:gd name="connsiteX5" fmla="*/ 1303307 w 3494416"/>
              <a:gd name="connsiteY5" fmla="*/ 289208 h 2954770"/>
              <a:gd name="connsiteX6" fmla="*/ 1319756 w 3494416"/>
              <a:gd name="connsiteY6" fmla="*/ 413254 h 2954770"/>
              <a:gd name="connsiteX7" fmla="*/ 3128571 w 3494416"/>
              <a:gd name="connsiteY7" fmla="*/ 749906 h 2954770"/>
              <a:gd name="connsiteX8" fmla="*/ 2984555 w 3494416"/>
              <a:gd name="connsiteY8" fmla="*/ 893922 h 2954770"/>
              <a:gd name="connsiteX9" fmla="*/ 3056563 w 3494416"/>
              <a:gd name="connsiteY9" fmla="*/ 1181954 h 2954770"/>
              <a:gd name="connsiteX10" fmla="*/ 3128571 w 3494416"/>
              <a:gd name="connsiteY10" fmla="*/ 1397978 h 2954770"/>
              <a:gd name="connsiteX11" fmla="*/ 3054469 w 3494416"/>
              <a:gd name="connsiteY11" fmla="*/ 1402016 h 2954770"/>
              <a:gd name="connsiteX12" fmla="*/ 3011337 w 3494416"/>
              <a:gd name="connsiteY12" fmla="*/ 1427895 h 2954770"/>
              <a:gd name="connsiteX13" fmla="*/ 3090222 w 3494416"/>
              <a:gd name="connsiteY13" fmla="*/ 1541994 h 2954770"/>
              <a:gd name="connsiteX14" fmla="*/ 3056563 w 3494416"/>
              <a:gd name="connsiteY14" fmla="*/ 1758018 h 2954770"/>
              <a:gd name="connsiteX15" fmla="*/ 3056563 w 3494416"/>
              <a:gd name="connsiteY15" fmla="*/ 2046050 h 2954770"/>
              <a:gd name="connsiteX16" fmla="*/ 2912547 w 3494416"/>
              <a:gd name="connsiteY16" fmla="*/ 2118058 h 2954770"/>
              <a:gd name="connsiteX17" fmla="*/ 2984555 w 3494416"/>
              <a:gd name="connsiteY17" fmla="*/ 2190066 h 2954770"/>
              <a:gd name="connsiteX18" fmla="*/ 2912547 w 3494416"/>
              <a:gd name="connsiteY18" fmla="*/ 2262074 h 2954770"/>
              <a:gd name="connsiteX19" fmla="*/ 2847435 w 3494416"/>
              <a:gd name="connsiteY19" fmla="*/ 2273284 h 2954770"/>
              <a:gd name="connsiteX20" fmla="*/ 3344595 w 3494416"/>
              <a:gd name="connsiteY20" fmla="*/ 2622114 h 2954770"/>
              <a:gd name="connsiteX21" fmla="*/ 3209745 w 3494416"/>
              <a:gd name="connsiteY21" fmla="*/ 2747736 h 2954770"/>
              <a:gd name="connsiteX22" fmla="*/ 3494416 w 3494416"/>
              <a:gd name="connsiteY22" fmla="*/ 2928891 h 2954770"/>
              <a:gd name="connsiteX23" fmla="*/ 3451284 w 3494416"/>
              <a:gd name="connsiteY23" fmla="*/ 2928891 h 2954770"/>
              <a:gd name="connsiteX24" fmla="*/ 3434031 w 3494416"/>
              <a:gd name="connsiteY24" fmla="*/ 2954770 h 2954770"/>
              <a:gd name="connsiteX25" fmla="*/ 3097601 w 3494416"/>
              <a:gd name="connsiteY25" fmla="*/ 2946144 h 2954770"/>
              <a:gd name="connsiteX26" fmla="*/ 3045843 w 3494416"/>
              <a:gd name="connsiteY26" fmla="*/ 2903012 h 2954770"/>
              <a:gd name="connsiteX27" fmla="*/ 2856062 w 3494416"/>
              <a:gd name="connsiteY27" fmla="*/ 2868506 h 2954770"/>
              <a:gd name="connsiteX28" fmla="*/ 2407488 w 3494416"/>
              <a:gd name="connsiteY28" fmla="*/ 2652846 h 2954770"/>
              <a:gd name="connsiteX29" fmla="*/ 2183201 w 3494416"/>
              <a:gd name="connsiteY29" fmla="*/ 2463065 h 2954770"/>
              <a:gd name="connsiteX30" fmla="*/ 2062431 w 3494416"/>
              <a:gd name="connsiteY30" fmla="*/ 2256031 h 2954770"/>
              <a:gd name="connsiteX31" fmla="*/ 2027926 w 3494416"/>
              <a:gd name="connsiteY31" fmla="*/ 2100755 h 2954770"/>
              <a:gd name="connsiteX32" fmla="*/ 1967541 w 3494416"/>
              <a:gd name="connsiteY32" fmla="*/ 2040370 h 2954770"/>
              <a:gd name="connsiteX33" fmla="*/ 1726001 w 3494416"/>
              <a:gd name="connsiteY33" fmla="*/ 1893721 h 2954770"/>
              <a:gd name="connsiteX34" fmla="*/ 1518967 w 3494416"/>
              <a:gd name="connsiteY34" fmla="*/ 1686687 h 2954770"/>
              <a:gd name="connsiteX35" fmla="*/ 1268801 w 3494416"/>
              <a:gd name="connsiteY35" fmla="*/ 1505533 h 2954770"/>
              <a:gd name="connsiteX36" fmla="*/ 903878 w 3494416"/>
              <a:gd name="connsiteY36" fmla="*/ 1452744 h 2954770"/>
              <a:gd name="connsiteX37" fmla="*/ 365764 w 3494416"/>
              <a:gd name="connsiteY37" fmla="*/ 1083347 h 2954770"/>
              <a:gd name="connsiteX38" fmla="*/ 0 w 3494416"/>
              <a:gd name="connsiteY38" fmla="*/ 805752 h 295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416" h="2954770">
                <a:moveTo>
                  <a:pt x="0" y="805752"/>
                </a:moveTo>
                <a:lnTo>
                  <a:pt x="345775" y="565253"/>
                </a:lnTo>
                <a:lnTo>
                  <a:pt x="1035888" y="39042"/>
                </a:lnTo>
                <a:lnTo>
                  <a:pt x="1222143" y="0"/>
                </a:lnTo>
                <a:lnTo>
                  <a:pt x="1252671" y="99427"/>
                </a:lnTo>
                <a:lnTo>
                  <a:pt x="1303307" y="289208"/>
                </a:lnTo>
                <a:lnTo>
                  <a:pt x="1319756" y="413254"/>
                </a:lnTo>
                <a:cubicBezTo>
                  <a:pt x="1631682" y="467078"/>
                  <a:pt x="2851239" y="666373"/>
                  <a:pt x="3128571" y="749906"/>
                </a:cubicBezTo>
                <a:cubicBezTo>
                  <a:pt x="3120336" y="798538"/>
                  <a:pt x="3040886" y="854831"/>
                  <a:pt x="2984555" y="893922"/>
                </a:cubicBezTo>
                <a:cubicBezTo>
                  <a:pt x="3066954" y="1023752"/>
                  <a:pt x="3052607" y="1098242"/>
                  <a:pt x="3056563" y="1181954"/>
                </a:cubicBezTo>
                <a:cubicBezTo>
                  <a:pt x="3057636" y="1244635"/>
                  <a:pt x="3127498" y="1335297"/>
                  <a:pt x="3128571" y="1397978"/>
                </a:cubicBezTo>
                <a:lnTo>
                  <a:pt x="3054469" y="1402016"/>
                </a:lnTo>
                <a:lnTo>
                  <a:pt x="3011337" y="1427895"/>
                </a:lnTo>
                <a:lnTo>
                  <a:pt x="3090222" y="1541994"/>
                </a:lnTo>
                <a:lnTo>
                  <a:pt x="3056563" y="1758018"/>
                </a:lnTo>
                <a:cubicBezTo>
                  <a:pt x="3074428" y="1877426"/>
                  <a:pt x="3080265" y="1949057"/>
                  <a:pt x="3056563" y="2046050"/>
                </a:cubicBezTo>
                <a:lnTo>
                  <a:pt x="2912547" y="2118058"/>
                </a:lnTo>
                <a:lnTo>
                  <a:pt x="2984555" y="2190066"/>
                </a:lnTo>
                <a:lnTo>
                  <a:pt x="2912547" y="2262074"/>
                </a:lnTo>
                <a:lnTo>
                  <a:pt x="2847435" y="2273284"/>
                </a:lnTo>
                <a:lnTo>
                  <a:pt x="3344595" y="2622114"/>
                </a:lnTo>
                <a:lnTo>
                  <a:pt x="3209745" y="2747736"/>
                </a:lnTo>
                <a:lnTo>
                  <a:pt x="3494416" y="2928891"/>
                </a:lnTo>
                <a:lnTo>
                  <a:pt x="3451284" y="2928891"/>
                </a:lnTo>
                <a:lnTo>
                  <a:pt x="3434031" y="2954770"/>
                </a:lnTo>
                <a:lnTo>
                  <a:pt x="3097601" y="2946144"/>
                </a:lnTo>
                <a:lnTo>
                  <a:pt x="3045843" y="2903012"/>
                </a:lnTo>
                <a:lnTo>
                  <a:pt x="2856062" y="2868506"/>
                </a:lnTo>
                <a:lnTo>
                  <a:pt x="2407488" y="2652846"/>
                </a:lnTo>
                <a:lnTo>
                  <a:pt x="2183201" y="2463065"/>
                </a:lnTo>
                <a:lnTo>
                  <a:pt x="2062431" y="2256031"/>
                </a:lnTo>
                <a:lnTo>
                  <a:pt x="2027926" y="2100755"/>
                </a:lnTo>
                <a:lnTo>
                  <a:pt x="1967541" y="2040370"/>
                </a:lnTo>
                <a:lnTo>
                  <a:pt x="1726001" y="1893721"/>
                </a:lnTo>
                <a:lnTo>
                  <a:pt x="1518967" y="1686687"/>
                </a:lnTo>
                <a:lnTo>
                  <a:pt x="1268801" y="1505533"/>
                </a:lnTo>
                <a:cubicBezTo>
                  <a:pt x="1158971" y="1445681"/>
                  <a:pt x="1054384" y="1523108"/>
                  <a:pt x="903878" y="1452744"/>
                </a:cubicBezTo>
                <a:cubicBezTo>
                  <a:pt x="753372" y="1382380"/>
                  <a:pt x="509095" y="1170317"/>
                  <a:pt x="365764" y="1083347"/>
                </a:cubicBezTo>
                <a:cubicBezTo>
                  <a:pt x="242937" y="1020020"/>
                  <a:pt x="112521" y="873006"/>
                  <a:pt x="0" y="805752"/>
                </a:cubicBezTo>
                <a:close/>
              </a:path>
            </a:pathLst>
          </a:custGeom>
          <a:solidFill>
            <a:srgbClr val="00B050">
              <a:alpha val="65000"/>
            </a:srgbClr>
          </a:solidFill>
          <a:ln>
            <a:solidFill>
              <a:srgbClr val="FFCC29">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4" name="Полилиния 379"/>
          <p:cNvSpPr/>
          <p:nvPr/>
        </p:nvSpPr>
        <p:spPr>
          <a:xfrm>
            <a:off x="4511071" y="1069196"/>
            <a:ext cx="4879239" cy="5032806"/>
          </a:xfrm>
          <a:custGeom>
            <a:avLst/>
            <a:gdLst>
              <a:gd name="connsiteX0" fmla="*/ 0 w 3968151"/>
              <a:gd name="connsiteY0" fmla="*/ 707366 h 4442604"/>
              <a:gd name="connsiteX1" fmla="*/ 284672 w 3968151"/>
              <a:gd name="connsiteY1" fmla="*/ 569344 h 4442604"/>
              <a:gd name="connsiteX2" fmla="*/ 543464 w 3968151"/>
              <a:gd name="connsiteY2" fmla="*/ 552091 h 4442604"/>
              <a:gd name="connsiteX3" fmla="*/ 854015 w 3968151"/>
              <a:gd name="connsiteY3" fmla="*/ 483079 h 4442604"/>
              <a:gd name="connsiteX4" fmla="*/ 1207698 w 3968151"/>
              <a:gd name="connsiteY4" fmla="*/ 362310 h 4442604"/>
              <a:gd name="connsiteX5" fmla="*/ 1630393 w 3968151"/>
              <a:gd name="connsiteY5" fmla="*/ 189781 h 4442604"/>
              <a:gd name="connsiteX6" fmla="*/ 2044461 w 3968151"/>
              <a:gd name="connsiteY6" fmla="*/ 0 h 4442604"/>
              <a:gd name="connsiteX7" fmla="*/ 2096219 w 3968151"/>
              <a:gd name="connsiteY7" fmla="*/ 103517 h 4442604"/>
              <a:gd name="connsiteX8" fmla="*/ 2027208 w 3968151"/>
              <a:gd name="connsiteY8" fmla="*/ 163902 h 4442604"/>
              <a:gd name="connsiteX9" fmla="*/ 2113472 w 3968151"/>
              <a:gd name="connsiteY9" fmla="*/ 319178 h 4442604"/>
              <a:gd name="connsiteX10" fmla="*/ 2225615 w 3968151"/>
              <a:gd name="connsiteY10" fmla="*/ 345057 h 4442604"/>
              <a:gd name="connsiteX11" fmla="*/ 2242868 w 3968151"/>
              <a:gd name="connsiteY11" fmla="*/ 405442 h 4442604"/>
              <a:gd name="connsiteX12" fmla="*/ 2467155 w 3968151"/>
              <a:gd name="connsiteY12" fmla="*/ 345057 h 4442604"/>
              <a:gd name="connsiteX13" fmla="*/ 2562046 w 3968151"/>
              <a:gd name="connsiteY13" fmla="*/ 534838 h 4442604"/>
              <a:gd name="connsiteX14" fmla="*/ 2605178 w 3968151"/>
              <a:gd name="connsiteY14" fmla="*/ 586596 h 4442604"/>
              <a:gd name="connsiteX15" fmla="*/ 2605178 w 3968151"/>
              <a:gd name="connsiteY15" fmla="*/ 655608 h 4442604"/>
              <a:gd name="connsiteX16" fmla="*/ 2562046 w 3968151"/>
              <a:gd name="connsiteY16" fmla="*/ 715993 h 4442604"/>
              <a:gd name="connsiteX17" fmla="*/ 2631057 w 3968151"/>
              <a:gd name="connsiteY17" fmla="*/ 854015 h 4442604"/>
              <a:gd name="connsiteX18" fmla="*/ 2786332 w 3968151"/>
              <a:gd name="connsiteY18" fmla="*/ 836762 h 4442604"/>
              <a:gd name="connsiteX19" fmla="*/ 2803585 w 3968151"/>
              <a:gd name="connsiteY19" fmla="*/ 923027 h 4442604"/>
              <a:gd name="connsiteX20" fmla="*/ 2717321 w 3968151"/>
              <a:gd name="connsiteY20" fmla="*/ 923027 h 4442604"/>
              <a:gd name="connsiteX21" fmla="*/ 2700068 w 3968151"/>
              <a:gd name="connsiteY21" fmla="*/ 983412 h 4442604"/>
              <a:gd name="connsiteX22" fmla="*/ 2777706 w 3968151"/>
              <a:gd name="connsiteY22" fmla="*/ 1017917 h 4442604"/>
              <a:gd name="connsiteX23" fmla="*/ 2855344 w 3968151"/>
              <a:gd name="connsiteY23" fmla="*/ 1000664 h 4442604"/>
              <a:gd name="connsiteX24" fmla="*/ 3122763 w 3968151"/>
              <a:gd name="connsiteY24" fmla="*/ 1086928 h 4442604"/>
              <a:gd name="connsiteX25" fmla="*/ 3347049 w 3968151"/>
              <a:gd name="connsiteY25" fmla="*/ 1078302 h 4442604"/>
              <a:gd name="connsiteX26" fmla="*/ 3545457 w 3968151"/>
              <a:gd name="connsiteY26" fmla="*/ 1112808 h 4442604"/>
              <a:gd name="connsiteX27" fmla="*/ 3605842 w 3968151"/>
              <a:gd name="connsiteY27" fmla="*/ 1095555 h 4442604"/>
              <a:gd name="connsiteX28" fmla="*/ 3657600 w 3968151"/>
              <a:gd name="connsiteY28" fmla="*/ 1130061 h 4442604"/>
              <a:gd name="connsiteX29" fmla="*/ 3700732 w 3968151"/>
              <a:gd name="connsiteY29" fmla="*/ 1388853 h 4442604"/>
              <a:gd name="connsiteX30" fmla="*/ 3821502 w 3968151"/>
              <a:gd name="connsiteY30" fmla="*/ 1406106 h 4442604"/>
              <a:gd name="connsiteX31" fmla="*/ 3786997 w 3968151"/>
              <a:gd name="connsiteY31" fmla="*/ 1561381 h 4442604"/>
              <a:gd name="connsiteX32" fmla="*/ 3856008 w 3968151"/>
              <a:gd name="connsiteY32" fmla="*/ 1682151 h 4442604"/>
              <a:gd name="connsiteX33" fmla="*/ 3795623 w 3968151"/>
              <a:gd name="connsiteY33" fmla="*/ 1725283 h 4442604"/>
              <a:gd name="connsiteX34" fmla="*/ 3890514 w 3968151"/>
              <a:gd name="connsiteY34" fmla="*/ 2018581 h 4442604"/>
              <a:gd name="connsiteX35" fmla="*/ 3881887 w 3968151"/>
              <a:gd name="connsiteY35" fmla="*/ 2303253 h 4442604"/>
              <a:gd name="connsiteX36" fmla="*/ 3838755 w 3968151"/>
              <a:gd name="connsiteY36" fmla="*/ 2389517 h 4442604"/>
              <a:gd name="connsiteX37" fmla="*/ 3968151 w 3968151"/>
              <a:gd name="connsiteY37" fmla="*/ 2976113 h 4442604"/>
              <a:gd name="connsiteX38" fmla="*/ 3666227 w 3968151"/>
              <a:gd name="connsiteY38" fmla="*/ 3114136 h 4442604"/>
              <a:gd name="connsiteX39" fmla="*/ 3554083 w 3968151"/>
              <a:gd name="connsiteY39" fmla="*/ 3416061 h 4442604"/>
              <a:gd name="connsiteX40" fmla="*/ 3079631 w 3968151"/>
              <a:gd name="connsiteY40" fmla="*/ 3519578 h 4442604"/>
              <a:gd name="connsiteX41" fmla="*/ 2700068 w 3968151"/>
              <a:gd name="connsiteY41" fmla="*/ 3571336 h 4442604"/>
              <a:gd name="connsiteX42" fmla="*/ 2579298 w 3968151"/>
              <a:gd name="connsiteY42" fmla="*/ 3441940 h 4442604"/>
              <a:gd name="connsiteX43" fmla="*/ 1923691 w 3968151"/>
              <a:gd name="connsiteY43" fmla="*/ 3631721 h 4442604"/>
              <a:gd name="connsiteX44" fmla="*/ 1794295 w 3968151"/>
              <a:gd name="connsiteY44" fmla="*/ 3907766 h 4442604"/>
              <a:gd name="connsiteX45" fmla="*/ 1777042 w 3968151"/>
              <a:gd name="connsiteY45" fmla="*/ 4235570 h 4442604"/>
              <a:gd name="connsiteX46" fmla="*/ 1846053 w 3968151"/>
              <a:gd name="connsiteY46" fmla="*/ 4330461 h 4442604"/>
              <a:gd name="connsiteX47" fmla="*/ 1595887 w 3968151"/>
              <a:gd name="connsiteY47" fmla="*/ 4442604 h 4442604"/>
              <a:gd name="connsiteX48" fmla="*/ 1449238 w 3968151"/>
              <a:gd name="connsiteY48" fmla="*/ 4123427 h 4442604"/>
              <a:gd name="connsiteX49" fmla="*/ 1397480 w 3968151"/>
              <a:gd name="connsiteY49" fmla="*/ 3994030 h 4442604"/>
              <a:gd name="connsiteX50" fmla="*/ 1457864 w 3968151"/>
              <a:gd name="connsiteY50" fmla="*/ 3657600 h 4442604"/>
              <a:gd name="connsiteX51" fmla="*/ 1509623 w 3968151"/>
              <a:gd name="connsiteY51" fmla="*/ 2717321 h 4442604"/>
              <a:gd name="connsiteX52" fmla="*/ 1552755 w 3968151"/>
              <a:gd name="connsiteY52" fmla="*/ 2648310 h 4442604"/>
              <a:gd name="connsiteX53" fmla="*/ 1475117 w 3968151"/>
              <a:gd name="connsiteY53" fmla="*/ 2053087 h 4442604"/>
              <a:gd name="connsiteX54" fmla="*/ 1173193 w 3968151"/>
              <a:gd name="connsiteY54" fmla="*/ 1690778 h 4442604"/>
              <a:gd name="connsiteX55" fmla="*/ 1035170 w 3968151"/>
              <a:gd name="connsiteY55" fmla="*/ 1535502 h 4442604"/>
              <a:gd name="connsiteX56" fmla="*/ 759125 w 3968151"/>
              <a:gd name="connsiteY56" fmla="*/ 1250830 h 4442604"/>
              <a:gd name="connsiteX57" fmla="*/ 560717 w 3968151"/>
              <a:gd name="connsiteY57" fmla="*/ 1104181 h 4442604"/>
              <a:gd name="connsiteX58" fmla="*/ 267419 w 3968151"/>
              <a:gd name="connsiteY58" fmla="*/ 897147 h 4442604"/>
              <a:gd name="connsiteX59" fmla="*/ 0 w 3968151"/>
              <a:gd name="connsiteY59" fmla="*/ 707366 h 4442604"/>
              <a:gd name="connsiteX0" fmla="*/ 0 w 3951901"/>
              <a:gd name="connsiteY0" fmla="*/ 813466 h 4442604"/>
              <a:gd name="connsiteX1" fmla="*/ 268422 w 3951901"/>
              <a:gd name="connsiteY1" fmla="*/ 569344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51169 w 3951901"/>
              <a:gd name="connsiteY58" fmla="*/ 897147 h 4442604"/>
              <a:gd name="connsiteX59" fmla="*/ 0 w 3951901"/>
              <a:gd name="connsiteY59" fmla="*/ 813466 h 4442604"/>
              <a:gd name="connsiteX0" fmla="*/ 0 w 3951901"/>
              <a:gd name="connsiteY0" fmla="*/ 813466 h 4442604"/>
              <a:gd name="connsiteX1" fmla="*/ 268422 w 3951901"/>
              <a:gd name="connsiteY1" fmla="*/ 569344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97442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16424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09206 w 3951901"/>
              <a:gd name="connsiteY31" fmla="*/ 1490042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42875 w 3951901"/>
              <a:gd name="connsiteY57" fmla="*/ 1250830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42875 w 3951901"/>
              <a:gd name="connsiteY57" fmla="*/ 1250830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813466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07280 w 3951901"/>
              <a:gd name="connsiteY8" fmla="*/ 259269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130458 w 3951901"/>
              <a:gd name="connsiteY7" fmla="*/ 182054 h 4442604"/>
              <a:gd name="connsiteX8" fmla="*/ 2007280 w 3951901"/>
              <a:gd name="connsiteY8" fmla="*/ 259269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610034 h 4260550"/>
              <a:gd name="connsiteX1" fmla="*/ 288032 w 3951901"/>
              <a:gd name="connsiteY1" fmla="*/ 487396 h 4260550"/>
              <a:gd name="connsiteX2" fmla="*/ 648072 w 3951901"/>
              <a:gd name="connsiteY2" fmla="*/ 415388 h 4260550"/>
              <a:gd name="connsiteX3" fmla="*/ 936104 w 3951901"/>
              <a:gd name="connsiteY3" fmla="*/ 343380 h 4260550"/>
              <a:gd name="connsiteX4" fmla="*/ 1296144 w 3951901"/>
              <a:gd name="connsiteY4" fmla="*/ 199364 h 4260550"/>
              <a:gd name="connsiteX5" fmla="*/ 1614143 w 3951901"/>
              <a:gd name="connsiteY5" fmla="*/ 7727 h 4260550"/>
              <a:gd name="connsiteX6" fmla="*/ 1927235 w 3951901"/>
              <a:gd name="connsiteY6" fmla="*/ 14290 h 4260550"/>
              <a:gd name="connsiteX7" fmla="*/ 2130458 w 3951901"/>
              <a:gd name="connsiteY7" fmla="*/ 0 h 4260550"/>
              <a:gd name="connsiteX8" fmla="*/ 2007280 w 3951901"/>
              <a:gd name="connsiteY8" fmla="*/ 77215 h 4260550"/>
              <a:gd name="connsiteX9" fmla="*/ 2097222 w 3951901"/>
              <a:gd name="connsiteY9" fmla="*/ 137124 h 4260550"/>
              <a:gd name="connsiteX10" fmla="*/ 2209365 w 3951901"/>
              <a:gd name="connsiteY10" fmla="*/ 163003 h 4260550"/>
              <a:gd name="connsiteX11" fmla="*/ 2226618 w 3951901"/>
              <a:gd name="connsiteY11" fmla="*/ 223388 h 4260550"/>
              <a:gd name="connsiteX12" fmla="*/ 2450905 w 3951901"/>
              <a:gd name="connsiteY12" fmla="*/ 163003 h 4260550"/>
              <a:gd name="connsiteX13" fmla="*/ 2545796 w 3951901"/>
              <a:gd name="connsiteY13" fmla="*/ 352784 h 4260550"/>
              <a:gd name="connsiteX14" fmla="*/ 2588928 w 3951901"/>
              <a:gd name="connsiteY14" fmla="*/ 404542 h 4260550"/>
              <a:gd name="connsiteX15" fmla="*/ 2588928 w 3951901"/>
              <a:gd name="connsiteY15" fmla="*/ 473554 h 4260550"/>
              <a:gd name="connsiteX16" fmla="*/ 2545796 w 3951901"/>
              <a:gd name="connsiteY16" fmla="*/ 533939 h 4260550"/>
              <a:gd name="connsiteX17" fmla="*/ 2614807 w 3951901"/>
              <a:gd name="connsiteY17" fmla="*/ 671961 h 4260550"/>
              <a:gd name="connsiteX18" fmla="*/ 2770082 w 3951901"/>
              <a:gd name="connsiteY18" fmla="*/ 654708 h 4260550"/>
              <a:gd name="connsiteX19" fmla="*/ 2787335 w 3951901"/>
              <a:gd name="connsiteY19" fmla="*/ 740973 h 4260550"/>
              <a:gd name="connsiteX20" fmla="*/ 2701071 w 3951901"/>
              <a:gd name="connsiteY20" fmla="*/ 740973 h 4260550"/>
              <a:gd name="connsiteX21" fmla="*/ 2683818 w 3951901"/>
              <a:gd name="connsiteY21" fmla="*/ 801358 h 4260550"/>
              <a:gd name="connsiteX22" fmla="*/ 2761456 w 3951901"/>
              <a:gd name="connsiteY22" fmla="*/ 835863 h 4260550"/>
              <a:gd name="connsiteX23" fmla="*/ 2839094 w 3951901"/>
              <a:gd name="connsiteY23" fmla="*/ 818610 h 4260550"/>
              <a:gd name="connsiteX24" fmla="*/ 3106513 w 3951901"/>
              <a:gd name="connsiteY24" fmla="*/ 904874 h 4260550"/>
              <a:gd name="connsiteX25" fmla="*/ 3330799 w 3951901"/>
              <a:gd name="connsiteY25" fmla="*/ 896248 h 4260550"/>
              <a:gd name="connsiteX26" fmla="*/ 3529207 w 3951901"/>
              <a:gd name="connsiteY26" fmla="*/ 930754 h 4260550"/>
              <a:gd name="connsiteX27" fmla="*/ 3589592 w 3951901"/>
              <a:gd name="connsiteY27" fmla="*/ 913501 h 4260550"/>
              <a:gd name="connsiteX28" fmla="*/ 3641350 w 3951901"/>
              <a:gd name="connsiteY28" fmla="*/ 948007 h 4260550"/>
              <a:gd name="connsiteX29" fmla="*/ 3684482 w 3951901"/>
              <a:gd name="connsiteY29" fmla="*/ 1206799 h 4260550"/>
              <a:gd name="connsiteX30" fmla="*/ 3805252 w 3951901"/>
              <a:gd name="connsiteY30" fmla="*/ 1224052 h 4260550"/>
              <a:gd name="connsiteX31" fmla="*/ 3888432 w 3951901"/>
              <a:gd name="connsiteY31" fmla="*/ 1402122 h 4260550"/>
              <a:gd name="connsiteX32" fmla="*/ 3816424 w 3951901"/>
              <a:gd name="connsiteY32" fmla="*/ 1402122 h 4260550"/>
              <a:gd name="connsiteX33" fmla="*/ 3888432 w 3951901"/>
              <a:gd name="connsiteY33" fmla="*/ 1546138 h 4260550"/>
              <a:gd name="connsiteX34" fmla="*/ 3744416 w 3951901"/>
              <a:gd name="connsiteY34" fmla="*/ 1618146 h 4260550"/>
              <a:gd name="connsiteX35" fmla="*/ 3874264 w 3951901"/>
              <a:gd name="connsiteY35" fmla="*/ 1836527 h 4260550"/>
              <a:gd name="connsiteX36" fmla="*/ 3865637 w 3951901"/>
              <a:gd name="connsiteY36" fmla="*/ 2121199 h 4260550"/>
              <a:gd name="connsiteX37" fmla="*/ 3822505 w 3951901"/>
              <a:gd name="connsiteY37" fmla="*/ 2207463 h 4260550"/>
              <a:gd name="connsiteX38" fmla="*/ 3951901 w 3951901"/>
              <a:gd name="connsiteY38" fmla="*/ 2794059 h 4260550"/>
              <a:gd name="connsiteX39" fmla="*/ 3649977 w 3951901"/>
              <a:gd name="connsiteY39" fmla="*/ 2932082 h 4260550"/>
              <a:gd name="connsiteX40" fmla="*/ 3537833 w 3951901"/>
              <a:gd name="connsiteY40" fmla="*/ 3234007 h 4260550"/>
              <a:gd name="connsiteX41" fmla="*/ 3063381 w 3951901"/>
              <a:gd name="connsiteY41" fmla="*/ 3337524 h 4260550"/>
              <a:gd name="connsiteX42" fmla="*/ 2683818 w 3951901"/>
              <a:gd name="connsiteY42" fmla="*/ 3389282 h 4260550"/>
              <a:gd name="connsiteX43" fmla="*/ 2563048 w 3951901"/>
              <a:gd name="connsiteY43" fmla="*/ 3259886 h 4260550"/>
              <a:gd name="connsiteX44" fmla="*/ 1907441 w 3951901"/>
              <a:gd name="connsiteY44" fmla="*/ 3449667 h 4260550"/>
              <a:gd name="connsiteX45" fmla="*/ 1778045 w 3951901"/>
              <a:gd name="connsiteY45" fmla="*/ 3725712 h 4260550"/>
              <a:gd name="connsiteX46" fmla="*/ 1760792 w 3951901"/>
              <a:gd name="connsiteY46" fmla="*/ 4053516 h 4260550"/>
              <a:gd name="connsiteX47" fmla="*/ 1829803 w 3951901"/>
              <a:gd name="connsiteY47" fmla="*/ 4148407 h 4260550"/>
              <a:gd name="connsiteX48" fmla="*/ 1579637 w 3951901"/>
              <a:gd name="connsiteY48" fmla="*/ 4260550 h 4260550"/>
              <a:gd name="connsiteX49" fmla="*/ 1432988 w 3951901"/>
              <a:gd name="connsiteY49" fmla="*/ 3941373 h 4260550"/>
              <a:gd name="connsiteX50" fmla="*/ 1381230 w 3951901"/>
              <a:gd name="connsiteY50" fmla="*/ 3811976 h 4260550"/>
              <a:gd name="connsiteX51" fmla="*/ 1441614 w 3951901"/>
              <a:gd name="connsiteY51" fmla="*/ 3475546 h 4260550"/>
              <a:gd name="connsiteX52" fmla="*/ 1493373 w 3951901"/>
              <a:gd name="connsiteY52" fmla="*/ 2535267 h 4260550"/>
              <a:gd name="connsiteX53" fmla="*/ 1536505 w 3951901"/>
              <a:gd name="connsiteY53" fmla="*/ 2466256 h 4260550"/>
              <a:gd name="connsiteX54" fmla="*/ 1458867 w 3951901"/>
              <a:gd name="connsiteY54" fmla="*/ 1871033 h 4260550"/>
              <a:gd name="connsiteX55" fmla="*/ 1156943 w 3951901"/>
              <a:gd name="connsiteY55" fmla="*/ 1508724 h 4260550"/>
              <a:gd name="connsiteX56" fmla="*/ 1018920 w 3951901"/>
              <a:gd name="connsiteY56" fmla="*/ 1353448 h 4260550"/>
              <a:gd name="connsiteX57" fmla="*/ 720080 w 3951901"/>
              <a:gd name="connsiteY57" fmla="*/ 1114090 h 4260550"/>
              <a:gd name="connsiteX58" fmla="*/ 504056 w 3951901"/>
              <a:gd name="connsiteY58" fmla="*/ 970074 h 4260550"/>
              <a:gd name="connsiteX59" fmla="*/ 288032 w 3951901"/>
              <a:gd name="connsiteY59" fmla="*/ 775428 h 4260550"/>
              <a:gd name="connsiteX60" fmla="*/ 0 w 3951901"/>
              <a:gd name="connsiteY60" fmla="*/ 610034 h 4260550"/>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26618 w 3951901"/>
              <a:gd name="connsiteY11" fmla="*/ 310075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45796 w 3951901"/>
              <a:gd name="connsiteY16" fmla="*/ 620626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45796 w 3951901"/>
              <a:gd name="connsiteY16" fmla="*/ 620626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888045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511181 w 3951901"/>
              <a:gd name="connsiteY26" fmla="*/ 1024960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8432 w 3951901"/>
              <a:gd name="connsiteY33" fmla="*/ 1632825 h 4347237"/>
              <a:gd name="connsiteX34" fmla="*/ 3778075 w 3951901"/>
              <a:gd name="connsiteY34" fmla="*/ 1671175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0614 w 3951901"/>
              <a:gd name="connsiteY33" fmla="*/ 1670140 h 4347237"/>
              <a:gd name="connsiteX34" fmla="*/ 3778075 w 3951901"/>
              <a:gd name="connsiteY34" fmla="*/ 1671175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60792 w 3951901"/>
              <a:gd name="connsiteY46" fmla="*/ 4140203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60792 w 3951901"/>
              <a:gd name="connsiteY46" fmla="*/ 4140203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51555 w 3951901"/>
              <a:gd name="connsiteY46" fmla="*/ 3900058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087312"/>
              <a:gd name="connsiteX1" fmla="*/ 288032 w 3951901"/>
              <a:gd name="connsiteY1" fmla="*/ 574083 h 4087312"/>
              <a:gd name="connsiteX2" fmla="*/ 648072 w 3951901"/>
              <a:gd name="connsiteY2" fmla="*/ 502075 h 4087312"/>
              <a:gd name="connsiteX3" fmla="*/ 936104 w 3951901"/>
              <a:gd name="connsiteY3" fmla="*/ 430067 h 4087312"/>
              <a:gd name="connsiteX4" fmla="*/ 1296144 w 3951901"/>
              <a:gd name="connsiteY4" fmla="*/ 286051 h 4087312"/>
              <a:gd name="connsiteX5" fmla="*/ 1614143 w 3951901"/>
              <a:gd name="connsiteY5" fmla="*/ 94414 h 4087312"/>
              <a:gd name="connsiteX6" fmla="*/ 2011382 w 3951901"/>
              <a:gd name="connsiteY6" fmla="*/ 0 h 4087312"/>
              <a:gd name="connsiteX7" fmla="*/ 2130458 w 3951901"/>
              <a:gd name="connsiteY7" fmla="*/ 86687 h 4087312"/>
              <a:gd name="connsiteX8" fmla="*/ 2007280 w 3951901"/>
              <a:gd name="connsiteY8" fmla="*/ 163902 h 4087312"/>
              <a:gd name="connsiteX9" fmla="*/ 2097222 w 3951901"/>
              <a:gd name="connsiteY9" fmla="*/ 223811 h 4087312"/>
              <a:gd name="connsiteX10" fmla="*/ 2209365 w 3951901"/>
              <a:gd name="connsiteY10" fmla="*/ 249690 h 4087312"/>
              <a:gd name="connsiteX11" fmla="*/ 2232248 w 3951901"/>
              <a:gd name="connsiteY11" fmla="*/ 336682 h 4087312"/>
              <a:gd name="connsiteX12" fmla="*/ 2450905 w 3951901"/>
              <a:gd name="connsiteY12" fmla="*/ 249690 h 4087312"/>
              <a:gd name="connsiteX13" fmla="*/ 2545796 w 3951901"/>
              <a:gd name="connsiteY13" fmla="*/ 439471 h 4087312"/>
              <a:gd name="connsiteX14" fmla="*/ 2588928 w 3951901"/>
              <a:gd name="connsiteY14" fmla="*/ 491229 h 4087312"/>
              <a:gd name="connsiteX15" fmla="*/ 2588928 w 3951901"/>
              <a:gd name="connsiteY15" fmla="*/ 560241 h 4087312"/>
              <a:gd name="connsiteX16" fmla="*/ 2592288 w 3951901"/>
              <a:gd name="connsiteY16" fmla="*/ 624714 h 4087312"/>
              <a:gd name="connsiteX17" fmla="*/ 2614807 w 3951901"/>
              <a:gd name="connsiteY17" fmla="*/ 758648 h 4087312"/>
              <a:gd name="connsiteX18" fmla="*/ 2770082 w 3951901"/>
              <a:gd name="connsiteY18" fmla="*/ 741395 h 4087312"/>
              <a:gd name="connsiteX19" fmla="*/ 2787335 w 3951901"/>
              <a:gd name="connsiteY19" fmla="*/ 827660 h 4087312"/>
              <a:gd name="connsiteX20" fmla="*/ 2813267 w 3951901"/>
              <a:gd name="connsiteY20" fmla="*/ 889368 h 4087312"/>
              <a:gd name="connsiteX21" fmla="*/ 2683818 w 3951901"/>
              <a:gd name="connsiteY21" fmla="*/ 910484 h 4087312"/>
              <a:gd name="connsiteX22" fmla="*/ 2772676 w 3951901"/>
              <a:gd name="connsiteY22" fmla="*/ 973038 h 4087312"/>
              <a:gd name="connsiteX23" fmla="*/ 2850313 w 3951901"/>
              <a:gd name="connsiteY23" fmla="*/ 961395 h 4087312"/>
              <a:gd name="connsiteX24" fmla="*/ 3106513 w 3951901"/>
              <a:gd name="connsiteY24" fmla="*/ 1019610 h 4087312"/>
              <a:gd name="connsiteX25" fmla="*/ 3330799 w 3951901"/>
              <a:gd name="connsiteY25" fmla="*/ 1010984 h 4087312"/>
              <a:gd name="connsiteX26" fmla="*/ 3487546 w 3951901"/>
              <a:gd name="connsiteY26" fmla="*/ 1060528 h 4087312"/>
              <a:gd name="connsiteX27" fmla="*/ 3606422 w 3951901"/>
              <a:gd name="connsiteY27" fmla="*/ 1033847 h 4087312"/>
              <a:gd name="connsiteX28" fmla="*/ 3641350 w 3951901"/>
              <a:gd name="connsiteY28" fmla="*/ 1034694 h 4087312"/>
              <a:gd name="connsiteX29" fmla="*/ 3684482 w 3951901"/>
              <a:gd name="connsiteY29" fmla="*/ 1293486 h 4087312"/>
              <a:gd name="connsiteX30" fmla="*/ 3841393 w 3951901"/>
              <a:gd name="connsiteY30" fmla="*/ 1265838 h 4087312"/>
              <a:gd name="connsiteX31" fmla="*/ 3888432 w 3951901"/>
              <a:gd name="connsiteY31" fmla="*/ 1488809 h 4087312"/>
              <a:gd name="connsiteX32" fmla="*/ 3749107 w 3951901"/>
              <a:gd name="connsiteY32" fmla="*/ 1511248 h 4087312"/>
              <a:gd name="connsiteX33" fmla="*/ 3880614 w 3951901"/>
              <a:gd name="connsiteY33" fmla="*/ 1670140 h 4087312"/>
              <a:gd name="connsiteX34" fmla="*/ 3778075 w 3951901"/>
              <a:gd name="connsiteY34" fmla="*/ 1671175 h 4087312"/>
              <a:gd name="connsiteX35" fmla="*/ 3874264 w 3951901"/>
              <a:gd name="connsiteY35" fmla="*/ 1923214 h 4087312"/>
              <a:gd name="connsiteX36" fmla="*/ 3865637 w 3951901"/>
              <a:gd name="connsiteY36" fmla="*/ 2207886 h 4087312"/>
              <a:gd name="connsiteX37" fmla="*/ 3822505 w 3951901"/>
              <a:gd name="connsiteY37" fmla="*/ 2294150 h 4087312"/>
              <a:gd name="connsiteX38" fmla="*/ 3951901 w 3951901"/>
              <a:gd name="connsiteY38" fmla="*/ 2880746 h 4087312"/>
              <a:gd name="connsiteX39" fmla="*/ 3649977 w 3951901"/>
              <a:gd name="connsiteY39" fmla="*/ 3018769 h 4087312"/>
              <a:gd name="connsiteX40" fmla="*/ 3537833 w 3951901"/>
              <a:gd name="connsiteY40" fmla="*/ 3320694 h 4087312"/>
              <a:gd name="connsiteX41" fmla="*/ 3063381 w 3951901"/>
              <a:gd name="connsiteY41" fmla="*/ 3424211 h 4087312"/>
              <a:gd name="connsiteX42" fmla="*/ 2683818 w 3951901"/>
              <a:gd name="connsiteY42" fmla="*/ 3475969 h 4087312"/>
              <a:gd name="connsiteX43" fmla="*/ 2563048 w 3951901"/>
              <a:gd name="connsiteY43" fmla="*/ 3346573 h 4087312"/>
              <a:gd name="connsiteX44" fmla="*/ 1907441 w 3951901"/>
              <a:gd name="connsiteY44" fmla="*/ 3536354 h 4087312"/>
              <a:gd name="connsiteX45" fmla="*/ 1778045 w 3951901"/>
              <a:gd name="connsiteY45" fmla="*/ 3812399 h 4087312"/>
              <a:gd name="connsiteX46" fmla="*/ 1751555 w 3951901"/>
              <a:gd name="connsiteY46" fmla="*/ 3900058 h 4087312"/>
              <a:gd name="connsiteX47" fmla="*/ 1737439 w 3951901"/>
              <a:gd name="connsiteY47" fmla="*/ 4087312 h 4087312"/>
              <a:gd name="connsiteX48" fmla="*/ 1542692 w 3951901"/>
              <a:gd name="connsiteY48" fmla="*/ 4042437 h 4087312"/>
              <a:gd name="connsiteX49" fmla="*/ 1432988 w 3951901"/>
              <a:gd name="connsiteY49" fmla="*/ 4028060 h 4087312"/>
              <a:gd name="connsiteX50" fmla="*/ 1381230 w 3951901"/>
              <a:gd name="connsiteY50" fmla="*/ 3898663 h 4087312"/>
              <a:gd name="connsiteX51" fmla="*/ 1441614 w 3951901"/>
              <a:gd name="connsiteY51" fmla="*/ 3562233 h 4087312"/>
              <a:gd name="connsiteX52" fmla="*/ 1493373 w 3951901"/>
              <a:gd name="connsiteY52" fmla="*/ 2621954 h 4087312"/>
              <a:gd name="connsiteX53" fmla="*/ 1536505 w 3951901"/>
              <a:gd name="connsiteY53" fmla="*/ 2552943 h 4087312"/>
              <a:gd name="connsiteX54" fmla="*/ 1458867 w 3951901"/>
              <a:gd name="connsiteY54" fmla="*/ 1957720 h 4087312"/>
              <a:gd name="connsiteX55" fmla="*/ 1156943 w 3951901"/>
              <a:gd name="connsiteY55" fmla="*/ 1595411 h 4087312"/>
              <a:gd name="connsiteX56" fmla="*/ 1018920 w 3951901"/>
              <a:gd name="connsiteY56" fmla="*/ 1440135 h 4087312"/>
              <a:gd name="connsiteX57" fmla="*/ 720080 w 3951901"/>
              <a:gd name="connsiteY57" fmla="*/ 1200777 h 4087312"/>
              <a:gd name="connsiteX58" fmla="*/ 504056 w 3951901"/>
              <a:gd name="connsiteY58" fmla="*/ 1056761 h 4087312"/>
              <a:gd name="connsiteX59" fmla="*/ 288032 w 3951901"/>
              <a:gd name="connsiteY59" fmla="*/ 862115 h 4087312"/>
              <a:gd name="connsiteX60" fmla="*/ 0 w 3951901"/>
              <a:gd name="connsiteY60" fmla="*/ 696721 h 4087312"/>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09730 w 3951901"/>
              <a:gd name="connsiteY47" fmla="*/ 4022658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09730 w 3951901"/>
              <a:gd name="connsiteY47" fmla="*/ 4022658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29507 w 3951901"/>
              <a:gd name="connsiteY47" fmla="*/ 3985044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554540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554540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33007"/>
              <a:gd name="connsiteX1" fmla="*/ 288032 w 3951901"/>
              <a:gd name="connsiteY1" fmla="*/ 574083 h 4033007"/>
              <a:gd name="connsiteX2" fmla="*/ 648072 w 3951901"/>
              <a:gd name="connsiteY2" fmla="*/ 502075 h 4033007"/>
              <a:gd name="connsiteX3" fmla="*/ 936104 w 3951901"/>
              <a:gd name="connsiteY3" fmla="*/ 430067 h 4033007"/>
              <a:gd name="connsiteX4" fmla="*/ 1296144 w 3951901"/>
              <a:gd name="connsiteY4" fmla="*/ 286051 h 4033007"/>
              <a:gd name="connsiteX5" fmla="*/ 1614143 w 3951901"/>
              <a:gd name="connsiteY5" fmla="*/ 94414 h 4033007"/>
              <a:gd name="connsiteX6" fmla="*/ 2011382 w 3951901"/>
              <a:gd name="connsiteY6" fmla="*/ 0 h 4033007"/>
              <a:gd name="connsiteX7" fmla="*/ 2130458 w 3951901"/>
              <a:gd name="connsiteY7" fmla="*/ 86687 h 4033007"/>
              <a:gd name="connsiteX8" fmla="*/ 2007280 w 3951901"/>
              <a:gd name="connsiteY8" fmla="*/ 163902 h 4033007"/>
              <a:gd name="connsiteX9" fmla="*/ 2097222 w 3951901"/>
              <a:gd name="connsiteY9" fmla="*/ 223811 h 4033007"/>
              <a:gd name="connsiteX10" fmla="*/ 2209365 w 3951901"/>
              <a:gd name="connsiteY10" fmla="*/ 249690 h 4033007"/>
              <a:gd name="connsiteX11" fmla="*/ 2232248 w 3951901"/>
              <a:gd name="connsiteY11" fmla="*/ 336682 h 4033007"/>
              <a:gd name="connsiteX12" fmla="*/ 2450905 w 3951901"/>
              <a:gd name="connsiteY12" fmla="*/ 249690 h 4033007"/>
              <a:gd name="connsiteX13" fmla="*/ 2545796 w 3951901"/>
              <a:gd name="connsiteY13" fmla="*/ 439471 h 4033007"/>
              <a:gd name="connsiteX14" fmla="*/ 2588928 w 3951901"/>
              <a:gd name="connsiteY14" fmla="*/ 491229 h 4033007"/>
              <a:gd name="connsiteX15" fmla="*/ 2588928 w 3951901"/>
              <a:gd name="connsiteY15" fmla="*/ 560241 h 4033007"/>
              <a:gd name="connsiteX16" fmla="*/ 2592288 w 3951901"/>
              <a:gd name="connsiteY16" fmla="*/ 624714 h 4033007"/>
              <a:gd name="connsiteX17" fmla="*/ 2614807 w 3951901"/>
              <a:gd name="connsiteY17" fmla="*/ 758648 h 4033007"/>
              <a:gd name="connsiteX18" fmla="*/ 2770082 w 3951901"/>
              <a:gd name="connsiteY18" fmla="*/ 741395 h 4033007"/>
              <a:gd name="connsiteX19" fmla="*/ 2787335 w 3951901"/>
              <a:gd name="connsiteY19" fmla="*/ 827660 h 4033007"/>
              <a:gd name="connsiteX20" fmla="*/ 2813267 w 3951901"/>
              <a:gd name="connsiteY20" fmla="*/ 889368 h 4033007"/>
              <a:gd name="connsiteX21" fmla="*/ 2683818 w 3951901"/>
              <a:gd name="connsiteY21" fmla="*/ 910484 h 4033007"/>
              <a:gd name="connsiteX22" fmla="*/ 2772676 w 3951901"/>
              <a:gd name="connsiteY22" fmla="*/ 973038 h 4033007"/>
              <a:gd name="connsiteX23" fmla="*/ 2850313 w 3951901"/>
              <a:gd name="connsiteY23" fmla="*/ 961395 h 4033007"/>
              <a:gd name="connsiteX24" fmla="*/ 3106513 w 3951901"/>
              <a:gd name="connsiteY24" fmla="*/ 1019610 h 4033007"/>
              <a:gd name="connsiteX25" fmla="*/ 3330799 w 3951901"/>
              <a:gd name="connsiteY25" fmla="*/ 1010984 h 4033007"/>
              <a:gd name="connsiteX26" fmla="*/ 3487546 w 3951901"/>
              <a:gd name="connsiteY26" fmla="*/ 1060528 h 4033007"/>
              <a:gd name="connsiteX27" fmla="*/ 3606422 w 3951901"/>
              <a:gd name="connsiteY27" fmla="*/ 1033847 h 4033007"/>
              <a:gd name="connsiteX28" fmla="*/ 3641350 w 3951901"/>
              <a:gd name="connsiteY28" fmla="*/ 1034694 h 4033007"/>
              <a:gd name="connsiteX29" fmla="*/ 3684482 w 3951901"/>
              <a:gd name="connsiteY29" fmla="*/ 1293486 h 4033007"/>
              <a:gd name="connsiteX30" fmla="*/ 3841393 w 3951901"/>
              <a:gd name="connsiteY30" fmla="*/ 1265838 h 4033007"/>
              <a:gd name="connsiteX31" fmla="*/ 3888432 w 3951901"/>
              <a:gd name="connsiteY31" fmla="*/ 1488809 h 4033007"/>
              <a:gd name="connsiteX32" fmla="*/ 3749107 w 3951901"/>
              <a:gd name="connsiteY32" fmla="*/ 1511248 h 4033007"/>
              <a:gd name="connsiteX33" fmla="*/ 3880614 w 3951901"/>
              <a:gd name="connsiteY33" fmla="*/ 1670140 h 4033007"/>
              <a:gd name="connsiteX34" fmla="*/ 3778075 w 3951901"/>
              <a:gd name="connsiteY34" fmla="*/ 1671175 h 4033007"/>
              <a:gd name="connsiteX35" fmla="*/ 3874264 w 3951901"/>
              <a:gd name="connsiteY35" fmla="*/ 1923214 h 4033007"/>
              <a:gd name="connsiteX36" fmla="*/ 3865637 w 3951901"/>
              <a:gd name="connsiteY36" fmla="*/ 2207886 h 4033007"/>
              <a:gd name="connsiteX37" fmla="*/ 3822505 w 3951901"/>
              <a:gd name="connsiteY37" fmla="*/ 2294150 h 4033007"/>
              <a:gd name="connsiteX38" fmla="*/ 3951901 w 3951901"/>
              <a:gd name="connsiteY38" fmla="*/ 2880746 h 4033007"/>
              <a:gd name="connsiteX39" fmla="*/ 3649977 w 3951901"/>
              <a:gd name="connsiteY39" fmla="*/ 3018769 h 4033007"/>
              <a:gd name="connsiteX40" fmla="*/ 3537833 w 3951901"/>
              <a:gd name="connsiteY40" fmla="*/ 3320694 h 4033007"/>
              <a:gd name="connsiteX41" fmla="*/ 3063381 w 3951901"/>
              <a:gd name="connsiteY41" fmla="*/ 3424211 h 4033007"/>
              <a:gd name="connsiteX42" fmla="*/ 2683818 w 3951901"/>
              <a:gd name="connsiteY42" fmla="*/ 3475969 h 4033007"/>
              <a:gd name="connsiteX43" fmla="*/ 2563048 w 3951901"/>
              <a:gd name="connsiteY43" fmla="*/ 3346573 h 4033007"/>
              <a:gd name="connsiteX44" fmla="*/ 1907441 w 3951901"/>
              <a:gd name="connsiteY44" fmla="*/ 3536354 h 4033007"/>
              <a:gd name="connsiteX45" fmla="*/ 1778045 w 3951901"/>
              <a:gd name="connsiteY45" fmla="*/ 3812399 h 4033007"/>
              <a:gd name="connsiteX46" fmla="*/ 1751555 w 3951901"/>
              <a:gd name="connsiteY46" fmla="*/ 3900058 h 4033007"/>
              <a:gd name="connsiteX47" fmla="*/ 1729507 w 3951901"/>
              <a:gd name="connsiteY47" fmla="*/ 3985044 h 4033007"/>
              <a:gd name="connsiteX48" fmla="*/ 1612863 w 3951901"/>
              <a:gd name="connsiteY48" fmla="*/ 3985044 h 4033007"/>
              <a:gd name="connsiteX49" fmla="*/ 1432988 w 3951901"/>
              <a:gd name="connsiteY49" fmla="*/ 4028060 h 4033007"/>
              <a:gd name="connsiteX50" fmla="*/ 1381230 w 3951901"/>
              <a:gd name="connsiteY50" fmla="*/ 3898663 h 4033007"/>
              <a:gd name="connsiteX51" fmla="*/ 1441614 w 3951901"/>
              <a:gd name="connsiteY51" fmla="*/ 3562233 h 4033007"/>
              <a:gd name="connsiteX52" fmla="*/ 1493373 w 3951901"/>
              <a:gd name="connsiteY52" fmla="*/ 2621954 h 4033007"/>
              <a:gd name="connsiteX53" fmla="*/ 1536505 w 3951901"/>
              <a:gd name="connsiteY53" fmla="*/ 2552943 h 4033007"/>
              <a:gd name="connsiteX54" fmla="*/ 1458867 w 3951901"/>
              <a:gd name="connsiteY54" fmla="*/ 1957720 h 4033007"/>
              <a:gd name="connsiteX55" fmla="*/ 1156943 w 3951901"/>
              <a:gd name="connsiteY55" fmla="*/ 1595411 h 4033007"/>
              <a:gd name="connsiteX56" fmla="*/ 1018920 w 3951901"/>
              <a:gd name="connsiteY56" fmla="*/ 1440135 h 4033007"/>
              <a:gd name="connsiteX57" fmla="*/ 720080 w 3951901"/>
              <a:gd name="connsiteY57" fmla="*/ 1200777 h 4033007"/>
              <a:gd name="connsiteX58" fmla="*/ 504056 w 3951901"/>
              <a:gd name="connsiteY58" fmla="*/ 1056761 h 4033007"/>
              <a:gd name="connsiteX59" fmla="*/ 288032 w 3951901"/>
              <a:gd name="connsiteY59" fmla="*/ 862115 h 4033007"/>
              <a:gd name="connsiteX60" fmla="*/ 0 w 3951901"/>
              <a:gd name="connsiteY60" fmla="*/ 696721 h 403300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671185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33007"/>
              <a:gd name="connsiteX1" fmla="*/ 288032 w 3951901"/>
              <a:gd name="connsiteY1" fmla="*/ 574083 h 4033007"/>
              <a:gd name="connsiteX2" fmla="*/ 648072 w 3951901"/>
              <a:gd name="connsiteY2" fmla="*/ 502075 h 4033007"/>
              <a:gd name="connsiteX3" fmla="*/ 936104 w 3951901"/>
              <a:gd name="connsiteY3" fmla="*/ 430067 h 4033007"/>
              <a:gd name="connsiteX4" fmla="*/ 1296144 w 3951901"/>
              <a:gd name="connsiteY4" fmla="*/ 286051 h 4033007"/>
              <a:gd name="connsiteX5" fmla="*/ 1614143 w 3951901"/>
              <a:gd name="connsiteY5" fmla="*/ 94414 h 4033007"/>
              <a:gd name="connsiteX6" fmla="*/ 2011382 w 3951901"/>
              <a:gd name="connsiteY6" fmla="*/ 0 h 4033007"/>
              <a:gd name="connsiteX7" fmla="*/ 2130458 w 3951901"/>
              <a:gd name="connsiteY7" fmla="*/ 86687 h 4033007"/>
              <a:gd name="connsiteX8" fmla="*/ 2007280 w 3951901"/>
              <a:gd name="connsiteY8" fmla="*/ 163902 h 4033007"/>
              <a:gd name="connsiteX9" fmla="*/ 2097222 w 3951901"/>
              <a:gd name="connsiteY9" fmla="*/ 223811 h 4033007"/>
              <a:gd name="connsiteX10" fmla="*/ 2209365 w 3951901"/>
              <a:gd name="connsiteY10" fmla="*/ 249690 h 4033007"/>
              <a:gd name="connsiteX11" fmla="*/ 2232248 w 3951901"/>
              <a:gd name="connsiteY11" fmla="*/ 336682 h 4033007"/>
              <a:gd name="connsiteX12" fmla="*/ 2450905 w 3951901"/>
              <a:gd name="connsiteY12" fmla="*/ 249690 h 4033007"/>
              <a:gd name="connsiteX13" fmla="*/ 2545796 w 3951901"/>
              <a:gd name="connsiteY13" fmla="*/ 439471 h 4033007"/>
              <a:gd name="connsiteX14" fmla="*/ 2588928 w 3951901"/>
              <a:gd name="connsiteY14" fmla="*/ 491229 h 4033007"/>
              <a:gd name="connsiteX15" fmla="*/ 2588928 w 3951901"/>
              <a:gd name="connsiteY15" fmla="*/ 560241 h 4033007"/>
              <a:gd name="connsiteX16" fmla="*/ 2592288 w 3951901"/>
              <a:gd name="connsiteY16" fmla="*/ 624714 h 4033007"/>
              <a:gd name="connsiteX17" fmla="*/ 2614807 w 3951901"/>
              <a:gd name="connsiteY17" fmla="*/ 758648 h 4033007"/>
              <a:gd name="connsiteX18" fmla="*/ 2770082 w 3951901"/>
              <a:gd name="connsiteY18" fmla="*/ 741395 h 4033007"/>
              <a:gd name="connsiteX19" fmla="*/ 2787335 w 3951901"/>
              <a:gd name="connsiteY19" fmla="*/ 827660 h 4033007"/>
              <a:gd name="connsiteX20" fmla="*/ 2813267 w 3951901"/>
              <a:gd name="connsiteY20" fmla="*/ 889368 h 4033007"/>
              <a:gd name="connsiteX21" fmla="*/ 2683818 w 3951901"/>
              <a:gd name="connsiteY21" fmla="*/ 910484 h 4033007"/>
              <a:gd name="connsiteX22" fmla="*/ 2772676 w 3951901"/>
              <a:gd name="connsiteY22" fmla="*/ 973038 h 4033007"/>
              <a:gd name="connsiteX23" fmla="*/ 2850313 w 3951901"/>
              <a:gd name="connsiteY23" fmla="*/ 961395 h 4033007"/>
              <a:gd name="connsiteX24" fmla="*/ 3106513 w 3951901"/>
              <a:gd name="connsiteY24" fmla="*/ 1019610 h 4033007"/>
              <a:gd name="connsiteX25" fmla="*/ 3330799 w 3951901"/>
              <a:gd name="connsiteY25" fmla="*/ 1010984 h 4033007"/>
              <a:gd name="connsiteX26" fmla="*/ 3487546 w 3951901"/>
              <a:gd name="connsiteY26" fmla="*/ 1060528 h 4033007"/>
              <a:gd name="connsiteX27" fmla="*/ 3606422 w 3951901"/>
              <a:gd name="connsiteY27" fmla="*/ 1033847 h 4033007"/>
              <a:gd name="connsiteX28" fmla="*/ 3641350 w 3951901"/>
              <a:gd name="connsiteY28" fmla="*/ 1034694 h 4033007"/>
              <a:gd name="connsiteX29" fmla="*/ 3684482 w 3951901"/>
              <a:gd name="connsiteY29" fmla="*/ 1293486 h 4033007"/>
              <a:gd name="connsiteX30" fmla="*/ 3841393 w 3951901"/>
              <a:gd name="connsiteY30" fmla="*/ 1265838 h 4033007"/>
              <a:gd name="connsiteX31" fmla="*/ 3888432 w 3951901"/>
              <a:gd name="connsiteY31" fmla="*/ 1488809 h 4033007"/>
              <a:gd name="connsiteX32" fmla="*/ 3749107 w 3951901"/>
              <a:gd name="connsiteY32" fmla="*/ 1511248 h 4033007"/>
              <a:gd name="connsiteX33" fmla="*/ 3880614 w 3951901"/>
              <a:gd name="connsiteY33" fmla="*/ 1670140 h 4033007"/>
              <a:gd name="connsiteX34" fmla="*/ 3778075 w 3951901"/>
              <a:gd name="connsiteY34" fmla="*/ 1671175 h 4033007"/>
              <a:gd name="connsiteX35" fmla="*/ 3874264 w 3951901"/>
              <a:gd name="connsiteY35" fmla="*/ 1923214 h 4033007"/>
              <a:gd name="connsiteX36" fmla="*/ 3865637 w 3951901"/>
              <a:gd name="connsiteY36" fmla="*/ 2207886 h 4033007"/>
              <a:gd name="connsiteX37" fmla="*/ 3822505 w 3951901"/>
              <a:gd name="connsiteY37" fmla="*/ 2294150 h 4033007"/>
              <a:gd name="connsiteX38" fmla="*/ 3951901 w 3951901"/>
              <a:gd name="connsiteY38" fmla="*/ 2880746 h 4033007"/>
              <a:gd name="connsiteX39" fmla="*/ 3649977 w 3951901"/>
              <a:gd name="connsiteY39" fmla="*/ 3018769 h 4033007"/>
              <a:gd name="connsiteX40" fmla="*/ 3537833 w 3951901"/>
              <a:gd name="connsiteY40" fmla="*/ 3320694 h 4033007"/>
              <a:gd name="connsiteX41" fmla="*/ 3063381 w 3951901"/>
              <a:gd name="connsiteY41" fmla="*/ 3424211 h 4033007"/>
              <a:gd name="connsiteX42" fmla="*/ 2683818 w 3951901"/>
              <a:gd name="connsiteY42" fmla="*/ 3475969 h 4033007"/>
              <a:gd name="connsiteX43" fmla="*/ 2563048 w 3951901"/>
              <a:gd name="connsiteY43" fmla="*/ 3346573 h 4033007"/>
              <a:gd name="connsiteX44" fmla="*/ 1907441 w 3951901"/>
              <a:gd name="connsiteY44" fmla="*/ 3536354 h 4033007"/>
              <a:gd name="connsiteX45" fmla="*/ 1778045 w 3951901"/>
              <a:gd name="connsiteY45" fmla="*/ 3812399 h 4033007"/>
              <a:gd name="connsiteX46" fmla="*/ 1751555 w 3951901"/>
              <a:gd name="connsiteY46" fmla="*/ 3900058 h 4033007"/>
              <a:gd name="connsiteX47" fmla="*/ 1729507 w 3951901"/>
              <a:gd name="connsiteY47" fmla="*/ 3985044 h 4033007"/>
              <a:gd name="connsiteX48" fmla="*/ 1671185 w 3951901"/>
              <a:gd name="connsiteY48" fmla="*/ 3985044 h 4033007"/>
              <a:gd name="connsiteX49" fmla="*/ 1432988 w 3951901"/>
              <a:gd name="connsiteY49" fmla="*/ 4028060 h 4033007"/>
              <a:gd name="connsiteX50" fmla="*/ 1381230 w 3951901"/>
              <a:gd name="connsiteY50" fmla="*/ 3898663 h 4033007"/>
              <a:gd name="connsiteX51" fmla="*/ 1441614 w 3951901"/>
              <a:gd name="connsiteY51" fmla="*/ 3562233 h 4033007"/>
              <a:gd name="connsiteX52" fmla="*/ 1493373 w 3951901"/>
              <a:gd name="connsiteY52" fmla="*/ 2621954 h 4033007"/>
              <a:gd name="connsiteX53" fmla="*/ 1536505 w 3951901"/>
              <a:gd name="connsiteY53" fmla="*/ 2552943 h 4033007"/>
              <a:gd name="connsiteX54" fmla="*/ 1458867 w 3951901"/>
              <a:gd name="connsiteY54" fmla="*/ 1957720 h 4033007"/>
              <a:gd name="connsiteX55" fmla="*/ 1156943 w 3951901"/>
              <a:gd name="connsiteY55" fmla="*/ 1595411 h 4033007"/>
              <a:gd name="connsiteX56" fmla="*/ 1018920 w 3951901"/>
              <a:gd name="connsiteY56" fmla="*/ 1440135 h 4033007"/>
              <a:gd name="connsiteX57" fmla="*/ 720080 w 3951901"/>
              <a:gd name="connsiteY57" fmla="*/ 1200777 h 4033007"/>
              <a:gd name="connsiteX58" fmla="*/ 504056 w 3951901"/>
              <a:gd name="connsiteY58" fmla="*/ 1056761 h 4033007"/>
              <a:gd name="connsiteX59" fmla="*/ 288032 w 3951901"/>
              <a:gd name="connsiteY59" fmla="*/ 862115 h 4033007"/>
              <a:gd name="connsiteX60" fmla="*/ 0 w 3951901"/>
              <a:gd name="connsiteY60" fmla="*/ 696721 h 403300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729507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729507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457"/>
              <a:gd name="connsiteX1" fmla="*/ 288032 w 3951901"/>
              <a:gd name="connsiteY1" fmla="*/ 574083 h 4042457"/>
              <a:gd name="connsiteX2" fmla="*/ 648072 w 3951901"/>
              <a:gd name="connsiteY2" fmla="*/ 502075 h 4042457"/>
              <a:gd name="connsiteX3" fmla="*/ 936104 w 3951901"/>
              <a:gd name="connsiteY3" fmla="*/ 430067 h 4042457"/>
              <a:gd name="connsiteX4" fmla="*/ 1296144 w 3951901"/>
              <a:gd name="connsiteY4" fmla="*/ 286051 h 4042457"/>
              <a:gd name="connsiteX5" fmla="*/ 1614143 w 3951901"/>
              <a:gd name="connsiteY5" fmla="*/ 94414 h 4042457"/>
              <a:gd name="connsiteX6" fmla="*/ 2011382 w 3951901"/>
              <a:gd name="connsiteY6" fmla="*/ 0 h 4042457"/>
              <a:gd name="connsiteX7" fmla="*/ 2130458 w 3951901"/>
              <a:gd name="connsiteY7" fmla="*/ 86687 h 4042457"/>
              <a:gd name="connsiteX8" fmla="*/ 2007280 w 3951901"/>
              <a:gd name="connsiteY8" fmla="*/ 163902 h 4042457"/>
              <a:gd name="connsiteX9" fmla="*/ 2097222 w 3951901"/>
              <a:gd name="connsiteY9" fmla="*/ 223811 h 4042457"/>
              <a:gd name="connsiteX10" fmla="*/ 2209365 w 3951901"/>
              <a:gd name="connsiteY10" fmla="*/ 249690 h 4042457"/>
              <a:gd name="connsiteX11" fmla="*/ 2232248 w 3951901"/>
              <a:gd name="connsiteY11" fmla="*/ 336682 h 4042457"/>
              <a:gd name="connsiteX12" fmla="*/ 2450905 w 3951901"/>
              <a:gd name="connsiteY12" fmla="*/ 249690 h 4042457"/>
              <a:gd name="connsiteX13" fmla="*/ 2545796 w 3951901"/>
              <a:gd name="connsiteY13" fmla="*/ 439471 h 4042457"/>
              <a:gd name="connsiteX14" fmla="*/ 2588928 w 3951901"/>
              <a:gd name="connsiteY14" fmla="*/ 491229 h 4042457"/>
              <a:gd name="connsiteX15" fmla="*/ 2588928 w 3951901"/>
              <a:gd name="connsiteY15" fmla="*/ 560241 h 4042457"/>
              <a:gd name="connsiteX16" fmla="*/ 2592288 w 3951901"/>
              <a:gd name="connsiteY16" fmla="*/ 624714 h 4042457"/>
              <a:gd name="connsiteX17" fmla="*/ 2614807 w 3951901"/>
              <a:gd name="connsiteY17" fmla="*/ 758648 h 4042457"/>
              <a:gd name="connsiteX18" fmla="*/ 2770082 w 3951901"/>
              <a:gd name="connsiteY18" fmla="*/ 741395 h 4042457"/>
              <a:gd name="connsiteX19" fmla="*/ 2787335 w 3951901"/>
              <a:gd name="connsiteY19" fmla="*/ 827660 h 4042457"/>
              <a:gd name="connsiteX20" fmla="*/ 2813267 w 3951901"/>
              <a:gd name="connsiteY20" fmla="*/ 889368 h 4042457"/>
              <a:gd name="connsiteX21" fmla="*/ 2683818 w 3951901"/>
              <a:gd name="connsiteY21" fmla="*/ 910484 h 4042457"/>
              <a:gd name="connsiteX22" fmla="*/ 2772676 w 3951901"/>
              <a:gd name="connsiteY22" fmla="*/ 973038 h 4042457"/>
              <a:gd name="connsiteX23" fmla="*/ 2850313 w 3951901"/>
              <a:gd name="connsiteY23" fmla="*/ 961395 h 4042457"/>
              <a:gd name="connsiteX24" fmla="*/ 3106513 w 3951901"/>
              <a:gd name="connsiteY24" fmla="*/ 1019610 h 4042457"/>
              <a:gd name="connsiteX25" fmla="*/ 3330799 w 3951901"/>
              <a:gd name="connsiteY25" fmla="*/ 1010984 h 4042457"/>
              <a:gd name="connsiteX26" fmla="*/ 3487546 w 3951901"/>
              <a:gd name="connsiteY26" fmla="*/ 1060528 h 4042457"/>
              <a:gd name="connsiteX27" fmla="*/ 3606422 w 3951901"/>
              <a:gd name="connsiteY27" fmla="*/ 1033847 h 4042457"/>
              <a:gd name="connsiteX28" fmla="*/ 3641350 w 3951901"/>
              <a:gd name="connsiteY28" fmla="*/ 1034694 h 4042457"/>
              <a:gd name="connsiteX29" fmla="*/ 3684482 w 3951901"/>
              <a:gd name="connsiteY29" fmla="*/ 1293486 h 4042457"/>
              <a:gd name="connsiteX30" fmla="*/ 3841393 w 3951901"/>
              <a:gd name="connsiteY30" fmla="*/ 1265838 h 4042457"/>
              <a:gd name="connsiteX31" fmla="*/ 3888432 w 3951901"/>
              <a:gd name="connsiteY31" fmla="*/ 1488809 h 4042457"/>
              <a:gd name="connsiteX32" fmla="*/ 3749107 w 3951901"/>
              <a:gd name="connsiteY32" fmla="*/ 1511248 h 4042457"/>
              <a:gd name="connsiteX33" fmla="*/ 3880614 w 3951901"/>
              <a:gd name="connsiteY33" fmla="*/ 1670140 h 4042457"/>
              <a:gd name="connsiteX34" fmla="*/ 3778075 w 3951901"/>
              <a:gd name="connsiteY34" fmla="*/ 1671175 h 4042457"/>
              <a:gd name="connsiteX35" fmla="*/ 3874264 w 3951901"/>
              <a:gd name="connsiteY35" fmla="*/ 1923214 h 4042457"/>
              <a:gd name="connsiteX36" fmla="*/ 3865637 w 3951901"/>
              <a:gd name="connsiteY36" fmla="*/ 2207886 h 4042457"/>
              <a:gd name="connsiteX37" fmla="*/ 3822505 w 3951901"/>
              <a:gd name="connsiteY37" fmla="*/ 2294150 h 4042457"/>
              <a:gd name="connsiteX38" fmla="*/ 3951901 w 3951901"/>
              <a:gd name="connsiteY38" fmla="*/ 2880746 h 4042457"/>
              <a:gd name="connsiteX39" fmla="*/ 3649977 w 3951901"/>
              <a:gd name="connsiteY39" fmla="*/ 3018769 h 4042457"/>
              <a:gd name="connsiteX40" fmla="*/ 3537833 w 3951901"/>
              <a:gd name="connsiteY40" fmla="*/ 3320694 h 4042457"/>
              <a:gd name="connsiteX41" fmla="*/ 3063381 w 3951901"/>
              <a:gd name="connsiteY41" fmla="*/ 3424211 h 4042457"/>
              <a:gd name="connsiteX42" fmla="*/ 2683818 w 3951901"/>
              <a:gd name="connsiteY42" fmla="*/ 3475969 h 4042457"/>
              <a:gd name="connsiteX43" fmla="*/ 2563048 w 3951901"/>
              <a:gd name="connsiteY43" fmla="*/ 3346573 h 4042457"/>
              <a:gd name="connsiteX44" fmla="*/ 1907441 w 3951901"/>
              <a:gd name="connsiteY44" fmla="*/ 3536354 h 4042457"/>
              <a:gd name="connsiteX45" fmla="*/ 1778045 w 3951901"/>
              <a:gd name="connsiteY45" fmla="*/ 3812399 h 4042457"/>
              <a:gd name="connsiteX46" fmla="*/ 1751555 w 3951901"/>
              <a:gd name="connsiteY46" fmla="*/ 3900058 h 4042457"/>
              <a:gd name="connsiteX47" fmla="*/ 1729507 w 3951901"/>
              <a:gd name="connsiteY47" fmla="*/ 3985044 h 4042457"/>
              <a:gd name="connsiteX48" fmla="*/ 1432988 w 3951901"/>
              <a:gd name="connsiteY48" fmla="*/ 4028060 h 4042457"/>
              <a:gd name="connsiteX49" fmla="*/ 1381230 w 3951901"/>
              <a:gd name="connsiteY49" fmla="*/ 3898663 h 4042457"/>
              <a:gd name="connsiteX50" fmla="*/ 1441614 w 3951901"/>
              <a:gd name="connsiteY50" fmla="*/ 3562233 h 4042457"/>
              <a:gd name="connsiteX51" fmla="*/ 1493373 w 3951901"/>
              <a:gd name="connsiteY51" fmla="*/ 2621954 h 4042457"/>
              <a:gd name="connsiteX52" fmla="*/ 1536505 w 3951901"/>
              <a:gd name="connsiteY52" fmla="*/ 2552943 h 4042457"/>
              <a:gd name="connsiteX53" fmla="*/ 1458867 w 3951901"/>
              <a:gd name="connsiteY53" fmla="*/ 1957720 h 4042457"/>
              <a:gd name="connsiteX54" fmla="*/ 1156943 w 3951901"/>
              <a:gd name="connsiteY54" fmla="*/ 1595411 h 4042457"/>
              <a:gd name="connsiteX55" fmla="*/ 1018920 w 3951901"/>
              <a:gd name="connsiteY55" fmla="*/ 1440135 h 4042457"/>
              <a:gd name="connsiteX56" fmla="*/ 720080 w 3951901"/>
              <a:gd name="connsiteY56" fmla="*/ 1200777 h 4042457"/>
              <a:gd name="connsiteX57" fmla="*/ 504056 w 3951901"/>
              <a:gd name="connsiteY57" fmla="*/ 1056761 h 4042457"/>
              <a:gd name="connsiteX58" fmla="*/ 288032 w 3951901"/>
              <a:gd name="connsiteY58" fmla="*/ 862115 h 4042457"/>
              <a:gd name="connsiteX59" fmla="*/ 0 w 3951901"/>
              <a:gd name="connsiteY59" fmla="*/ 696721 h 4042457"/>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4042901 h 4042901"/>
              <a:gd name="connsiteX48" fmla="*/ 1432988 w 3951901"/>
              <a:gd name="connsiteY48" fmla="*/ 4028060 h 4042901"/>
              <a:gd name="connsiteX49" fmla="*/ 1381230 w 3951901"/>
              <a:gd name="connsiteY49" fmla="*/ 3898663 h 4042901"/>
              <a:gd name="connsiteX50" fmla="*/ 1441614 w 3951901"/>
              <a:gd name="connsiteY50" fmla="*/ 3562233 h 4042901"/>
              <a:gd name="connsiteX51" fmla="*/ 1493373 w 3951901"/>
              <a:gd name="connsiteY51" fmla="*/ 2621954 h 4042901"/>
              <a:gd name="connsiteX52" fmla="*/ 1536505 w 3951901"/>
              <a:gd name="connsiteY52" fmla="*/ 2552943 h 4042901"/>
              <a:gd name="connsiteX53" fmla="*/ 1458867 w 3951901"/>
              <a:gd name="connsiteY53" fmla="*/ 1957720 h 4042901"/>
              <a:gd name="connsiteX54" fmla="*/ 1156943 w 3951901"/>
              <a:gd name="connsiteY54" fmla="*/ 1595411 h 4042901"/>
              <a:gd name="connsiteX55" fmla="*/ 1018920 w 3951901"/>
              <a:gd name="connsiteY55" fmla="*/ 1440135 h 4042901"/>
              <a:gd name="connsiteX56" fmla="*/ 720080 w 3951901"/>
              <a:gd name="connsiteY56" fmla="*/ 1200777 h 4042901"/>
              <a:gd name="connsiteX57" fmla="*/ 504056 w 3951901"/>
              <a:gd name="connsiteY57" fmla="*/ 1056761 h 4042901"/>
              <a:gd name="connsiteX58" fmla="*/ 288032 w 3951901"/>
              <a:gd name="connsiteY58" fmla="*/ 862115 h 4042901"/>
              <a:gd name="connsiteX59" fmla="*/ 0 w 3951901"/>
              <a:gd name="connsiteY59"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4042901 h 4042901"/>
              <a:gd name="connsiteX48" fmla="*/ 1432988 w 3951901"/>
              <a:gd name="connsiteY48" fmla="*/ 4028060 h 4042901"/>
              <a:gd name="connsiteX49" fmla="*/ 1381230 w 3951901"/>
              <a:gd name="connsiteY49" fmla="*/ 3898663 h 4042901"/>
              <a:gd name="connsiteX50" fmla="*/ 1441614 w 3951901"/>
              <a:gd name="connsiteY50" fmla="*/ 3562233 h 4042901"/>
              <a:gd name="connsiteX51" fmla="*/ 1493373 w 3951901"/>
              <a:gd name="connsiteY51" fmla="*/ 2621954 h 4042901"/>
              <a:gd name="connsiteX52" fmla="*/ 1536505 w 3951901"/>
              <a:gd name="connsiteY52" fmla="*/ 2552943 h 4042901"/>
              <a:gd name="connsiteX53" fmla="*/ 1458867 w 3951901"/>
              <a:gd name="connsiteY53" fmla="*/ 1957720 h 4042901"/>
              <a:gd name="connsiteX54" fmla="*/ 1156943 w 3951901"/>
              <a:gd name="connsiteY54" fmla="*/ 1595411 h 4042901"/>
              <a:gd name="connsiteX55" fmla="*/ 1018920 w 3951901"/>
              <a:gd name="connsiteY55" fmla="*/ 1440135 h 4042901"/>
              <a:gd name="connsiteX56" fmla="*/ 720080 w 3951901"/>
              <a:gd name="connsiteY56" fmla="*/ 1200777 h 4042901"/>
              <a:gd name="connsiteX57" fmla="*/ 504056 w 3951901"/>
              <a:gd name="connsiteY57" fmla="*/ 1056761 h 4042901"/>
              <a:gd name="connsiteX58" fmla="*/ 288032 w 3951901"/>
              <a:gd name="connsiteY58" fmla="*/ 862115 h 4042901"/>
              <a:gd name="connsiteX59" fmla="*/ 0 w 3951901"/>
              <a:gd name="connsiteY59" fmla="*/ 696721 h 4042901"/>
              <a:gd name="connsiteX0" fmla="*/ 0 w 3951901"/>
              <a:gd name="connsiteY0" fmla="*/ 696721 h 4043757"/>
              <a:gd name="connsiteX1" fmla="*/ 288032 w 3951901"/>
              <a:gd name="connsiteY1" fmla="*/ 574083 h 4043757"/>
              <a:gd name="connsiteX2" fmla="*/ 648072 w 3951901"/>
              <a:gd name="connsiteY2" fmla="*/ 502075 h 4043757"/>
              <a:gd name="connsiteX3" fmla="*/ 936104 w 3951901"/>
              <a:gd name="connsiteY3" fmla="*/ 430067 h 4043757"/>
              <a:gd name="connsiteX4" fmla="*/ 1296144 w 3951901"/>
              <a:gd name="connsiteY4" fmla="*/ 286051 h 4043757"/>
              <a:gd name="connsiteX5" fmla="*/ 1614143 w 3951901"/>
              <a:gd name="connsiteY5" fmla="*/ 94414 h 4043757"/>
              <a:gd name="connsiteX6" fmla="*/ 2011382 w 3951901"/>
              <a:gd name="connsiteY6" fmla="*/ 0 h 4043757"/>
              <a:gd name="connsiteX7" fmla="*/ 2130458 w 3951901"/>
              <a:gd name="connsiteY7" fmla="*/ 86687 h 4043757"/>
              <a:gd name="connsiteX8" fmla="*/ 2007280 w 3951901"/>
              <a:gd name="connsiteY8" fmla="*/ 163902 h 4043757"/>
              <a:gd name="connsiteX9" fmla="*/ 2097222 w 3951901"/>
              <a:gd name="connsiteY9" fmla="*/ 223811 h 4043757"/>
              <a:gd name="connsiteX10" fmla="*/ 2209365 w 3951901"/>
              <a:gd name="connsiteY10" fmla="*/ 249690 h 4043757"/>
              <a:gd name="connsiteX11" fmla="*/ 2232248 w 3951901"/>
              <a:gd name="connsiteY11" fmla="*/ 336682 h 4043757"/>
              <a:gd name="connsiteX12" fmla="*/ 2450905 w 3951901"/>
              <a:gd name="connsiteY12" fmla="*/ 249690 h 4043757"/>
              <a:gd name="connsiteX13" fmla="*/ 2545796 w 3951901"/>
              <a:gd name="connsiteY13" fmla="*/ 439471 h 4043757"/>
              <a:gd name="connsiteX14" fmla="*/ 2588928 w 3951901"/>
              <a:gd name="connsiteY14" fmla="*/ 491229 h 4043757"/>
              <a:gd name="connsiteX15" fmla="*/ 2588928 w 3951901"/>
              <a:gd name="connsiteY15" fmla="*/ 560241 h 4043757"/>
              <a:gd name="connsiteX16" fmla="*/ 2592288 w 3951901"/>
              <a:gd name="connsiteY16" fmla="*/ 624714 h 4043757"/>
              <a:gd name="connsiteX17" fmla="*/ 2614807 w 3951901"/>
              <a:gd name="connsiteY17" fmla="*/ 758648 h 4043757"/>
              <a:gd name="connsiteX18" fmla="*/ 2770082 w 3951901"/>
              <a:gd name="connsiteY18" fmla="*/ 741395 h 4043757"/>
              <a:gd name="connsiteX19" fmla="*/ 2787335 w 3951901"/>
              <a:gd name="connsiteY19" fmla="*/ 827660 h 4043757"/>
              <a:gd name="connsiteX20" fmla="*/ 2813267 w 3951901"/>
              <a:gd name="connsiteY20" fmla="*/ 889368 h 4043757"/>
              <a:gd name="connsiteX21" fmla="*/ 2683818 w 3951901"/>
              <a:gd name="connsiteY21" fmla="*/ 910484 h 4043757"/>
              <a:gd name="connsiteX22" fmla="*/ 2772676 w 3951901"/>
              <a:gd name="connsiteY22" fmla="*/ 973038 h 4043757"/>
              <a:gd name="connsiteX23" fmla="*/ 2850313 w 3951901"/>
              <a:gd name="connsiteY23" fmla="*/ 961395 h 4043757"/>
              <a:gd name="connsiteX24" fmla="*/ 3106513 w 3951901"/>
              <a:gd name="connsiteY24" fmla="*/ 1019610 h 4043757"/>
              <a:gd name="connsiteX25" fmla="*/ 3330799 w 3951901"/>
              <a:gd name="connsiteY25" fmla="*/ 1010984 h 4043757"/>
              <a:gd name="connsiteX26" fmla="*/ 3487546 w 3951901"/>
              <a:gd name="connsiteY26" fmla="*/ 1060528 h 4043757"/>
              <a:gd name="connsiteX27" fmla="*/ 3606422 w 3951901"/>
              <a:gd name="connsiteY27" fmla="*/ 1033847 h 4043757"/>
              <a:gd name="connsiteX28" fmla="*/ 3641350 w 3951901"/>
              <a:gd name="connsiteY28" fmla="*/ 1034694 h 4043757"/>
              <a:gd name="connsiteX29" fmla="*/ 3684482 w 3951901"/>
              <a:gd name="connsiteY29" fmla="*/ 1293486 h 4043757"/>
              <a:gd name="connsiteX30" fmla="*/ 3841393 w 3951901"/>
              <a:gd name="connsiteY30" fmla="*/ 1265838 h 4043757"/>
              <a:gd name="connsiteX31" fmla="*/ 3888432 w 3951901"/>
              <a:gd name="connsiteY31" fmla="*/ 1488809 h 4043757"/>
              <a:gd name="connsiteX32" fmla="*/ 3749107 w 3951901"/>
              <a:gd name="connsiteY32" fmla="*/ 1511248 h 4043757"/>
              <a:gd name="connsiteX33" fmla="*/ 3880614 w 3951901"/>
              <a:gd name="connsiteY33" fmla="*/ 1670140 h 4043757"/>
              <a:gd name="connsiteX34" fmla="*/ 3778075 w 3951901"/>
              <a:gd name="connsiteY34" fmla="*/ 1671175 h 4043757"/>
              <a:gd name="connsiteX35" fmla="*/ 3874264 w 3951901"/>
              <a:gd name="connsiteY35" fmla="*/ 1923214 h 4043757"/>
              <a:gd name="connsiteX36" fmla="*/ 3865637 w 3951901"/>
              <a:gd name="connsiteY36" fmla="*/ 2207886 h 4043757"/>
              <a:gd name="connsiteX37" fmla="*/ 3822505 w 3951901"/>
              <a:gd name="connsiteY37" fmla="*/ 2294150 h 4043757"/>
              <a:gd name="connsiteX38" fmla="*/ 3951901 w 3951901"/>
              <a:gd name="connsiteY38" fmla="*/ 2880746 h 4043757"/>
              <a:gd name="connsiteX39" fmla="*/ 3649977 w 3951901"/>
              <a:gd name="connsiteY39" fmla="*/ 3018769 h 4043757"/>
              <a:gd name="connsiteX40" fmla="*/ 3537833 w 3951901"/>
              <a:gd name="connsiteY40" fmla="*/ 3320694 h 4043757"/>
              <a:gd name="connsiteX41" fmla="*/ 3063381 w 3951901"/>
              <a:gd name="connsiteY41" fmla="*/ 3424211 h 4043757"/>
              <a:gd name="connsiteX42" fmla="*/ 2683818 w 3951901"/>
              <a:gd name="connsiteY42" fmla="*/ 3475969 h 4043757"/>
              <a:gd name="connsiteX43" fmla="*/ 2563048 w 3951901"/>
              <a:gd name="connsiteY43" fmla="*/ 3346573 h 4043757"/>
              <a:gd name="connsiteX44" fmla="*/ 1907441 w 3951901"/>
              <a:gd name="connsiteY44" fmla="*/ 3536354 h 4043757"/>
              <a:gd name="connsiteX45" fmla="*/ 1778045 w 3951901"/>
              <a:gd name="connsiteY45" fmla="*/ 3812399 h 4043757"/>
              <a:gd name="connsiteX46" fmla="*/ 1751555 w 3951901"/>
              <a:gd name="connsiteY46" fmla="*/ 3900058 h 4043757"/>
              <a:gd name="connsiteX47" fmla="*/ 1729507 w 3951901"/>
              <a:gd name="connsiteY47" fmla="*/ 4042901 h 4043757"/>
              <a:gd name="connsiteX48" fmla="*/ 1432988 w 3951901"/>
              <a:gd name="connsiteY48" fmla="*/ 4028060 h 4043757"/>
              <a:gd name="connsiteX49" fmla="*/ 1381230 w 3951901"/>
              <a:gd name="connsiteY49" fmla="*/ 3898663 h 4043757"/>
              <a:gd name="connsiteX50" fmla="*/ 1441614 w 3951901"/>
              <a:gd name="connsiteY50" fmla="*/ 3562233 h 4043757"/>
              <a:gd name="connsiteX51" fmla="*/ 1493373 w 3951901"/>
              <a:gd name="connsiteY51" fmla="*/ 2621954 h 4043757"/>
              <a:gd name="connsiteX52" fmla="*/ 1536505 w 3951901"/>
              <a:gd name="connsiteY52" fmla="*/ 2552943 h 4043757"/>
              <a:gd name="connsiteX53" fmla="*/ 1458867 w 3951901"/>
              <a:gd name="connsiteY53" fmla="*/ 1957720 h 4043757"/>
              <a:gd name="connsiteX54" fmla="*/ 1156943 w 3951901"/>
              <a:gd name="connsiteY54" fmla="*/ 1595411 h 4043757"/>
              <a:gd name="connsiteX55" fmla="*/ 1018920 w 3951901"/>
              <a:gd name="connsiteY55" fmla="*/ 1440135 h 4043757"/>
              <a:gd name="connsiteX56" fmla="*/ 720080 w 3951901"/>
              <a:gd name="connsiteY56" fmla="*/ 1200777 h 4043757"/>
              <a:gd name="connsiteX57" fmla="*/ 504056 w 3951901"/>
              <a:gd name="connsiteY57" fmla="*/ 1056761 h 4043757"/>
              <a:gd name="connsiteX58" fmla="*/ 288032 w 3951901"/>
              <a:gd name="connsiteY58" fmla="*/ 862115 h 4043757"/>
              <a:gd name="connsiteX59" fmla="*/ 0 w 3951901"/>
              <a:gd name="connsiteY59" fmla="*/ 696721 h 4043757"/>
              <a:gd name="connsiteX0" fmla="*/ 0 w 3951901"/>
              <a:gd name="connsiteY0" fmla="*/ 696721 h 4043757"/>
              <a:gd name="connsiteX1" fmla="*/ 288032 w 3951901"/>
              <a:gd name="connsiteY1" fmla="*/ 574083 h 4043757"/>
              <a:gd name="connsiteX2" fmla="*/ 648072 w 3951901"/>
              <a:gd name="connsiteY2" fmla="*/ 502075 h 4043757"/>
              <a:gd name="connsiteX3" fmla="*/ 936104 w 3951901"/>
              <a:gd name="connsiteY3" fmla="*/ 430067 h 4043757"/>
              <a:gd name="connsiteX4" fmla="*/ 1296144 w 3951901"/>
              <a:gd name="connsiteY4" fmla="*/ 286051 h 4043757"/>
              <a:gd name="connsiteX5" fmla="*/ 1614143 w 3951901"/>
              <a:gd name="connsiteY5" fmla="*/ 94414 h 4043757"/>
              <a:gd name="connsiteX6" fmla="*/ 2011382 w 3951901"/>
              <a:gd name="connsiteY6" fmla="*/ 0 h 4043757"/>
              <a:gd name="connsiteX7" fmla="*/ 2130458 w 3951901"/>
              <a:gd name="connsiteY7" fmla="*/ 86687 h 4043757"/>
              <a:gd name="connsiteX8" fmla="*/ 2007280 w 3951901"/>
              <a:gd name="connsiteY8" fmla="*/ 163902 h 4043757"/>
              <a:gd name="connsiteX9" fmla="*/ 2097222 w 3951901"/>
              <a:gd name="connsiteY9" fmla="*/ 223811 h 4043757"/>
              <a:gd name="connsiteX10" fmla="*/ 2209365 w 3951901"/>
              <a:gd name="connsiteY10" fmla="*/ 249690 h 4043757"/>
              <a:gd name="connsiteX11" fmla="*/ 2232248 w 3951901"/>
              <a:gd name="connsiteY11" fmla="*/ 336682 h 4043757"/>
              <a:gd name="connsiteX12" fmla="*/ 2450905 w 3951901"/>
              <a:gd name="connsiteY12" fmla="*/ 249690 h 4043757"/>
              <a:gd name="connsiteX13" fmla="*/ 2545796 w 3951901"/>
              <a:gd name="connsiteY13" fmla="*/ 439471 h 4043757"/>
              <a:gd name="connsiteX14" fmla="*/ 2588928 w 3951901"/>
              <a:gd name="connsiteY14" fmla="*/ 491229 h 4043757"/>
              <a:gd name="connsiteX15" fmla="*/ 2588928 w 3951901"/>
              <a:gd name="connsiteY15" fmla="*/ 560241 h 4043757"/>
              <a:gd name="connsiteX16" fmla="*/ 2592288 w 3951901"/>
              <a:gd name="connsiteY16" fmla="*/ 624714 h 4043757"/>
              <a:gd name="connsiteX17" fmla="*/ 2614807 w 3951901"/>
              <a:gd name="connsiteY17" fmla="*/ 758648 h 4043757"/>
              <a:gd name="connsiteX18" fmla="*/ 2770082 w 3951901"/>
              <a:gd name="connsiteY18" fmla="*/ 741395 h 4043757"/>
              <a:gd name="connsiteX19" fmla="*/ 2787335 w 3951901"/>
              <a:gd name="connsiteY19" fmla="*/ 827660 h 4043757"/>
              <a:gd name="connsiteX20" fmla="*/ 2813267 w 3951901"/>
              <a:gd name="connsiteY20" fmla="*/ 889368 h 4043757"/>
              <a:gd name="connsiteX21" fmla="*/ 2683818 w 3951901"/>
              <a:gd name="connsiteY21" fmla="*/ 910484 h 4043757"/>
              <a:gd name="connsiteX22" fmla="*/ 2772676 w 3951901"/>
              <a:gd name="connsiteY22" fmla="*/ 973038 h 4043757"/>
              <a:gd name="connsiteX23" fmla="*/ 2850313 w 3951901"/>
              <a:gd name="connsiteY23" fmla="*/ 961395 h 4043757"/>
              <a:gd name="connsiteX24" fmla="*/ 3106513 w 3951901"/>
              <a:gd name="connsiteY24" fmla="*/ 1019610 h 4043757"/>
              <a:gd name="connsiteX25" fmla="*/ 3330799 w 3951901"/>
              <a:gd name="connsiteY25" fmla="*/ 1010984 h 4043757"/>
              <a:gd name="connsiteX26" fmla="*/ 3487546 w 3951901"/>
              <a:gd name="connsiteY26" fmla="*/ 1060528 h 4043757"/>
              <a:gd name="connsiteX27" fmla="*/ 3606422 w 3951901"/>
              <a:gd name="connsiteY27" fmla="*/ 1033847 h 4043757"/>
              <a:gd name="connsiteX28" fmla="*/ 3641350 w 3951901"/>
              <a:gd name="connsiteY28" fmla="*/ 1034694 h 4043757"/>
              <a:gd name="connsiteX29" fmla="*/ 3684482 w 3951901"/>
              <a:gd name="connsiteY29" fmla="*/ 1293486 h 4043757"/>
              <a:gd name="connsiteX30" fmla="*/ 3841393 w 3951901"/>
              <a:gd name="connsiteY30" fmla="*/ 1265838 h 4043757"/>
              <a:gd name="connsiteX31" fmla="*/ 3888432 w 3951901"/>
              <a:gd name="connsiteY31" fmla="*/ 1488809 h 4043757"/>
              <a:gd name="connsiteX32" fmla="*/ 3749107 w 3951901"/>
              <a:gd name="connsiteY32" fmla="*/ 1511248 h 4043757"/>
              <a:gd name="connsiteX33" fmla="*/ 3880614 w 3951901"/>
              <a:gd name="connsiteY33" fmla="*/ 1670140 h 4043757"/>
              <a:gd name="connsiteX34" fmla="*/ 3778075 w 3951901"/>
              <a:gd name="connsiteY34" fmla="*/ 1671175 h 4043757"/>
              <a:gd name="connsiteX35" fmla="*/ 3874264 w 3951901"/>
              <a:gd name="connsiteY35" fmla="*/ 1923214 h 4043757"/>
              <a:gd name="connsiteX36" fmla="*/ 3865637 w 3951901"/>
              <a:gd name="connsiteY36" fmla="*/ 2207886 h 4043757"/>
              <a:gd name="connsiteX37" fmla="*/ 3822505 w 3951901"/>
              <a:gd name="connsiteY37" fmla="*/ 2294150 h 4043757"/>
              <a:gd name="connsiteX38" fmla="*/ 3951901 w 3951901"/>
              <a:gd name="connsiteY38" fmla="*/ 2880746 h 4043757"/>
              <a:gd name="connsiteX39" fmla="*/ 3649977 w 3951901"/>
              <a:gd name="connsiteY39" fmla="*/ 3018769 h 4043757"/>
              <a:gd name="connsiteX40" fmla="*/ 3537833 w 3951901"/>
              <a:gd name="connsiteY40" fmla="*/ 3320694 h 4043757"/>
              <a:gd name="connsiteX41" fmla="*/ 3063381 w 3951901"/>
              <a:gd name="connsiteY41" fmla="*/ 3424211 h 4043757"/>
              <a:gd name="connsiteX42" fmla="*/ 2683818 w 3951901"/>
              <a:gd name="connsiteY42" fmla="*/ 3475969 h 4043757"/>
              <a:gd name="connsiteX43" fmla="*/ 2563048 w 3951901"/>
              <a:gd name="connsiteY43" fmla="*/ 3346573 h 4043757"/>
              <a:gd name="connsiteX44" fmla="*/ 1907441 w 3951901"/>
              <a:gd name="connsiteY44" fmla="*/ 3536354 h 4043757"/>
              <a:gd name="connsiteX45" fmla="*/ 1778045 w 3951901"/>
              <a:gd name="connsiteY45" fmla="*/ 3812399 h 4043757"/>
              <a:gd name="connsiteX46" fmla="*/ 1760917 w 3951901"/>
              <a:gd name="connsiteY46" fmla="*/ 3874050 h 4043757"/>
              <a:gd name="connsiteX47" fmla="*/ 1729507 w 3951901"/>
              <a:gd name="connsiteY47" fmla="*/ 4042901 h 4043757"/>
              <a:gd name="connsiteX48" fmla="*/ 1432988 w 3951901"/>
              <a:gd name="connsiteY48" fmla="*/ 4028060 h 4043757"/>
              <a:gd name="connsiteX49" fmla="*/ 1381230 w 3951901"/>
              <a:gd name="connsiteY49" fmla="*/ 3898663 h 4043757"/>
              <a:gd name="connsiteX50" fmla="*/ 1441614 w 3951901"/>
              <a:gd name="connsiteY50" fmla="*/ 3562233 h 4043757"/>
              <a:gd name="connsiteX51" fmla="*/ 1493373 w 3951901"/>
              <a:gd name="connsiteY51" fmla="*/ 2621954 h 4043757"/>
              <a:gd name="connsiteX52" fmla="*/ 1536505 w 3951901"/>
              <a:gd name="connsiteY52" fmla="*/ 2552943 h 4043757"/>
              <a:gd name="connsiteX53" fmla="*/ 1458867 w 3951901"/>
              <a:gd name="connsiteY53" fmla="*/ 1957720 h 4043757"/>
              <a:gd name="connsiteX54" fmla="*/ 1156943 w 3951901"/>
              <a:gd name="connsiteY54" fmla="*/ 1595411 h 4043757"/>
              <a:gd name="connsiteX55" fmla="*/ 1018920 w 3951901"/>
              <a:gd name="connsiteY55" fmla="*/ 1440135 h 4043757"/>
              <a:gd name="connsiteX56" fmla="*/ 720080 w 3951901"/>
              <a:gd name="connsiteY56" fmla="*/ 1200777 h 4043757"/>
              <a:gd name="connsiteX57" fmla="*/ 504056 w 3951901"/>
              <a:gd name="connsiteY57" fmla="*/ 1056761 h 4043757"/>
              <a:gd name="connsiteX58" fmla="*/ 288032 w 3951901"/>
              <a:gd name="connsiteY58" fmla="*/ 862115 h 4043757"/>
              <a:gd name="connsiteX59" fmla="*/ 0 w 3951901"/>
              <a:gd name="connsiteY59" fmla="*/ 696721 h 404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51901" h="4043757">
                <a:moveTo>
                  <a:pt x="0" y="696721"/>
                </a:moveTo>
                <a:lnTo>
                  <a:pt x="288032" y="574083"/>
                </a:lnTo>
                <a:lnTo>
                  <a:pt x="648072" y="502075"/>
                </a:lnTo>
                <a:lnTo>
                  <a:pt x="936104" y="430067"/>
                </a:lnTo>
                <a:lnTo>
                  <a:pt x="1296144" y="286051"/>
                </a:lnTo>
                <a:lnTo>
                  <a:pt x="1614143" y="94414"/>
                </a:lnTo>
                <a:lnTo>
                  <a:pt x="2011382" y="0"/>
                </a:lnTo>
                <a:lnTo>
                  <a:pt x="2130458" y="86687"/>
                </a:lnTo>
                <a:lnTo>
                  <a:pt x="2007280" y="163902"/>
                </a:lnTo>
                <a:lnTo>
                  <a:pt x="2097222" y="223811"/>
                </a:lnTo>
                <a:lnTo>
                  <a:pt x="2209365" y="249690"/>
                </a:lnTo>
                <a:lnTo>
                  <a:pt x="2232248" y="336682"/>
                </a:lnTo>
                <a:lnTo>
                  <a:pt x="2450905" y="249690"/>
                </a:lnTo>
                <a:lnTo>
                  <a:pt x="2545796" y="439471"/>
                </a:lnTo>
                <a:lnTo>
                  <a:pt x="2588928" y="491229"/>
                </a:lnTo>
                <a:lnTo>
                  <a:pt x="2588928" y="560241"/>
                </a:lnTo>
                <a:lnTo>
                  <a:pt x="2592288" y="624714"/>
                </a:lnTo>
                <a:lnTo>
                  <a:pt x="2614807" y="758648"/>
                </a:lnTo>
                <a:lnTo>
                  <a:pt x="2770082" y="741395"/>
                </a:lnTo>
                <a:lnTo>
                  <a:pt x="2787335" y="827660"/>
                </a:lnTo>
                <a:lnTo>
                  <a:pt x="2813267" y="889368"/>
                </a:lnTo>
                <a:lnTo>
                  <a:pt x="2683818" y="910484"/>
                </a:lnTo>
                <a:lnTo>
                  <a:pt x="2772676" y="973038"/>
                </a:lnTo>
                <a:lnTo>
                  <a:pt x="2850313" y="961395"/>
                </a:lnTo>
                <a:lnTo>
                  <a:pt x="3106513" y="1019610"/>
                </a:lnTo>
                <a:lnTo>
                  <a:pt x="3330799" y="1010984"/>
                </a:lnTo>
                <a:lnTo>
                  <a:pt x="3487546" y="1060528"/>
                </a:lnTo>
                <a:lnTo>
                  <a:pt x="3606422" y="1033847"/>
                </a:lnTo>
                <a:lnTo>
                  <a:pt x="3641350" y="1034694"/>
                </a:lnTo>
                <a:lnTo>
                  <a:pt x="3684482" y="1293486"/>
                </a:lnTo>
                <a:lnTo>
                  <a:pt x="3841393" y="1265838"/>
                </a:lnTo>
                <a:lnTo>
                  <a:pt x="3888432" y="1488809"/>
                </a:lnTo>
                <a:lnTo>
                  <a:pt x="3749107" y="1511248"/>
                </a:lnTo>
                <a:lnTo>
                  <a:pt x="3880614" y="1670140"/>
                </a:lnTo>
                <a:lnTo>
                  <a:pt x="3778075" y="1671175"/>
                </a:lnTo>
                <a:lnTo>
                  <a:pt x="3874264" y="1923214"/>
                </a:lnTo>
                <a:lnTo>
                  <a:pt x="3865637" y="2207886"/>
                </a:lnTo>
                <a:lnTo>
                  <a:pt x="3822505" y="2294150"/>
                </a:lnTo>
                <a:lnTo>
                  <a:pt x="3951901" y="2880746"/>
                </a:lnTo>
                <a:lnTo>
                  <a:pt x="3649977" y="3018769"/>
                </a:lnTo>
                <a:lnTo>
                  <a:pt x="3537833" y="3320694"/>
                </a:lnTo>
                <a:lnTo>
                  <a:pt x="3063381" y="3424211"/>
                </a:lnTo>
                <a:lnTo>
                  <a:pt x="2683818" y="3475969"/>
                </a:lnTo>
                <a:lnTo>
                  <a:pt x="2563048" y="3346573"/>
                </a:lnTo>
                <a:lnTo>
                  <a:pt x="1907441" y="3536354"/>
                </a:lnTo>
                <a:lnTo>
                  <a:pt x="1778045" y="3812399"/>
                </a:lnTo>
                <a:lnTo>
                  <a:pt x="1760917" y="3874050"/>
                </a:lnTo>
                <a:cubicBezTo>
                  <a:pt x="1753568" y="3921664"/>
                  <a:pt x="1757509" y="4043757"/>
                  <a:pt x="1729507" y="4042901"/>
                </a:cubicBezTo>
                <a:cubicBezTo>
                  <a:pt x="1666951" y="4041137"/>
                  <a:pt x="1491034" y="4042457"/>
                  <a:pt x="1432988" y="4028060"/>
                </a:cubicBezTo>
                <a:lnTo>
                  <a:pt x="1381230" y="3898663"/>
                </a:lnTo>
                <a:lnTo>
                  <a:pt x="1441614" y="3562233"/>
                </a:lnTo>
                <a:lnTo>
                  <a:pt x="1493373" y="2621954"/>
                </a:lnTo>
                <a:lnTo>
                  <a:pt x="1536505" y="2552943"/>
                </a:lnTo>
                <a:lnTo>
                  <a:pt x="1458867" y="1957720"/>
                </a:lnTo>
                <a:lnTo>
                  <a:pt x="1156943" y="1595411"/>
                </a:lnTo>
                <a:lnTo>
                  <a:pt x="1018920" y="1440135"/>
                </a:lnTo>
                <a:lnTo>
                  <a:pt x="720080" y="1200777"/>
                </a:lnTo>
                <a:lnTo>
                  <a:pt x="504056" y="1056761"/>
                </a:lnTo>
                <a:lnTo>
                  <a:pt x="288032" y="862115"/>
                </a:lnTo>
                <a:lnTo>
                  <a:pt x="0" y="696721"/>
                </a:lnTo>
                <a:close/>
              </a:path>
            </a:pathLst>
          </a:custGeom>
          <a:solidFill>
            <a:srgbClr val="00B0F0">
              <a:alpha val="70000"/>
            </a:srgbClr>
          </a:solidFill>
          <a:ln>
            <a:solidFill>
              <a:srgbClr val="92D050">
                <a:alpha val="56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5" name="Полилиния 407"/>
          <p:cNvSpPr/>
          <p:nvPr/>
        </p:nvSpPr>
        <p:spPr>
          <a:xfrm>
            <a:off x="2110632" y="6417338"/>
            <a:ext cx="6326490" cy="3113535"/>
          </a:xfrm>
          <a:custGeom>
            <a:avLst/>
            <a:gdLst>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3994030 w 5124090"/>
              <a:gd name="connsiteY13" fmla="*/ 1915064 h 2501661"/>
              <a:gd name="connsiteX14" fmla="*/ 3838754 w 5124090"/>
              <a:gd name="connsiteY14" fmla="*/ 1897812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3994030 w 5124090"/>
              <a:gd name="connsiteY13" fmla="*/ 1915064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30123 w 5124090"/>
              <a:gd name="connsiteY6" fmla="*/ 1400472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80520 w 5124090"/>
              <a:gd name="connsiteY6" fmla="*/ 1368152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35656 w 5124090"/>
              <a:gd name="connsiteY51" fmla="*/ 478449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35656 w 5124090"/>
              <a:gd name="connsiteY51" fmla="*/ 478449 h 2501661"/>
              <a:gd name="connsiteX52" fmla="*/ 4023844 w 5124090"/>
              <a:gd name="connsiteY52" fmla="*/ 79976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35656 w 5124090"/>
              <a:gd name="connsiteY51" fmla="*/ 478449 h 2501661"/>
              <a:gd name="connsiteX52" fmla="*/ 4023844 w 5124090"/>
              <a:gd name="connsiteY52" fmla="*/ 799769 h 2501661"/>
              <a:gd name="connsiteX53" fmla="*/ 4365044 w 5124090"/>
              <a:gd name="connsiteY53" fmla="*/ 1065452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24090" h="2501661">
                <a:moveTo>
                  <a:pt x="5124090" y="1483744"/>
                </a:moveTo>
                <a:lnTo>
                  <a:pt x="5003321" y="1587261"/>
                </a:lnTo>
                <a:lnTo>
                  <a:pt x="4960188" y="1587261"/>
                </a:lnTo>
                <a:lnTo>
                  <a:pt x="4822166" y="1587261"/>
                </a:lnTo>
                <a:lnTo>
                  <a:pt x="4822166" y="1518249"/>
                </a:lnTo>
                <a:lnTo>
                  <a:pt x="4742762" y="1463854"/>
                </a:lnTo>
                <a:lnTo>
                  <a:pt x="4669208" y="1412087"/>
                </a:lnTo>
                <a:lnTo>
                  <a:pt x="4692770" y="1846053"/>
                </a:lnTo>
                <a:lnTo>
                  <a:pt x="4477109" y="1932317"/>
                </a:lnTo>
                <a:lnTo>
                  <a:pt x="4322680" y="1816311"/>
                </a:lnTo>
                <a:lnTo>
                  <a:pt x="4182064" y="1792836"/>
                </a:lnTo>
                <a:lnTo>
                  <a:pt x="4106173" y="1811547"/>
                </a:lnTo>
                <a:lnTo>
                  <a:pt x="4097547" y="1854680"/>
                </a:lnTo>
                <a:lnTo>
                  <a:pt x="4012791" y="1927087"/>
                </a:lnTo>
                <a:lnTo>
                  <a:pt x="3850066" y="1925745"/>
                </a:lnTo>
                <a:lnTo>
                  <a:pt x="3562709" y="2001329"/>
                </a:lnTo>
                <a:lnTo>
                  <a:pt x="3657600" y="2380891"/>
                </a:lnTo>
                <a:lnTo>
                  <a:pt x="3010619" y="2501661"/>
                </a:lnTo>
                <a:lnTo>
                  <a:pt x="3096883" y="2286000"/>
                </a:lnTo>
                <a:lnTo>
                  <a:pt x="3096883" y="1923691"/>
                </a:lnTo>
                <a:lnTo>
                  <a:pt x="3157268" y="1785668"/>
                </a:lnTo>
                <a:lnTo>
                  <a:pt x="3122762" y="1759789"/>
                </a:lnTo>
                <a:lnTo>
                  <a:pt x="3200400" y="1578634"/>
                </a:lnTo>
                <a:lnTo>
                  <a:pt x="3053751" y="1526876"/>
                </a:lnTo>
                <a:lnTo>
                  <a:pt x="3027871" y="1466491"/>
                </a:lnTo>
                <a:lnTo>
                  <a:pt x="2304256" y="1368152"/>
                </a:lnTo>
                <a:lnTo>
                  <a:pt x="2242868" y="1130061"/>
                </a:lnTo>
                <a:lnTo>
                  <a:pt x="2165230" y="1121434"/>
                </a:lnTo>
                <a:lnTo>
                  <a:pt x="2156604" y="845389"/>
                </a:lnTo>
                <a:lnTo>
                  <a:pt x="1751162" y="854015"/>
                </a:lnTo>
                <a:lnTo>
                  <a:pt x="1621766" y="810883"/>
                </a:lnTo>
                <a:lnTo>
                  <a:pt x="1449238" y="810883"/>
                </a:lnTo>
                <a:lnTo>
                  <a:pt x="1337094" y="819510"/>
                </a:lnTo>
                <a:lnTo>
                  <a:pt x="1080120" y="792088"/>
                </a:lnTo>
                <a:lnTo>
                  <a:pt x="769738" y="598380"/>
                </a:lnTo>
                <a:lnTo>
                  <a:pt x="562887" y="568921"/>
                </a:lnTo>
                <a:lnTo>
                  <a:pt x="502925" y="680640"/>
                </a:lnTo>
                <a:cubicBezTo>
                  <a:pt x="312843" y="565621"/>
                  <a:pt x="167642" y="428163"/>
                  <a:pt x="0" y="301925"/>
                </a:cubicBezTo>
                <a:lnTo>
                  <a:pt x="327804" y="181155"/>
                </a:lnTo>
                <a:lnTo>
                  <a:pt x="370936" y="86264"/>
                </a:lnTo>
                <a:lnTo>
                  <a:pt x="586596" y="17253"/>
                </a:lnTo>
                <a:lnTo>
                  <a:pt x="621102" y="0"/>
                </a:lnTo>
                <a:lnTo>
                  <a:pt x="940279" y="69012"/>
                </a:lnTo>
                <a:lnTo>
                  <a:pt x="1708030" y="103517"/>
                </a:lnTo>
                <a:lnTo>
                  <a:pt x="2398143" y="267419"/>
                </a:lnTo>
                <a:lnTo>
                  <a:pt x="2484407" y="439947"/>
                </a:lnTo>
                <a:lnTo>
                  <a:pt x="2820838" y="327804"/>
                </a:lnTo>
                <a:lnTo>
                  <a:pt x="2958860" y="241540"/>
                </a:lnTo>
                <a:lnTo>
                  <a:pt x="3045124" y="336430"/>
                </a:lnTo>
                <a:lnTo>
                  <a:pt x="3390181" y="448574"/>
                </a:lnTo>
                <a:lnTo>
                  <a:pt x="3519577" y="353683"/>
                </a:lnTo>
                <a:lnTo>
                  <a:pt x="3635656" y="478449"/>
                </a:lnTo>
                <a:lnTo>
                  <a:pt x="4023844" y="799769"/>
                </a:lnTo>
                <a:lnTo>
                  <a:pt x="4365044" y="1065452"/>
                </a:lnTo>
                <a:lnTo>
                  <a:pt x="4649638" y="1155940"/>
                </a:lnTo>
                <a:lnTo>
                  <a:pt x="4856671" y="1311215"/>
                </a:lnTo>
                <a:lnTo>
                  <a:pt x="4925683" y="1457864"/>
                </a:lnTo>
                <a:lnTo>
                  <a:pt x="5124090" y="1483744"/>
                </a:lnTo>
                <a:close/>
              </a:path>
            </a:pathLst>
          </a:custGeom>
          <a:solidFill>
            <a:srgbClr val="990033">
              <a:alpha val="64706"/>
            </a:srgbClr>
          </a:solidFill>
          <a:ln>
            <a:solidFill>
              <a:srgbClr val="990033">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96" name="Freeform 243"/>
          <p:cNvSpPr/>
          <p:nvPr/>
        </p:nvSpPr>
        <p:spPr>
          <a:xfrm>
            <a:off x="1677865" y="1060376"/>
            <a:ext cx="4878482" cy="2930085"/>
          </a:xfrm>
          <a:custGeom>
            <a:avLst/>
            <a:gdLst>
              <a:gd name="connsiteX0" fmla="*/ 100851 w 4088060"/>
              <a:gd name="connsiteY0" fmla="*/ 0 h 2307266"/>
              <a:gd name="connsiteX1" fmla="*/ 100851 w 4088060"/>
              <a:gd name="connsiteY1" fmla="*/ 0 h 2307266"/>
              <a:gd name="connsiteX2" fmla="*/ 90218 w 4088060"/>
              <a:gd name="connsiteY2" fmla="*/ 350875 h 2307266"/>
              <a:gd name="connsiteX3" fmla="*/ 68953 w 4088060"/>
              <a:gd name="connsiteY3" fmla="*/ 1148317 h 2307266"/>
              <a:gd name="connsiteX4" fmla="*/ 37055 w 4088060"/>
              <a:gd name="connsiteY4" fmla="*/ 1435396 h 2307266"/>
              <a:gd name="connsiteX5" fmla="*/ 26423 w 4088060"/>
              <a:gd name="connsiteY5" fmla="*/ 1531089 h 2307266"/>
              <a:gd name="connsiteX6" fmla="*/ 5158 w 4088060"/>
              <a:gd name="connsiteY6" fmla="*/ 1679945 h 2307266"/>
              <a:gd name="connsiteX7" fmla="*/ 100851 w 4088060"/>
              <a:gd name="connsiteY7" fmla="*/ 2307266 h 2307266"/>
              <a:gd name="connsiteX8" fmla="*/ 760069 w 4088060"/>
              <a:gd name="connsiteY8" fmla="*/ 1967024 h 2307266"/>
              <a:gd name="connsiteX9" fmla="*/ 972720 w 4088060"/>
              <a:gd name="connsiteY9" fmla="*/ 1871331 h 2307266"/>
              <a:gd name="connsiteX10" fmla="*/ 1408655 w 4088060"/>
              <a:gd name="connsiteY10" fmla="*/ 1477926 h 2307266"/>
              <a:gd name="connsiteX11" fmla="*/ 1780795 w 4088060"/>
              <a:gd name="connsiteY11" fmla="*/ 1020726 h 2307266"/>
              <a:gd name="connsiteX12" fmla="*/ 1993446 w 4088060"/>
              <a:gd name="connsiteY12" fmla="*/ 712382 h 2307266"/>
              <a:gd name="connsiteX13" fmla="*/ 2301790 w 4088060"/>
              <a:gd name="connsiteY13" fmla="*/ 499731 h 2307266"/>
              <a:gd name="connsiteX14" fmla="*/ 3163027 w 4088060"/>
              <a:gd name="connsiteY14" fmla="*/ 350875 h 2307266"/>
              <a:gd name="connsiteX15" fmla="*/ 4088060 w 4088060"/>
              <a:gd name="connsiteY15" fmla="*/ 10633 h 2307266"/>
              <a:gd name="connsiteX16" fmla="*/ 100851 w 4088060"/>
              <a:gd name="connsiteY16" fmla="*/ 0 h 2307266"/>
              <a:gd name="connsiteX0" fmla="*/ 100851 w 4088060"/>
              <a:gd name="connsiteY0" fmla="*/ 0 h 2307266"/>
              <a:gd name="connsiteX1" fmla="*/ 100851 w 4088060"/>
              <a:gd name="connsiteY1" fmla="*/ 0 h 2307266"/>
              <a:gd name="connsiteX2" fmla="*/ 90218 w 4088060"/>
              <a:gd name="connsiteY2" fmla="*/ 350875 h 2307266"/>
              <a:gd name="connsiteX3" fmla="*/ 68953 w 4088060"/>
              <a:gd name="connsiteY3" fmla="*/ 1148317 h 2307266"/>
              <a:gd name="connsiteX4" fmla="*/ 37055 w 4088060"/>
              <a:gd name="connsiteY4" fmla="*/ 1435396 h 2307266"/>
              <a:gd name="connsiteX5" fmla="*/ 26423 w 4088060"/>
              <a:gd name="connsiteY5" fmla="*/ 1531089 h 2307266"/>
              <a:gd name="connsiteX6" fmla="*/ 90218 w 4088060"/>
              <a:gd name="connsiteY6" fmla="*/ 1711441 h 2307266"/>
              <a:gd name="connsiteX7" fmla="*/ 100851 w 4088060"/>
              <a:gd name="connsiteY7" fmla="*/ 2307266 h 2307266"/>
              <a:gd name="connsiteX8" fmla="*/ 760069 w 4088060"/>
              <a:gd name="connsiteY8" fmla="*/ 1967024 h 2307266"/>
              <a:gd name="connsiteX9" fmla="*/ 972720 w 4088060"/>
              <a:gd name="connsiteY9" fmla="*/ 1871331 h 2307266"/>
              <a:gd name="connsiteX10" fmla="*/ 1408655 w 4088060"/>
              <a:gd name="connsiteY10" fmla="*/ 1477926 h 2307266"/>
              <a:gd name="connsiteX11" fmla="*/ 1780795 w 4088060"/>
              <a:gd name="connsiteY11" fmla="*/ 1020726 h 2307266"/>
              <a:gd name="connsiteX12" fmla="*/ 1993446 w 4088060"/>
              <a:gd name="connsiteY12" fmla="*/ 712382 h 2307266"/>
              <a:gd name="connsiteX13" fmla="*/ 2301790 w 4088060"/>
              <a:gd name="connsiteY13" fmla="*/ 499731 h 2307266"/>
              <a:gd name="connsiteX14" fmla="*/ 3163027 w 4088060"/>
              <a:gd name="connsiteY14" fmla="*/ 350875 h 2307266"/>
              <a:gd name="connsiteX15" fmla="*/ 4088060 w 4088060"/>
              <a:gd name="connsiteY15" fmla="*/ 10633 h 2307266"/>
              <a:gd name="connsiteX16" fmla="*/ 100851 w 4088060"/>
              <a:gd name="connsiteY16" fmla="*/ 0 h 2307266"/>
              <a:gd name="connsiteX0" fmla="*/ 67340 w 4054549"/>
              <a:gd name="connsiteY0" fmla="*/ 0 h 2307266"/>
              <a:gd name="connsiteX1" fmla="*/ 67340 w 4054549"/>
              <a:gd name="connsiteY1" fmla="*/ 0 h 2307266"/>
              <a:gd name="connsiteX2" fmla="*/ 56707 w 4054549"/>
              <a:gd name="connsiteY2" fmla="*/ 350875 h 2307266"/>
              <a:gd name="connsiteX3" fmla="*/ 35442 w 4054549"/>
              <a:gd name="connsiteY3" fmla="*/ 1148317 h 2307266"/>
              <a:gd name="connsiteX4" fmla="*/ 3544 w 4054549"/>
              <a:gd name="connsiteY4" fmla="*/ 1435396 h 2307266"/>
              <a:gd name="connsiteX5" fmla="*/ 56707 w 4054549"/>
              <a:gd name="connsiteY5" fmla="*/ 1495417 h 2307266"/>
              <a:gd name="connsiteX6" fmla="*/ 56707 w 4054549"/>
              <a:gd name="connsiteY6" fmla="*/ 1711441 h 2307266"/>
              <a:gd name="connsiteX7" fmla="*/ 67340 w 4054549"/>
              <a:gd name="connsiteY7" fmla="*/ 2307266 h 2307266"/>
              <a:gd name="connsiteX8" fmla="*/ 726558 w 4054549"/>
              <a:gd name="connsiteY8" fmla="*/ 1967024 h 2307266"/>
              <a:gd name="connsiteX9" fmla="*/ 939209 w 4054549"/>
              <a:gd name="connsiteY9" fmla="*/ 1871331 h 2307266"/>
              <a:gd name="connsiteX10" fmla="*/ 1375144 w 4054549"/>
              <a:gd name="connsiteY10" fmla="*/ 1477926 h 2307266"/>
              <a:gd name="connsiteX11" fmla="*/ 1747284 w 4054549"/>
              <a:gd name="connsiteY11" fmla="*/ 1020726 h 2307266"/>
              <a:gd name="connsiteX12" fmla="*/ 1959935 w 4054549"/>
              <a:gd name="connsiteY12" fmla="*/ 712382 h 2307266"/>
              <a:gd name="connsiteX13" fmla="*/ 2268279 w 4054549"/>
              <a:gd name="connsiteY13" fmla="*/ 499731 h 2307266"/>
              <a:gd name="connsiteX14" fmla="*/ 3129516 w 4054549"/>
              <a:gd name="connsiteY14" fmla="*/ 350875 h 2307266"/>
              <a:gd name="connsiteX15" fmla="*/ 4054549 w 4054549"/>
              <a:gd name="connsiteY15" fmla="*/ 10633 h 2307266"/>
              <a:gd name="connsiteX16" fmla="*/ 67340 w 4054549"/>
              <a:gd name="connsiteY16" fmla="*/ 0 h 2307266"/>
              <a:gd name="connsiteX0" fmla="*/ 40141 w 4027350"/>
              <a:gd name="connsiteY0" fmla="*/ 0 h 2307266"/>
              <a:gd name="connsiteX1" fmla="*/ 40141 w 4027350"/>
              <a:gd name="connsiteY1" fmla="*/ 0 h 2307266"/>
              <a:gd name="connsiteX2" fmla="*/ 29508 w 4027350"/>
              <a:gd name="connsiteY2" fmla="*/ 350875 h 2307266"/>
              <a:gd name="connsiteX3" fmla="*/ 8243 w 4027350"/>
              <a:gd name="connsiteY3" fmla="*/ 1148317 h 2307266"/>
              <a:gd name="connsiteX4" fmla="*/ 29508 w 4027350"/>
              <a:gd name="connsiteY4" fmla="*/ 1351401 h 2307266"/>
              <a:gd name="connsiteX5" fmla="*/ 29508 w 4027350"/>
              <a:gd name="connsiteY5" fmla="*/ 1495417 h 2307266"/>
              <a:gd name="connsiteX6" fmla="*/ 29508 w 4027350"/>
              <a:gd name="connsiteY6" fmla="*/ 1711441 h 2307266"/>
              <a:gd name="connsiteX7" fmla="*/ 40141 w 4027350"/>
              <a:gd name="connsiteY7" fmla="*/ 2307266 h 2307266"/>
              <a:gd name="connsiteX8" fmla="*/ 699359 w 4027350"/>
              <a:gd name="connsiteY8" fmla="*/ 1967024 h 2307266"/>
              <a:gd name="connsiteX9" fmla="*/ 912010 w 4027350"/>
              <a:gd name="connsiteY9" fmla="*/ 1871331 h 2307266"/>
              <a:gd name="connsiteX10" fmla="*/ 1347945 w 4027350"/>
              <a:gd name="connsiteY10" fmla="*/ 1477926 h 2307266"/>
              <a:gd name="connsiteX11" fmla="*/ 1720085 w 4027350"/>
              <a:gd name="connsiteY11" fmla="*/ 1020726 h 2307266"/>
              <a:gd name="connsiteX12" fmla="*/ 1932736 w 4027350"/>
              <a:gd name="connsiteY12" fmla="*/ 712382 h 2307266"/>
              <a:gd name="connsiteX13" fmla="*/ 2241080 w 4027350"/>
              <a:gd name="connsiteY13" fmla="*/ 499731 h 2307266"/>
              <a:gd name="connsiteX14" fmla="*/ 3102317 w 4027350"/>
              <a:gd name="connsiteY14" fmla="*/ 350875 h 2307266"/>
              <a:gd name="connsiteX15" fmla="*/ 4027350 w 4027350"/>
              <a:gd name="connsiteY15" fmla="*/ 10633 h 2307266"/>
              <a:gd name="connsiteX16" fmla="*/ 40141 w 4027350"/>
              <a:gd name="connsiteY16" fmla="*/ 0 h 2307266"/>
              <a:gd name="connsiteX0" fmla="*/ 40141 w 4027350"/>
              <a:gd name="connsiteY0" fmla="*/ 0 h 2307266"/>
              <a:gd name="connsiteX1" fmla="*/ 40141 w 4027350"/>
              <a:gd name="connsiteY1" fmla="*/ 0 h 2307266"/>
              <a:gd name="connsiteX2" fmla="*/ 29508 w 4027350"/>
              <a:gd name="connsiteY2" fmla="*/ 350875 h 2307266"/>
              <a:gd name="connsiteX3" fmla="*/ 8243 w 4027350"/>
              <a:gd name="connsiteY3" fmla="*/ 1148317 h 2307266"/>
              <a:gd name="connsiteX4" fmla="*/ 29508 w 4027350"/>
              <a:gd name="connsiteY4" fmla="*/ 1351401 h 2307266"/>
              <a:gd name="connsiteX5" fmla="*/ 29508 w 4027350"/>
              <a:gd name="connsiteY5" fmla="*/ 1495417 h 2307266"/>
              <a:gd name="connsiteX6" fmla="*/ 29508 w 4027350"/>
              <a:gd name="connsiteY6" fmla="*/ 1711441 h 2307266"/>
              <a:gd name="connsiteX7" fmla="*/ 40141 w 4027350"/>
              <a:gd name="connsiteY7" fmla="*/ 2307266 h 2307266"/>
              <a:gd name="connsiteX8" fmla="*/ 699359 w 4027350"/>
              <a:gd name="connsiteY8" fmla="*/ 1967024 h 2307266"/>
              <a:gd name="connsiteX9" fmla="*/ 912010 w 4027350"/>
              <a:gd name="connsiteY9" fmla="*/ 1871331 h 2307266"/>
              <a:gd name="connsiteX10" fmla="*/ 1347945 w 4027350"/>
              <a:gd name="connsiteY10" fmla="*/ 1477926 h 2307266"/>
              <a:gd name="connsiteX11" fmla="*/ 1720085 w 4027350"/>
              <a:gd name="connsiteY11" fmla="*/ 1020726 h 2307266"/>
              <a:gd name="connsiteX12" fmla="*/ 1932736 w 4027350"/>
              <a:gd name="connsiteY12" fmla="*/ 712382 h 2307266"/>
              <a:gd name="connsiteX13" fmla="*/ 2241080 w 4027350"/>
              <a:gd name="connsiteY13" fmla="*/ 499731 h 2307266"/>
              <a:gd name="connsiteX14" fmla="*/ 3089339 w 4027350"/>
              <a:gd name="connsiteY14" fmla="*/ 271281 h 2307266"/>
              <a:gd name="connsiteX15" fmla="*/ 4027350 w 4027350"/>
              <a:gd name="connsiteY15" fmla="*/ 10633 h 2307266"/>
              <a:gd name="connsiteX16" fmla="*/ 40141 w 4027350"/>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089339 w 3953435"/>
              <a:gd name="connsiteY14" fmla="*/ 271281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343289 h 2307266"/>
              <a:gd name="connsiteX15" fmla="*/ 3953435 w 3953435"/>
              <a:gd name="connsiteY15" fmla="*/ 10633 h 2307266"/>
              <a:gd name="connsiteX16" fmla="*/ 40141 w 3953435"/>
              <a:gd name="connsiteY16" fmla="*/ 0 h 2307266"/>
              <a:gd name="connsiteX0" fmla="*/ 40141 w 3953435"/>
              <a:gd name="connsiteY0" fmla="*/ 0 h 2307266"/>
              <a:gd name="connsiteX1" fmla="*/ 40141 w 3953435"/>
              <a:gd name="connsiteY1" fmla="*/ 0 h 2307266"/>
              <a:gd name="connsiteX2" fmla="*/ 29508 w 3953435"/>
              <a:gd name="connsiteY2" fmla="*/ 350875 h 2307266"/>
              <a:gd name="connsiteX3" fmla="*/ 8243 w 3953435"/>
              <a:gd name="connsiteY3" fmla="*/ 1148317 h 2307266"/>
              <a:gd name="connsiteX4" fmla="*/ 29508 w 3953435"/>
              <a:gd name="connsiteY4" fmla="*/ 1351401 h 2307266"/>
              <a:gd name="connsiteX5" fmla="*/ 29508 w 3953435"/>
              <a:gd name="connsiteY5" fmla="*/ 1495417 h 2307266"/>
              <a:gd name="connsiteX6" fmla="*/ 29508 w 3953435"/>
              <a:gd name="connsiteY6" fmla="*/ 1711441 h 2307266"/>
              <a:gd name="connsiteX7" fmla="*/ 40141 w 3953435"/>
              <a:gd name="connsiteY7" fmla="*/ 2307266 h 2307266"/>
              <a:gd name="connsiteX8" fmla="*/ 699359 w 3953435"/>
              <a:gd name="connsiteY8" fmla="*/ 1967024 h 2307266"/>
              <a:gd name="connsiteX9" fmla="*/ 912010 w 3953435"/>
              <a:gd name="connsiteY9" fmla="*/ 1871331 h 2307266"/>
              <a:gd name="connsiteX10" fmla="*/ 1347945 w 3953435"/>
              <a:gd name="connsiteY10" fmla="*/ 1477926 h 2307266"/>
              <a:gd name="connsiteX11" fmla="*/ 1720085 w 3953435"/>
              <a:gd name="connsiteY11" fmla="*/ 1020726 h 2307266"/>
              <a:gd name="connsiteX12" fmla="*/ 1932736 w 3953435"/>
              <a:gd name="connsiteY12" fmla="*/ 712382 h 2307266"/>
              <a:gd name="connsiteX13" fmla="*/ 2241080 w 3953435"/>
              <a:gd name="connsiteY13" fmla="*/ 499731 h 2307266"/>
              <a:gd name="connsiteX14" fmla="*/ 3161348 w 3953435"/>
              <a:gd name="connsiteY14" fmla="*/ 271281 h 2307266"/>
              <a:gd name="connsiteX15" fmla="*/ 3953435 w 3953435"/>
              <a:gd name="connsiteY15" fmla="*/ 10633 h 2307266"/>
              <a:gd name="connsiteX16" fmla="*/ 40141 w 3953435"/>
              <a:gd name="connsiteY16" fmla="*/ 0 h 2307266"/>
              <a:gd name="connsiteX0" fmla="*/ 37056 w 3950350"/>
              <a:gd name="connsiteY0" fmla="*/ 0 h 2307266"/>
              <a:gd name="connsiteX1" fmla="*/ 37056 w 3950350"/>
              <a:gd name="connsiteY1" fmla="*/ 0 h 2307266"/>
              <a:gd name="connsiteX2" fmla="*/ 26423 w 3950350"/>
              <a:gd name="connsiteY2" fmla="*/ 350875 h 2307266"/>
              <a:gd name="connsiteX3" fmla="*/ 26423 w 3950350"/>
              <a:gd name="connsiteY3" fmla="*/ 1063369 h 2307266"/>
              <a:gd name="connsiteX4" fmla="*/ 26423 w 3950350"/>
              <a:gd name="connsiteY4" fmla="*/ 1351401 h 2307266"/>
              <a:gd name="connsiteX5" fmla="*/ 26423 w 3950350"/>
              <a:gd name="connsiteY5" fmla="*/ 1495417 h 2307266"/>
              <a:gd name="connsiteX6" fmla="*/ 26423 w 3950350"/>
              <a:gd name="connsiteY6" fmla="*/ 1711441 h 2307266"/>
              <a:gd name="connsiteX7" fmla="*/ 37056 w 3950350"/>
              <a:gd name="connsiteY7" fmla="*/ 2307266 h 2307266"/>
              <a:gd name="connsiteX8" fmla="*/ 696274 w 3950350"/>
              <a:gd name="connsiteY8" fmla="*/ 1967024 h 2307266"/>
              <a:gd name="connsiteX9" fmla="*/ 908925 w 3950350"/>
              <a:gd name="connsiteY9" fmla="*/ 1871331 h 2307266"/>
              <a:gd name="connsiteX10" fmla="*/ 1344860 w 3950350"/>
              <a:gd name="connsiteY10" fmla="*/ 1477926 h 2307266"/>
              <a:gd name="connsiteX11" fmla="*/ 1717000 w 3950350"/>
              <a:gd name="connsiteY11" fmla="*/ 1020726 h 2307266"/>
              <a:gd name="connsiteX12" fmla="*/ 1929651 w 3950350"/>
              <a:gd name="connsiteY12" fmla="*/ 712382 h 2307266"/>
              <a:gd name="connsiteX13" fmla="*/ 2237995 w 3950350"/>
              <a:gd name="connsiteY13" fmla="*/ 499731 h 2307266"/>
              <a:gd name="connsiteX14" fmla="*/ 3158263 w 3950350"/>
              <a:gd name="connsiteY14" fmla="*/ 271281 h 2307266"/>
              <a:gd name="connsiteX15" fmla="*/ 3950350 w 3950350"/>
              <a:gd name="connsiteY15" fmla="*/ 10633 h 2307266"/>
              <a:gd name="connsiteX16" fmla="*/ 37056 w 3950350"/>
              <a:gd name="connsiteY16" fmla="*/ 0 h 2307266"/>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58263 w 3950350"/>
              <a:gd name="connsiteY14" fmla="*/ 271281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58263 w 3950350"/>
              <a:gd name="connsiteY14" fmla="*/ 328431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37995 w 3950350"/>
              <a:gd name="connsiteY13" fmla="*/ 499731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29651 w 3950350"/>
              <a:gd name="connsiteY12" fmla="*/ 7123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717000 w 3950350"/>
              <a:gd name="connsiteY11" fmla="*/ 1020726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344860 w 3950350"/>
              <a:gd name="connsiteY10" fmla="*/ 1477926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08925 w 3950350"/>
              <a:gd name="connsiteY9" fmla="*/ 1871331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1967024 h 2287505"/>
              <a:gd name="connsiteX9" fmla="*/ 947025 w 3950350"/>
              <a:gd name="connsiteY9" fmla="*/ 1918956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287505"/>
              <a:gd name="connsiteX1" fmla="*/ 37056 w 3950350"/>
              <a:gd name="connsiteY1" fmla="*/ 0 h 2287505"/>
              <a:gd name="connsiteX2" fmla="*/ 26423 w 3950350"/>
              <a:gd name="connsiteY2" fmla="*/ 350875 h 2287505"/>
              <a:gd name="connsiteX3" fmla="*/ 26423 w 3950350"/>
              <a:gd name="connsiteY3" fmla="*/ 1063369 h 2287505"/>
              <a:gd name="connsiteX4" fmla="*/ 26423 w 3950350"/>
              <a:gd name="connsiteY4" fmla="*/ 1351401 h 2287505"/>
              <a:gd name="connsiteX5" fmla="*/ 26423 w 3950350"/>
              <a:gd name="connsiteY5" fmla="*/ 1495417 h 2287505"/>
              <a:gd name="connsiteX6" fmla="*/ 26423 w 3950350"/>
              <a:gd name="connsiteY6" fmla="*/ 1711441 h 2287505"/>
              <a:gd name="connsiteX7" fmla="*/ 26422 w 3950350"/>
              <a:gd name="connsiteY7" fmla="*/ 2287505 h 2287505"/>
              <a:gd name="connsiteX8" fmla="*/ 696274 w 3950350"/>
              <a:gd name="connsiteY8" fmla="*/ 2024174 h 2287505"/>
              <a:gd name="connsiteX9" fmla="*/ 947025 w 3950350"/>
              <a:gd name="connsiteY9" fmla="*/ 1918956 h 2287505"/>
              <a:gd name="connsiteX10" fmla="*/ 1402010 w 3950350"/>
              <a:gd name="connsiteY10" fmla="*/ 1506501 h 2287505"/>
              <a:gd name="connsiteX11" fmla="*/ 1802725 w 3950350"/>
              <a:gd name="connsiteY11" fmla="*/ 1049301 h 2287505"/>
              <a:gd name="connsiteX12" fmla="*/ 1958226 w 3950350"/>
              <a:gd name="connsiteY12" fmla="*/ 750482 h 2287505"/>
              <a:gd name="connsiteX13" fmla="*/ 2290159 w 3950350"/>
              <a:gd name="connsiteY13" fmla="*/ 575509 h 2287505"/>
              <a:gd name="connsiteX14" fmla="*/ 3177313 w 3950350"/>
              <a:gd name="connsiteY14" fmla="*/ 376056 h 2287505"/>
              <a:gd name="connsiteX15" fmla="*/ 3950350 w 3950350"/>
              <a:gd name="connsiteY15" fmla="*/ 10633 h 2287505"/>
              <a:gd name="connsiteX16" fmla="*/ 37056 w 3950350"/>
              <a:gd name="connsiteY16" fmla="*/ 0 h 2287505"/>
              <a:gd name="connsiteX0" fmla="*/ 37056 w 3950350"/>
              <a:gd name="connsiteY0" fmla="*/ 0 h 2353783"/>
              <a:gd name="connsiteX1" fmla="*/ 37056 w 3950350"/>
              <a:gd name="connsiteY1" fmla="*/ 0 h 2353783"/>
              <a:gd name="connsiteX2" fmla="*/ 26423 w 3950350"/>
              <a:gd name="connsiteY2" fmla="*/ 350875 h 2353783"/>
              <a:gd name="connsiteX3" fmla="*/ 26423 w 3950350"/>
              <a:gd name="connsiteY3" fmla="*/ 1063369 h 2353783"/>
              <a:gd name="connsiteX4" fmla="*/ 26423 w 3950350"/>
              <a:gd name="connsiteY4" fmla="*/ 1351401 h 2353783"/>
              <a:gd name="connsiteX5" fmla="*/ 26423 w 3950350"/>
              <a:gd name="connsiteY5" fmla="*/ 1495417 h 2353783"/>
              <a:gd name="connsiteX6" fmla="*/ 26423 w 3950350"/>
              <a:gd name="connsiteY6" fmla="*/ 1711441 h 2353783"/>
              <a:gd name="connsiteX7" fmla="*/ 35947 w 3950350"/>
              <a:gd name="connsiteY7" fmla="*/ 2353783 h 2353783"/>
              <a:gd name="connsiteX8" fmla="*/ 696274 w 3950350"/>
              <a:gd name="connsiteY8" fmla="*/ 2024174 h 2353783"/>
              <a:gd name="connsiteX9" fmla="*/ 947025 w 3950350"/>
              <a:gd name="connsiteY9" fmla="*/ 1918956 h 2353783"/>
              <a:gd name="connsiteX10" fmla="*/ 1402010 w 3950350"/>
              <a:gd name="connsiteY10" fmla="*/ 1506501 h 2353783"/>
              <a:gd name="connsiteX11" fmla="*/ 1802725 w 3950350"/>
              <a:gd name="connsiteY11" fmla="*/ 1049301 h 2353783"/>
              <a:gd name="connsiteX12" fmla="*/ 1958226 w 3950350"/>
              <a:gd name="connsiteY12" fmla="*/ 750482 h 2353783"/>
              <a:gd name="connsiteX13" fmla="*/ 2290159 w 3950350"/>
              <a:gd name="connsiteY13" fmla="*/ 575509 h 2353783"/>
              <a:gd name="connsiteX14" fmla="*/ 3177313 w 3950350"/>
              <a:gd name="connsiteY14" fmla="*/ 376056 h 2353783"/>
              <a:gd name="connsiteX15" fmla="*/ 3950350 w 3950350"/>
              <a:gd name="connsiteY15" fmla="*/ 10633 h 2353783"/>
              <a:gd name="connsiteX16" fmla="*/ 37056 w 3950350"/>
              <a:gd name="connsiteY16" fmla="*/ 0 h 2353783"/>
              <a:gd name="connsiteX0" fmla="*/ 37056 w 3950350"/>
              <a:gd name="connsiteY0" fmla="*/ 0 h 2353783"/>
              <a:gd name="connsiteX1" fmla="*/ 37056 w 3950350"/>
              <a:gd name="connsiteY1" fmla="*/ 0 h 2353783"/>
              <a:gd name="connsiteX2" fmla="*/ 26423 w 3950350"/>
              <a:gd name="connsiteY2" fmla="*/ 350875 h 2353783"/>
              <a:gd name="connsiteX3" fmla="*/ 26423 w 3950350"/>
              <a:gd name="connsiteY3" fmla="*/ 1063369 h 2353783"/>
              <a:gd name="connsiteX4" fmla="*/ 26422 w 3950350"/>
              <a:gd name="connsiteY4" fmla="*/ 1351402 h 2353783"/>
              <a:gd name="connsiteX5" fmla="*/ 26423 w 3950350"/>
              <a:gd name="connsiteY5" fmla="*/ 1495417 h 2353783"/>
              <a:gd name="connsiteX6" fmla="*/ 26423 w 3950350"/>
              <a:gd name="connsiteY6" fmla="*/ 1711441 h 2353783"/>
              <a:gd name="connsiteX7" fmla="*/ 35947 w 3950350"/>
              <a:gd name="connsiteY7" fmla="*/ 2353783 h 2353783"/>
              <a:gd name="connsiteX8" fmla="*/ 696274 w 3950350"/>
              <a:gd name="connsiteY8" fmla="*/ 2024174 h 2353783"/>
              <a:gd name="connsiteX9" fmla="*/ 947025 w 3950350"/>
              <a:gd name="connsiteY9" fmla="*/ 1918956 h 2353783"/>
              <a:gd name="connsiteX10" fmla="*/ 1402010 w 3950350"/>
              <a:gd name="connsiteY10" fmla="*/ 1506501 h 2353783"/>
              <a:gd name="connsiteX11" fmla="*/ 1802725 w 3950350"/>
              <a:gd name="connsiteY11" fmla="*/ 1049301 h 2353783"/>
              <a:gd name="connsiteX12" fmla="*/ 1958226 w 3950350"/>
              <a:gd name="connsiteY12" fmla="*/ 750482 h 2353783"/>
              <a:gd name="connsiteX13" fmla="*/ 2290159 w 3950350"/>
              <a:gd name="connsiteY13" fmla="*/ 575509 h 2353783"/>
              <a:gd name="connsiteX14" fmla="*/ 3177313 w 3950350"/>
              <a:gd name="connsiteY14" fmla="*/ 376056 h 2353783"/>
              <a:gd name="connsiteX15" fmla="*/ 3950350 w 3950350"/>
              <a:gd name="connsiteY15" fmla="*/ 10633 h 2353783"/>
              <a:gd name="connsiteX16" fmla="*/ 37056 w 3950350"/>
              <a:gd name="connsiteY16" fmla="*/ 0 h 2353783"/>
              <a:gd name="connsiteX0" fmla="*/ 37057 w 3950351"/>
              <a:gd name="connsiteY0" fmla="*/ 0 h 2353783"/>
              <a:gd name="connsiteX1" fmla="*/ 37057 w 3950351"/>
              <a:gd name="connsiteY1" fmla="*/ 0 h 2353783"/>
              <a:gd name="connsiteX2" fmla="*/ 26424 w 3950351"/>
              <a:gd name="connsiteY2" fmla="*/ 350875 h 2353783"/>
              <a:gd name="connsiteX3" fmla="*/ 26424 w 3950351"/>
              <a:gd name="connsiteY3" fmla="*/ 1063369 h 2353783"/>
              <a:gd name="connsiteX4" fmla="*/ 26423 w 3950351"/>
              <a:gd name="connsiteY4" fmla="*/ 1351402 h 2353783"/>
              <a:gd name="connsiteX5" fmla="*/ 26423 w 3950351"/>
              <a:gd name="connsiteY5" fmla="*/ 1495418 h 2353783"/>
              <a:gd name="connsiteX6" fmla="*/ 26424 w 3950351"/>
              <a:gd name="connsiteY6" fmla="*/ 1711441 h 2353783"/>
              <a:gd name="connsiteX7" fmla="*/ 35948 w 3950351"/>
              <a:gd name="connsiteY7" fmla="*/ 2353783 h 2353783"/>
              <a:gd name="connsiteX8" fmla="*/ 696275 w 3950351"/>
              <a:gd name="connsiteY8" fmla="*/ 2024174 h 2353783"/>
              <a:gd name="connsiteX9" fmla="*/ 947026 w 3950351"/>
              <a:gd name="connsiteY9" fmla="*/ 1918956 h 2353783"/>
              <a:gd name="connsiteX10" fmla="*/ 1402011 w 3950351"/>
              <a:gd name="connsiteY10" fmla="*/ 1506501 h 2353783"/>
              <a:gd name="connsiteX11" fmla="*/ 1802726 w 3950351"/>
              <a:gd name="connsiteY11" fmla="*/ 1049301 h 2353783"/>
              <a:gd name="connsiteX12" fmla="*/ 1958227 w 3950351"/>
              <a:gd name="connsiteY12" fmla="*/ 750482 h 2353783"/>
              <a:gd name="connsiteX13" fmla="*/ 2290160 w 3950351"/>
              <a:gd name="connsiteY13" fmla="*/ 575509 h 2353783"/>
              <a:gd name="connsiteX14" fmla="*/ 3177314 w 3950351"/>
              <a:gd name="connsiteY14" fmla="*/ 376056 h 2353783"/>
              <a:gd name="connsiteX15" fmla="*/ 3950351 w 3950351"/>
              <a:gd name="connsiteY15" fmla="*/ 10633 h 2353783"/>
              <a:gd name="connsiteX16" fmla="*/ 37057 w 3950351"/>
              <a:gd name="connsiteY16" fmla="*/ 0 h 235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0351" h="2353783">
                <a:moveTo>
                  <a:pt x="37057" y="0"/>
                </a:moveTo>
                <a:lnTo>
                  <a:pt x="37057" y="0"/>
                </a:lnTo>
                <a:cubicBezTo>
                  <a:pt x="33513" y="116958"/>
                  <a:pt x="29673" y="233908"/>
                  <a:pt x="26424" y="350875"/>
                </a:cubicBezTo>
                <a:cubicBezTo>
                  <a:pt x="19040" y="616681"/>
                  <a:pt x="37268" y="797682"/>
                  <a:pt x="26424" y="1063369"/>
                </a:cubicBezTo>
                <a:cubicBezTo>
                  <a:pt x="18181" y="1265328"/>
                  <a:pt x="54350" y="1239698"/>
                  <a:pt x="26423" y="1351402"/>
                </a:cubicBezTo>
                <a:cubicBezTo>
                  <a:pt x="22879" y="1383300"/>
                  <a:pt x="32000" y="1463812"/>
                  <a:pt x="26423" y="1495418"/>
                </a:cubicBezTo>
                <a:cubicBezTo>
                  <a:pt x="0" y="1645149"/>
                  <a:pt x="26424" y="1586374"/>
                  <a:pt x="26424" y="1711441"/>
                </a:cubicBezTo>
                <a:cubicBezTo>
                  <a:pt x="26424" y="1903462"/>
                  <a:pt x="35948" y="2161762"/>
                  <a:pt x="35948" y="2353783"/>
                </a:cubicBezTo>
                <a:lnTo>
                  <a:pt x="696275" y="2024174"/>
                </a:lnTo>
                <a:lnTo>
                  <a:pt x="947026" y="1918956"/>
                </a:lnTo>
                <a:lnTo>
                  <a:pt x="1402011" y="1506501"/>
                </a:lnTo>
                <a:lnTo>
                  <a:pt x="1802726" y="1049301"/>
                </a:lnTo>
                <a:lnTo>
                  <a:pt x="1958227" y="750482"/>
                </a:lnTo>
                <a:lnTo>
                  <a:pt x="2290160" y="575509"/>
                </a:lnTo>
                <a:cubicBezTo>
                  <a:pt x="2572913" y="499359"/>
                  <a:pt x="2946106" y="442739"/>
                  <a:pt x="3177314" y="376056"/>
                </a:cubicBezTo>
                <a:cubicBezTo>
                  <a:pt x="3502447" y="275820"/>
                  <a:pt x="3662319" y="97516"/>
                  <a:pt x="3950351" y="10633"/>
                </a:cubicBezTo>
                <a:lnTo>
                  <a:pt x="37057"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dirty="0">
              <a:latin typeface="+mj-lt"/>
            </a:endParaRPr>
          </a:p>
        </p:txBody>
      </p:sp>
      <p:sp>
        <p:nvSpPr>
          <p:cNvPr id="97" name="Freeform 244"/>
          <p:cNvSpPr/>
          <p:nvPr/>
        </p:nvSpPr>
        <p:spPr>
          <a:xfrm>
            <a:off x="7140432" y="1060377"/>
            <a:ext cx="5864368" cy="8535377"/>
          </a:xfrm>
          <a:custGeom>
            <a:avLst/>
            <a:gdLst>
              <a:gd name="connsiteX0" fmla="*/ 0 w 4646427"/>
              <a:gd name="connsiteY0" fmla="*/ 0 h 6772940"/>
              <a:gd name="connsiteX1" fmla="*/ 74427 w 4646427"/>
              <a:gd name="connsiteY1" fmla="*/ 116958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82772 w 4646427"/>
              <a:gd name="connsiteY2" fmla="*/ 148856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20995 w 4646427"/>
              <a:gd name="connsiteY3" fmla="*/ 393405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89116 w 4646427"/>
              <a:gd name="connsiteY3" fmla="*/ 476672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46427"/>
              <a:gd name="connsiteY0" fmla="*/ 0 h 6772940"/>
              <a:gd name="connsiteX1" fmla="*/ 85060 w 4646427"/>
              <a:gd name="connsiteY1" fmla="*/ 188640 h 6772940"/>
              <a:gd name="connsiteX2" fmla="*/ 373092 w 4646427"/>
              <a:gd name="connsiteY2" fmla="*/ 188640 h 6772940"/>
              <a:gd name="connsiteX3" fmla="*/ 517108 w 4646427"/>
              <a:gd name="connsiteY3" fmla="*/ 476672 h 6772940"/>
              <a:gd name="connsiteX4" fmla="*/ 552893 w 4646427"/>
              <a:gd name="connsiteY4" fmla="*/ 648586 h 6772940"/>
              <a:gd name="connsiteX5" fmla="*/ 723013 w 4646427"/>
              <a:gd name="connsiteY5" fmla="*/ 691116 h 6772940"/>
              <a:gd name="connsiteX6" fmla="*/ 733646 w 4646427"/>
              <a:gd name="connsiteY6" fmla="*/ 871870 h 6772940"/>
              <a:gd name="connsiteX7" fmla="*/ 1190846 w 4646427"/>
              <a:gd name="connsiteY7" fmla="*/ 893135 h 6772940"/>
              <a:gd name="connsiteX8" fmla="*/ 1414130 w 4646427"/>
              <a:gd name="connsiteY8" fmla="*/ 882502 h 6772940"/>
              <a:gd name="connsiteX9" fmla="*/ 1562986 w 4646427"/>
              <a:gd name="connsiteY9" fmla="*/ 914400 h 6772940"/>
              <a:gd name="connsiteX10" fmla="*/ 1584251 w 4646427"/>
              <a:gd name="connsiteY10" fmla="*/ 1137684 h 6772940"/>
              <a:gd name="connsiteX11" fmla="*/ 1786269 w 4646427"/>
              <a:gd name="connsiteY11" fmla="*/ 1137684 h 6772940"/>
              <a:gd name="connsiteX12" fmla="*/ 1871330 w 4646427"/>
              <a:gd name="connsiteY12" fmla="*/ 1541721 h 6772940"/>
              <a:gd name="connsiteX13" fmla="*/ 1733107 w 4646427"/>
              <a:gd name="connsiteY13" fmla="*/ 1531088 h 6772940"/>
              <a:gd name="connsiteX14" fmla="*/ 1765004 w 4646427"/>
              <a:gd name="connsiteY14" fmla="*/ 1669312 h 6772940"/>
              <a:gd name="connsiteX15" fmla="*/ 1711841 w 4646427"/>
              <a:gd name="connsiteY15" fmla="*/ 1743740 h 6772940"/>
              <a:gd name="connsiteX16" fmla="*/ 2126511 w 4646427"/>
              <a:gd name="connsiteY16" fmla="*/ 2030819 h 6772940"/>
              <a:gd name="connsiteX17" fmla="*/ 3232297 w 4646427"/>
              <a:gd name="connsiteY17" fmla="*/ 2264735 h 6772940"/>
              <a:gd name="connsiteX18" fmla="*/ 3476846 w 4646427"/>
              <a:gd name="connsiteY18" fmla="*/ 2232837 h 6772940"/>
              <a:gd name="connsiteX19" fmla="*/ 3689497 w 4646427"/>
              <a:gd name="connsiteY19" fmla="*/ 2530549 h 6772940"/>
              <a:gd name="connsiteX20" fmla="*/ 3742660 w 4646427"/>
              <a:gd name="connsiteY20" fmla="*/ 2764465 h 6772940"/>
              <a:gd name="connsiteX21" fmla="*/ 4316818 w 4646427"/>
              <a:gd name="connsiteY21" fmla="*/ 3125972 h 6772940"/>
              <a:gd name="connsiteX22" fmla="*/ 4295553 w 4646427"/>
              <a:gd name="connsiteY22" fmla="*/ 3253563 h 6772940"/>
              <a:gd name="connsiteX23" fmla="*/ 4295553 w 4646427"/>
              <a:gd name="connsiteY23" fmla="*/ 3317358 h 6772940"/>
              <a:gd name="connsiteX24" fmla="*/ 4433776 w 4646427"/>
              <a:gd name="connsiteY24" fmla="*/ 3413051 h 6772940"/>
              <a:gd name="connsiteX25" fmla="*/ 4518837 w 4646427"/>
              <a:gd name="connsiteY25" fmla="*/ 3551274 h 6772940"/>
              <a:gd name="connsiteX26" fmla="*/ 4625162 w 4646427"/>
              <a:gd name="connsiteY26" fmla="*/ 3753293 h 6772940"/>
              <a:gd name="connsiteX27" fmla="*/ 4550734 w 4646427"/>
              <a:gd name="connsiteY27" fmla="*/ 4019107 h 6772940"/>
              <a:gd name="connsiteX28" fmla="*/ 4369981 w 4646427"/>
              <a:gd name="connsiteY28" fmla="*/ 3997842 h 6772940"/>
              <a:gd name="connsiteX29" fmla="*/ 3880883 w 4646427"/>
              <a:gd name="connsiteY29" fmla="*/ 4348716 h 6772940"/>
              <a:gd name="connsiteX30" fmla="*/ 3498111 w 4646427"/>
              <a:gd name="connsiteY30" fmla="*/ 4284921 h 6772940"/>
              <a:gd name="connsiteX31" fmla="*/ 3498111 w 4646427"/>
              <a:gd name="connsiteY31" fmla="*/ 4433777 h 6772940"/>
              <a:gd name="connsiteX32" fmla="*/ 3221665 w 4646427"/>
              <a:gd name="connsiteY32" fmla="*/ 4550735 h 6772940"/>
              <a:gd name="connsiteX33" fmla="*/ 3009013 w 4646427"/>
              <a:gd name="connsiteY33" fmla="*/ 4423144 h 6772940"/>
              <a:gd name="connsiteX34" fmla="*/ 2806995 w 4646427"/>
              <a:gd name="connsiteY34" fmla="*/ 4720856 h 6772940"/>
              <a:gd name="connsiteX35" fmla="*/ 2626241 w 4646427"/>
              <a:gd name="connsiteY35" fmla="*/ 4848447 h 6772940"/>
              <a:gd name="connsiteX36" fmla="*/ 2764465 w 4646427"/>
              <a:gd name="connsiteY36" fmla="*/ 5326912 h 6772940"/>
              <a:gd name="connsiteX37" fmla="*/ 2679404 w 4646427"/>
              <a:gd name="connsiteY37" fmla="*/ 5348177 h 6772940"/>
              <a:gd name="connsiteX38" fmla="*/ 2668772 w 4646427"/>
              <a:gd name="connsiteY38" fmla="*/ 5975498 h 6772940"/>
              <a:gd name="connsiteX39" fmla="*/ 2530548 w 4646427"/>
              <a:gd name="connsiteY39" fmla="*/ 6103088 h 6772940"/>
              <a:gd name="connsiteX40" fmla="*/ 3030279 w 4646427"/>
              <a:gd name="connsiteY40" fmla="*/ 6475228 h 6772940"/>
              <a:gd name="connsiteX41" fmla="*/ 2881423 w 4646427"/>
              <a:gd name="connsiteY41" fmla="*/ 6645349 h 6772940"/>
              <a:gd name="connsiteX42" fmla="*/ 3125972 w 4646427"/>
              <a:gd name="connsiteY42" fmla="*/ 6772940 h 6772940"/>
              <a:gd name="connsiteX43" fmla="*/ 4646427 w 4646427"/>
              <a:gd name="connsiteY43" fmla="*/ 6772940 h 6772940"/>
              <a:gd name="connsiteX44" fmla="*/ 4635795 w 4646427"/>
              <a:gd name="connsiteY44" fmla="*/ 42530 h 6772940"/>
              <a:gd name="connsiteX45" fmla="*/ 0 w 4646427"/>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52893 w 4657060"/>
              <a:gd name="connsiteY4" fmla="*/ 648586 h 6772940"/>
              <a:gd name="connsiteX5" fmla="*/ 723013 w 4657060"/>
              <a:gd name="connsiteY5" fmla="*/ 69111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723013 w 4657060"/>
              <a:gd name="connsiteY5" fmla="*/ 69111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84251 w 4657060"/>
              <a:gd name="connsiteY10" fmla="*/ 113768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786269 w 4657060"/>
              <a:gd name="connsiteY11" fmla="*/ 1137684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26511 w 4657060"/>
              <a:gd name="connsiteY16" fmla="*/ 2030819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11841 w 4657060"/>
              <a:gd name="connsiteY15" fmla="*/ 1743740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71330 w 4657060"/>
              <a:gd name="connsiteY12" fmla="*/ 1541721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232297 w 4657060"/>
              <a:gd name="connsiteY17" fmla="*/ 2264735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476846 w 4657060"/>
              <a:gd name="connsiteY18" fmla="*/ 2232837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89497 w 4657060"/>
              <a:gd name="connsiteY19" fmla="*/ 2530549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85459 w 4657060"/>
              <a:gd name="connsiteY19" fmla="*/ 2492896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276872 h 6772940"/>
              <a:gd name="connsiteX19" fmla="*/ 3613451 w 4657060"/>
              <a:gd name="connsiteY19" fmla="*/ 2564904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348880 h 6772940"/>
              <a:gd name="connsiteX19" fmla="*/ 3613451 w 4657060"/>
              <a:gd name="connsiteY19" fmla="*/ 2564904 h 6772940"/>
              <a:gd name="connsiteX20" fmla="*/ 3742660 w 4657060"/>
              <a:gd name="connsiteY20" fmla="*/ 2764465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57060"/>
              <a:gd name="connsiteY0" fmla="*/ 0 h 6772940"/>
              <a:gd name="connsiteX1" fmla="*/ 85060 w 4657060"/>
              <a:gd name="connsiteY1" fmla="*/ 188640 h 6772940"/>
              <a:gd name="connsiteX2" fmla="*/ 373092 w 4657060"/>
              <a:gd name="connsiteY2" fmla="*/ 188640 h 6772940"/>
              <a:gd name="connsiteX3" fmla="*/ 517108 w 4657060"/>
              <a:gd name="connsiteY3" fmla="*/ 476672 h 6772940"/>
              <a:gd name="connsiteX4" fmla="*/ 589115 w 4657060"/>
              <a:gd name="connsiteY4" fmla="*/ 620688 h 6772940"/>
              <a:gd name="connsiteX5" fmla="*/ 661123 w 4657060"/>
              <a:gd name="connsiteY5" fmla="*/ 692696 h 6772940"/>
              <a:gd name="connsiteX6" fmla="*/ 733646 w 4657060"/>
              <a:gd name="connsiteY6" fmla="*/ 871870 h 6772940"/>
              <a:gd name="connsiteX7" fmla="*/ 1190846 w 4657060"/>
              <a:gd name="connsiteY7" fmla="*/ 893135 h 6772940"/>
              <a:gd name="connsiteX8" fmla="*/ 1414130 w 4657060"/>
              <a:gd name="connsiteY8" fmla="*/ 882502 h 6772940"/>
              <a:gd name="connsiteX9" fmla="*/ 1562986 w 4657060"/>
              <a:gd name="connsiteY9" fmla="*/ 914400 h 6772940"/>
              <a:gd name="connsiteX10" fmla="*/ 1597227 w 4657060"/>
              <a:gd name="connsiteY10" fmla="*/ 1124744 h 6772940"/>
              <a:gd name="connsiteX11" fmla="*/ 1813251 w 4657060"/>
              <a:gd name="connsiteY11" fmla="*/ 1196752 h 6772940"/>
              <a:gd name="connsiteX12" fmla="*/ 1813251 w 4657060"/>
              <a:gd name="connsiteY12" fmla="*/ 1412776 h 6772940"/>
              <a:gd name="connsiteX13" fmla="*/ 1733107 w 4657060"/>
              <a:gd name="connsiteY13" fmla="*/ 1531088 h 6772940"/>
              <a:gd name="connsiteX14" fmla="*/ 1765004 w 4657060"/>
              <a:gd name="connsiteY14" fmla="*/ 1669312 h 6772940"/>
              <a:gd name="connsiteX15" fmla="*/ 1741243 w 4657060"/>
              <a:gd name="connsiteY15" fmla="*/ 1844824 h 6772940"/>
              <a:gd name="connsiteX16" fmla="*/ 2101283 w 4657060"/>
              <a:gd name="connsiteY16" fmla="*/ 2132856 h 6772940"/>
              <a:gd name="connsiteX17" fmla="*/ 3181403 w 4657060"/>
              <a:gd name="connsiteY17" fmla="*/ 2348880 h 6772940"/>
              <a:gd name="connsiteX18" fmla="*/ 3397427 w 4657060"/>
              <a:gd name="connsiteY18" fmla="*/ 2348880 h 6772940"/>
              <a:gd name="connsiteX19" fmla="*/ 3613451 w 4657060"/>
              <a:gd name="connsiteY19" fmla="*/ 2564904 h 6772940"/>
              <a:gd name="connsiteX20" fmla="*/ 3685459 w 4657060"/>
              <a:gd name="connsiteY20" fmla="*/ 2852936 h 6772940"/>
              <a:gd name="connsiteX21" fmla="*/ 4316818 w 4657060"/>
              <a:gd name="connsiteY21" fmla="*/ 3125972 h 6772940"/>
              <a:gd name="connsiteX22" fmla="*/ 4295553 w 4657060"/>
              <a:gd name="connsiteY22" fmla="*/ 3253563 h 6772940"/>
              <a:gd name="connsiteX23" fmla="*/ 4295553 w 4657060"/>
              <a:gd name="connsiteY23" fmla="*/ 3317358 h 6772940"/>
              <a:gd name="connsiteX24" fmla="*/ 4433776 w 4657060"/>
              <a:gd name="connsiteY24" fmla="*/ 3413051 h 6772940"/>
              <a:gd name="connsiteX25" fmla="*/ 4518837 w 4657060"/>
              <a:gd name="connsiteY25" fmla="*/ 3551274 h 6772940"/>
              <a:gd name="connsiteX26" fmla="*/ 4625162 w 4657060"/>
              <a:gd name="connsiteY26" fmla="*/ 3753293 h 6772940"/>
              <a:gd name="connsiteX27" fmla="*/ 4550734 w 4657060"/>
              <a:gd name="connsiteY27" fmla="*/ 4019107 h 6772940"/>
              <a:gd name="connsiteX28" fmla="*/ 4369981 w 4657060"/>
              <a:gd name="connsiteY28" fmla="*/ 3997842 h 6772940"/>
              <a:gd name="connsiteX29" fmla="*/ 3880883 w 4657060"/>
              <a:gd name="connsiteY29" fmla="*/ 4348716 h 6772940"/>
              <a:gd name="connsiteX30" fmla="*/ 3498111 w 4657060"/>
              <a:gd name="connsiteY30" fmla="*/ 4284921 h 6772940"/>
              <a:gd name="connsiteX31" fmla="*/ 3498111 w 4657060"/>
              <a:gd name="connsiteY31" fmla="*/ 4433777 h 6772940"/>
              <a:gd name="connsiteX32" fmla="*/ 3221665 w 4657060"/>
              <a:gd name="connsiteY32" fmla="*/ 4550735 h 6772940"/>
              <a:gd name="connsiteX33" fmla="*/ 3009013 w 4657060"/>
              <a:gd name="connsiteY33" fmla="*/ 4423144 h 6772940"/>
              <a:gd name="connsiteX34" fmla="*/ 2806995 w 4657060"/>
              <a:gd name="connsiteY34" fmla="*/ 4720856 h 6772940"/>
              <a:gd name="connsiteX35" fmla="*/ 2626241 w 4657060"/>
              <a:gd name="connsiteY35" fmla="*/ 4848447 h 6772940"/>
              <a:gd name="connsiteX36" fmla="*/ 2764465 w 4657060"/>
              <a:gd name="connsiteY36" fmla="*/ 5326912 h 6772940"/>
              <a:gd name="connsiteX37" fmla="*/ 2679404 w 4657060"/>
              <a:gd name="connsiteY37" fmla="*/ 5348177 h 6772940"/>
              <a:gd name="connsiteX38" fmla="*/ 2668772 w 4657060"/>
              <a:gd name="connsiteY38" fmla="*/ 5975498 h 6772940"/>
              <a:gd name="connsiteX39" fmla="*/ 2530548 w 4657060"/>
              <a:gd name="connsiteY39" fmla="*/ 6103088 h 6772940"/>
              <a:gd name="connsiteX40" fmla="*/ 3030279 w 4657060"/>
              <a:gd name="connsiteY40" fmla="*/ 6475228 h 6772940"/>
              <a:gd name="connsiteX41" fmla="*/ 2881423 w 4657060"/>
              <a:gd name="connsiteY41" fmla="*/ 6645349 h 6772940"/>
              <a:gd name="connsiteX42" fmla="*/ 3125972 w 4657060"/>
              <a:gd name="connsiteY42" fmla="*/ 6772940 h 6772940"/>
              <a:gd name="connsiteX43" fmla="*/ 4646427 w 4657060"/>
              <a:gd name="connsiteY43" fmla="*/ 6772940 h 6772940"/>
              <a:gd name="connsiteX44" fmla="*/ 4657060 w 4657060"/>
              <a:gd name="connsiteY44" fmla="*/ 0 h 6772940"/>
              <a:gd name="connsiteX45" fmla="*/ 0 w 4657060"/>
              <a:gd name="connsiteY45" fmla="*/ 0 h 677294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95553 w 4660603"/>
              <a:gd name="connsiteY23" fmla="*/ 3317358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25972 w 4660603"/>
              <a:gd name="connsiteY42" fmla="*/ 677294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95553 w 4660603"/>
              <a:gd name="connsiteY23" fmla="*/ 3317358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81403 w 4660603"/>
              <a:gd name="connsiteY42" fmla="*/ 685800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660603"/>
              <a:gd name="connsiteY0" fmla="*/ 0 h 6858000"/>
              <a:gd name="connsiteX1" fmla="*/ 85060 w 4660603"/>
              <a:gd name="connsiteY1" fmla="*/ 188640 h 6858000"/>
              <a:gd name="connsiteX2" fmla="*/ 373092 w 4660603"/>
              <a:gd name="connsiteY2" fmla="*/ 188640 h 6858000"/>
              <a:gd name="connsiteX3" fmla="*/ 517108 w 4660603"/>
              <a:gd name="connsiteY3" fmla="*/ 476672 h 6858000"/>
              <a:gd name="connsiteX4" fmla="*/ 589115 w 4660603"/>
              <a:gd name="connsiteY4" fmla="*/ 620688 h 6858000"/>
              <a:gd name="connsiteX5" fmla="*/ 661123 w 4660603"/>
              <a:gd name="connsiteY5" fmla="*/ 692696 h 6858000"/>
              <a:gd name="connsiteX6" fmla="*/ 733646 w 4660603"/>
              <a:gd name="connsiteY6" fmla="*/ 871870 h 6858000"/>
              <a:gd name="connsiteX7" fmla="*/ 1190846 w 4660603"/>
              <a:gd name="connsiteY7" fmla="*/ 893135 h 6858000"/>
              <a:gd name="connsiteX8" fmla="*/ 1414130 w 4660603"/>
              <a:gd name="connsiteY8" fmla="*/ 882502 h 6858000"/>
              <a:gd name="connsiteX9" fmla="*/ 1562986 w 4660603"/>
              <a:gd name="connsiteY9" fmla="*/ 914400 h 6858000"/>
              <a:gd name="connsiteX10" fmla="*/ 1597227 w 4660603"/>
              <a:gd name="connsiteY10" fmla="*/ 1124744 h 6858000"/>
              <a:gd name="connsiteX11" fmla="*/ 1813251 w 4660603"/>
              <a:gd name="connsiteY11" fmla="*/ 1196752 h 6858000"/>
              <a:gd name="connsiteX12" fmla="*/ 1813251 w 4660603"/>
              <a:gd name="connsiteY12" fmla="*/ 1412776 h 6858000"/>
              <a:gd name="connsiteX13" fmla="*/ 1733107 w 4660603"/>
              <a:gd name="connsiteY13" fmla="*/ 1531088 h 6858000"/>
              <a:gd name="connsiteX14" fmla="*/ 1765004 w 4660603"/>
              <a:gd name="connsiteY14" fmla="*/ 1669312 h 6858000"/>
              <a:gd name="connsiteX15" fmla="*/ 1741243 w 4660603"/>
              <a:gd name="connsiteY15" fmla="*/ 1844824 h 6858000"/>
              <a:gd name="connsiteX16" fmla="*/ 2101283 w 4660603"/>
              <a:gd name="connsiteY16" fmla="*/ 2132856 h 6858000"/>
              <a:gd name="connsiteX17" fmla="*/ 3181403 w 4660603"/>
              <a:gd name="connsiteY17" fmla="*/ 2348880 h 6858000"/>
              <a:gd name="connsiteX18" fmla="*/ 3397427 w 4660603"/>
              <a:gd name="connsiteY18" fmla="*/ 2348880 h 6858000"/>
              <a:gd name="connsiteX19" fmla="*/ 3613451 w 4660603"/>
              <a:gd name="connsiteY19" fmla="*/ 2564904 h 6858000"/>
              <a:gd name="connsiteX20" fmla="*/ 3685459 w 4660603"/>
              <a:gd name="connsiteY20" fmla="*/ 2852936 h 6858000"/>
              <a:gd name="connsiteX21" fmla="*/ 4316818 w 4660603"/>
              <a:gd name="connsiteY21" fmla="*/ 3125972 h 6858000"/>
              <a:gd name="connsiteX22" fmla="*/ 4295553 w 4660603"/>
              <a:gd name="connsiteY22" fmla="*/ 3253563 h 6858000"/>
              <a:gd name="connsiteX23" fmla="*/ 4261523 w 4660603"/>
              <a:gd name="connsiteY23" fmla="*/ 3356992 h 6858000"/>
              <a:gd name="connsiteX24" fmla="*/ 4433776 w 4660603"/>
              <a:gd name="connsiteY24" fmla="*/ 3413051 h 6858000"/>
              <a:gd name="connsiteX25" fmla="*/ 4518837 w 4660603"/>
              <a:gd name="connsiteY25" fmla="*/ 3551274 h 6858000"/>
              <a:gd name="connsiteX26" fmla="*/ 4625162 w 4660603"/>
              <a:gd name="connsiteY26" fmla="*/ 3753293 h 6858000"/>
              <a:gd name="connsiteX27" fmla="*/ 4550734 w 4660603"/>
              <a:gd name="connsiteY27" fmla="*/ 4019107 h 6858000"/>
              <a:gd name="connsiteX28" fmla="*/ 4369981 w 4660603"/>
              <a:gd name="connsiteY28" fmla="*/ 3997842 h 6858000"/>
              <a:gd name="connsiteX29" fmla="*/ 3880883 w 4660603"/>
              <a:gd name="connsiteY29" fmla="*/ 4348716 h 6858000"/>
              <a:gd name="connsiteX30" fmla="*/ 3498111 w 4660603"/>
              <a:gd name="connsiteY30" fmla="*/ 4284921 h 6858000"/>
              <a:gd name="connsiteX31" fmla="*/ 3498111 w 4660603"/>
              <a:gd name="connsiteY31" fmla="*/ 4433777 h 6858000"/>
              <a:gd name="connsiteX32" fmla="*/ 3221665 w 4660603"/>
              <a:gd name="connsiteY32" fmla="*/ 4550735 h 6858000"/>
              <a:gd name="connsiteX33" fmla="*/ 3009013 w 4660603"/>
              <a:gd name="connsiteY33" fmla="*/ 4423144 h 6858000"/>
              <a:gd name="connsiteX34" fmla="*/ 2806995 w 4660603"/>
              <a:gd name="connsiteY34" fmla="*/ 4720856 h 6858000"/>
              <a:gd name="connsiteX35" fmla="*/ 2626241 w 4660603"/>
              <a:gd name="connsiteY35" fmla="*/ 4848447 h 6858000"/>
              <a:gd name="connsiteX36" fmla="*/ 2764465 w 4660603"/>
              <a:gd name="connsiteY36" fmla="*/ 5326912 h 6858000"/>
              <a:gd name="connsiteX37" fmla="*/ 2679404 w 4660603"/>
              <a:gd name="connsiteY37" fmla="*/ 5348177 h 6858000"/>
              <a:gd name="connsiteX38" fmla="*/ 2668772 w 4660603"/>
              <a:gd name="connsiteY38" fmla="*/ 5975498 h 6858000"/>
              <a:gd name="connsiteX39" fmla="*/ 2530548 w 4660603"/>
              <a:gd name="connsiteY39" fmla="*/ 6103088 h 6858000"/>
              <a:gd name="connsiteX40" fmla="*/ 3030279 w 4660603"/>
              <a:gd name="connsiteY40" fmla="*/ 6475228 h 6858000"/>
              <a:gd name="connsiteX41" fmla="*/ 2881423 w 4660603"/>
              <a:gd name="connsiteY41" fmla="*/ 6645349 h 6858000"/>
              <a:gd name="connsiteX42" fmla="*/ 3181403 w 4660603"/>
              <a:gd name="connsiteY42" fmla="*/ 6858000 h 6858000"/>
              <a:gd name="connsiteX43" fmla="*/ 4657059 w 4660603"/>
              <a:gd name="connsiteY43" fmla="*/ 6858000 h 6858000"/>
              <a:gd name="connsiteX44" fmla="*/ 4657060 w 4660603"/>
              <a:gd name="connsiteY44" fmla="*/ 0 h 6858000"/>
              <a:gd name="connsiteX45" fmla="*/ 0 w 4660603"/>
              <a:gd name="connsiteY45" fmla="*/ 0 h 6858000"/>
              <a:gd name="connsiteX0" fmla="*/ 0 w 4719560"/>
              <a:gd name="connsiteY0" fmla="*/ 0 h 6858000"/>
              <a:gd name="connsiteX1" fmla="*/ 144017 w 4719560"/>
              <a:gd name="connsiteY1" fmla="*/ 188640 h 6858000"/>
              <a:gd name="connsiteX2" fmla="*/ 432049 w 4719560"/>
              <a:gd name="connsiteY2" fmla="*/ 188640 h 6858000"/>
              <a:gd name="connsiteX3" fmla="*/ 576065 w 4719560"/>
              <a:gd name="connsiteY3" fmla="*/ 476672 h 6858000"/>
              <a:gd name="connsiteX4" fmla="*/ 648072 w 4719560"/>
              <a:gd name="connsiteY4" fmla="*/ 620688 h 6858000"/>
              <a:gd name="connsiteX5" fmla="*/ 720080 w 4719560"/>
              <a:gd name="connsiteY5" fmla="*/ 692696 h 6858000"/>
              <a:gd name="connsiteX6" fmla="*/ 792603 w 4719560"/>
              <a:gd name="connsiteY6" fmla="*/ 871870 h 6858000"/>
              <a:gd name="connsiteX7" fmla="*/ 1249803 w 4719560"/>
              <a:gd name="connsiteY7" fmla="*/ 893135 h 6858000"/>
              <a:gd name="connsiteX8" fmla="*/ 1473087 w 4719560"/>
              <a:gd name="connsiteY8" fmla="*/ 882502 h 6858000"/>
              <a:gd name="connsiteX9" fmla="*/ 1621943 w 4719560"/>
              <a:gd name="connsiteY9" fmla="*/ 914400 h 6858000"/>
              <a:gd name="connsiteX10" fmla="*/ 1656184 w 4719560"/>
              <a:gd name="connsiteY10" fmla="*/ 1124744 h 6858000"/>
              <a:gd name="connsiteX11" fmla="*/ 1872208 w 4719560"/>
              <a:gd name="connsiteY11" fmla="*/ 1196752 h 6858000"/>
              <a:gd name="connsiteX12" fmla="*/ 1872208 w 4719560"/>
              <a:gd name="connsiteY12" fmla="*/ 1412776 h 6858000"/>
              <a:gd name="connsiteX13" fmla="*/ 1792064 w 4719560"/>
              <a:gd name="connsiteY13" fmla="*/ 1531088 h 6858000"/>
              <a:gd name="connsiteX14" fmla="*/ 1823961 w 4719560"/>
              <a:gd name="connsiteY14" fmla="*/ 1669312 h 6858000"/>
              <a:gd name="connsiteX15" fmla="*/ 1800200 w 4719560"/>
              <a:gd name="connsiteY15" fmla="*/ 1844824 h 6858000"/>
              <a:gd name="connsiteX16" fmla="*/ 2160240 w 4719560"/>
              <a:gd name="connsiteY16" fmla="*/ 2132856 h 6858000"/>
              <a:gd name="connsiteX17" fmla="*/ 3240360 w 4719560"/>
              <a:gd name="connsiteY17" fmla="*/ 2348880 h 6858000"/>
              <a:gd name="connsiteX18" fmla="*/ 3456384 w 4719560"/>
              <a:gd name="connsiteY18" fmla="*/ 2348880 h 6858000"/>
              <a:gd name="connsiteX19" fmla="*/ 3672408 w 4719560"/>
              <a:gd name="connsiteY19" fmla="*/ 2564904 h 6858000"/>
              <a:gd name="connsiteX20" fmla="*/ 3744416 w 4719560"/>
              <a:gd name="connsiteY20" fmla="*/ 2852936 h 6858000"/>
              <a:gd name="connsiteX21" fmla="*/ 4375775 w 4719560"/>
              <a:gd name="connsiteY21" fmla="*/ 3125972 h 6858000"/>
              <a:gd name="connsiteX22" fmla="*/ 4354510 w 4719560"/>
              <a:gd name="connsiteY22" fmla="*/ 3253563 h 6858000"/>
              <a:gd name="connsiteX23" fmla="*/ 4320480 w 4719560"/>
              <a:gd name="connsiteY23" fmla="*/ 3356992 h 6858000"/>
              <a:gd name="connsiteX24" fmla="*/ 4492733 w 4719560"/>
              <a:gd name="connsiteY24" fmla="*/ 3413051 h 6858000"/>
              <a:gd name="connsiteX25" fmla="*/ 4577794 w 4719560"/>
              <a:gd name="connsiteY25" fmla="*/ 3551274 h 6858000"/>
              <a:gd name="connsiteX26" fmla="*/ 4684119 w 4719560"/>
              <a:gd name="connsiteY26" fmla="*/ 3753293 h 6858000"/>
              <a:gd name="connsiteX27" fmla="*/ 4609691 w 4719560"/>
              <a:gd name="connsiteY27" fmla="*/ 4019107 h 6858000"/>
              <a:gd name="connsiteX28" fmla="*/ 4428938 w 4719560"/>
              <a:gd name="connsiteY28" fmla="*/ 3997842 h 6858000"/>
              <a:gd name="connsiteX29" fmla="*/ 3939840 w 4719560"/>
              <a:gd name="connsiteY29" fmla="*/ 4348716 h 6858000"/>
              <a:gd name="connsiteX30" fmla="*/ 3557068 w 4719560"/>
              <a:gd name="connsiteY30" fmla="*/ 4284921 h 6858000"/>
              <a:gd name="connsiteX31" fmla="*/ 3557068 w 4719560"/>
              <a:gd name="connsiteY31" fmla="*/ 4433777 h 6858000"/>
              <a:gd name="connsiteX32" fmla="*/ 3280622 w 4719560"/>
              <a:gd name="connsiteY32" fmla="*/ 4550735 h 6858000"/>
              <a:gd name="connsiteX33" fmla="*/ 3067970 w 4719560"/>
              <a:gd name="connsiteY33" fmla="*/ 4423144 h 6858000"/>
              <a:gd name="connsiteX34" fmla="*/ 2865952 w 4719560"/>
              <a:gd name="connsiteY34" fmla="*/ 4720856 h 6858000"/>
              <a:gd name="connsiteX35" fmla="*/ 2685198 w 4719560"/>
              <a:gd name="connsiteY35" fmla="*/ 4848447 h 6858000"/>
              <a:gd name="connsiteX36" fmla="*/ 2823422 w 4719560"/>
              <a:gd name="connsiteY36" fmla="*/ 5326912 h 6858000"/>
              <a:gd name="connsiteX37" fmla="*/ 2738361 w 4719560"/>
              <a:gd name="connsiteY37" fmla="*/ 5348177 h 6858000"/>
              <a:gd name="connsiteX38" fmla="*/ 2727729 w 4719560"/>
              <a:gd name="connsiteY38" fmla="*/ 5975498 h 6858000"/>
              <a:gd name="connsiteX39" fmla="*/ 2589505 w 4719560"/>
              <a:gd name="connsiteY39" fmla="*/ 6103088 h 6858000"/>
              <a:gd name="connsiteX40" fmla="*/ 3089236 w 4719560"/>
              <a:gd name="connsiteY40" fmla="*/ 6475228 h 6858000"/>
              <a:gd name="connsiteX41" fmla="*/ 2940380 w 4719560"/>
              <a:gd name="connsiteY41" fmla="*/ 6645349 h 6858000"/>
              <a:gd name="connsiteX42" fmla="*/ 3240360 w 4719560"/>
              <a:gd name="connsiteY42" fmla="*/ 6858000 h 6858000"/>
              <a:gd name="connsiteX43" fmla="*/ 4716016 w 4719560"/>
              <a:gd name="connsiteY43" fmla="*/ 6858000 h 6858000"/>
              <a:gd name="connsiteX44" fmla="*/ 4716017 w 4719560"/>
              <a:gd name="connsiteY44" fmla="*/ 0 h 6858000"/>
              <a:gd name="connsiteX45" fmla="*/ 0 w 4719560"/>
              <a:gd name="connsiteY45" fmla="*/ 0 h 6858000"/>
              <a:gd name="connsiteX0" fmla="*/ 0 w 4719560"/>
              <a:gd name="connsiteY0" fmla="*/ 0 h 6858000"/>
              <a:gd name="connsiteX1" fmla="*/ 144016 w 4719560"/>
              <a:gd name="connsiteY1" fmla="*/ 188640 h 6858000"/>
              <a:gd name="connsiteX2" fmla="*/ 432049 w 4719560"/>
              <a:gd name="connsiteY2" fmla="*/ 188640 h 6858000"/>
              <a:gd name="connsiteX3" fmla="*/ 576065 w 4719560"/>
              <a:gd name="connsiteY3" fmla="*/ 476672 h 6858000"/>
              <a:gd name="connsiteX4" fmla="*/ 648072 w 4719560"/>
              <a:gd name="connsiteY4" fmla="*/ 620688 h 6858000"/>
              <a:gd name="connsiteX5" fmla="*/ 720080 w 4719560"/>
              <a:gd name="connsiteY5" fmla="*/ 692696 h 6858000"/>
              <a:gd name="connsiteX6" fmla="*/ 792603 w 4719560"/>
              <a:gd name="connsiteY6" fmla="*/ 871870 h 6858000"/>
              <a:gd name="connsiteX7" fmla="*/ 1249803 w 4719560"/>
              <a:gd name="connsiteY7" fmla="*/ 893135 h 6858000"/>
              <a:gd name="connsiteX8" fmla="*/ 1473087 w 4719560"/>
              <a:gd name="connsiteY8" fmla="*/ 882502 h 6858000"/>
              <a:gd name="connsiteX9" fmla="*/ 1621943 w 4719560"/>
              <a:gd name="connsiteY9" fmla="*/ 914400 h 6858000"/>
              <a:gd name="connsiteX10" fmla="*/ 1656184 w 4719560"/>
              <a:gd name="connsiteY10" fmla="*/ 1124744 h 6858000"/>
              <a:gd name="connsiteX11" fmla="*/ 1872208 w 4719560"/>
              <a:gd name="connsiteY11" fmla="*/ 1196752 h 6858000"/>
              <a:gd name="connsiteX12" fmla="*/ 1872208 w 4719560"/>
              <a:gd name="connsiteY12" fmla="*/ 1412776 h 6858000"/>
              <a:gd name="connsiteX13" fmla="*/ 1792064 w 4719560"/>
              <a:gd name="connsiteY13" fmla="*/ 1531088 h 6858000"/>
              <a:gd name="connsiteX14" fmla="*/ 1823961 w 4719560"/>
              <a:gd name="connsiteY14" fmla="*/ 1669312 h 6858000"/>
              <a:gd name="connsiteX15" fmla="*/ 1800200 w 4719560"/>
              <a:gd name="connsiteY15" fmla="*/ 1844824 h 6858000"/>
              <a:gd name="connsiteX16" fmla="*/ 2160240 w 4719560"/>
              <a:gd name="connsiteY16" fmla="*/ 2132856 h 6858000"/>
              <a:gd name="connsiteX17" fmla="*/ 3240360 w 4719560"/>
              <a:gd name="connsiteY17" fmla="*/ 2348880 h 6858000"/>
              <a:gd name="connsiteX18" fmla="*/ 3456384 w 4719560"/>
              <a:gd name="connsiteY18" fmla="*/ 2348880 h 6858000"/>
              <a:gd name="connsiteX19" fmla="*/ 3672408 w 4719560"/>
              <a:gd name="connsiteY19" fmla="*/ 2564904 h 6858000"/>
              <a:gd name="connsiteX20" fmla="*/ 3744416 w 4719560"/>
              <a:gd name="connsiteY20" fmla="*/ 2852936 h 6858000"/>
              <a:gd name="connsiteX21" fmla="*/ 4375775 w 4719560"/>
              <a:gd name="connsiteY21" fmla="*/ 3125972 h 6858000"/>
              <a:gd name="connsiteX22" fmla="*/ 4354510 w 4719560"/>
              <a:gd name="connsiteY22" fmla="*/ 3253563 h 6858000"/>
              <a:gd name="connsiteX23" fmla="*/ 4320480 w 4719560"/>
              <a:gd name="connsiteY23" fmla="*/ 3356992 h 6858000"/>
              <a:gd name="connsiteX24" fmla="*/ 4492733 w 4719560"/>
              <a:gd name="connsiteY24" fmla="*/ 3413051 h 6858000"/>
              <a:gd name="connsiteX25" fmla="*/ 4577794 w 4719560"/>
              <a:gd name="connsiteY25" fmla="*/ 3551274 h 6858000"/>
              <a:gd name="connsiteX26" fmla="*/ 4684119 w 4719560"/>
              <a:gd name="connsiteY26" fmla="*/ 3753293 h 6858000"/>
              <a:gd name="connsiteX27" fmla="*/ 4609691 w 4719560"/>
              <a:gd name="connsiteY27" fmla="*/ 4019107 h 6858000"/>
              <a:gd name="connsiteX28" fmla="*/ 4428938 w 4719560"/>
              <a:gd name="connsiteY28" fmla="*/ 3997842 h 6858000"/>
              <a:gd name="connsiteX29" fmla="*/ 3939840 w 4719560"/>
              <a:gd name="connsiteY29" fmla="*/ 4348716 h 6858000"/>
              <a:gd name="connsiteX30" fmla="*/ 3557068 w 4719560"/>
              <a:gd name="connsiteY30" fmla="*/ 4284921 h 6858000"/>
              <a:gd name="connsiteX31" fmla="*/ 3557068 w 4719560"/>
              <a:gd name="connsiteY31" fmla="*/ 4433777 h 6858000"/>
              <a:gd name="connsiteX32" fmla="*/ 3280622 w 4719560"/>
              <a:gd name="connsiteY32" fmla="*/ 4550735 h 6858000"/>
              <a:gd name="connsiteX33" fmla="*/ 3067970 w 4719560"/>
              <a:gd name="connsiteY33" fmla="*/ 4423144 h 6858000"/>
              <a:gd name="connsiteX34" fmla="*/ 2865952 w 4719560"/>
              <a:gd name="connsiteY34" fmla="*/ 4720856 h 6858000"/>
              <a:gd name="connsiteX35" fmla="*/ 2685198 w 4719560"/>
              <a:gd name="connsiteY35" fmla="*/ 4848447 h 6858000"/>
              <a:gd name="connsiteX36" fmla="*/ 2823422 w 4719560"/>
              <a:gd name="connsiteY36" fmla="*/ 5326912 h 6858000"/>
              <a:gd name="connsiteX37" fmla="*/ 2738361 w 4719560"/>
              <a:gd name="connsiteY37" fmla="*/ 5348177 h 6858000"/>
              <a:gd name="connsiteX38" fmla="*/ 2727729 w 4719560"/>
              <a:gd name="connsiteY38" fmla="*/ 5975498 h 6858000"/>
              <a:gd name="connsiteX39" fmla="*/ 2589505 w 4719560"/>
              <a:gd name="connsiteY39" fmla="*/ 6103088 h 6858000"/>
              <a:gd name="connsiteX40" fmla="*/ 3089236 w 4719560"/>
              <a:gd name="connsiteY40" fmla="*/ 6475228 h 6858000"/>
              <a:gd name="connsiteX41" fmla="*/ 2940380 w 4719560"/>
              <a:gd name="connsiteY41" fmla="*/ 6645349 h 6858000"/>
              <a:gd name="connsiteX42" fmla="*/ 3240360 w 4719560"/>
              <a:gd name="connsiteY42" fmla="*/ 6858000 h 6858000"/>
              <a:gd name="connsiteX43" fmla="*/ 4716016 w 4719560"/>
              <a:gd name="connsiteY43" fmla="*/ 6858000 h 6858000"/>
              <a:gd name="connsiteX44" fmla="*/ 4716017 w 4719560"/>
              <a:gd name="connsiteY44" fmla="*/ 0 h 6858000"/>
              <a:gd name="connsiteX45" fmla="*/ 0 w 4719560"/>
              <a:gd name="connsiteY45" fmla="*/ 0 h 6858000"/>
              <a:gd name="connsiteX0" fmla="*/ 30041 w 4749601"/>
              <a:gd name="connsiteY0" fmla="*/ 0 h 6858000"/>
              <a:gd name="connsiteX1" fmla="*/ 174057 w 4749601"/>
              <a:gd name="connsiteY1" fmla="*/ 18864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18864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606106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678113 w 4749601"/>
              <a:gd name="connsiteY4" fmla="*/ 620688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822644 w 4749601"/>
              <a:gd name="connsiteY6" fmla="*/ 87187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836712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79844 w 4749601"/>
              <a:gd name="connsiteY7" fmla="*/ 89313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03128 w 4749601"/>
              <a:gd name="connsiteY8" fmla="*/ 882502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51984 w 4749601"/>
              <a:gd name="connsiteY9" fmla="*/ 914400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86225 w 4749601"/>
              <a:gd name="connsiteY10" fmla="*/ 1124744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902249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902249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822105 w 4749601"/>
              <a:gd name="connsiteY13" fmla="*/ 1531088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54002 w 4749601"/>
              <a:gd name="connsiteY14" fmla="*/ 1669312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1 w 4749601"/>
              <a:gd name="connsiteY15" fmla="*/ 1844824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1 w 4749601"/>
              <a:gd name="connsiteY16" fmla="*/ 2132856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18274 w 4749601"/>
              <a:gd name="connsiteY16" fmla="*/ 2204864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270401 w 4749601"/>
              <a:gd name="connsiteY17" fmla="*/ 234888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86425 w 4749601"/>
              <a:gd name="connsiteY18" fmla="*/ 2348880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702449 w 4749601"/>
              <a:gd name="connsiteY19" fmla="*/ 2564904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74457 w 4749601"/>
              <a:gd name="connsiteY20" fmla="*/ 2852936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405816 w 4749601"/>
              <a:gd name="connsiteY21" fmla="*/ 3125972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84551 w 4749601"/>
              <a:gd name="connsiteY22" fmla="*/ 3253563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350521 w 4749601"/>
              <a:gd name="connsiteY23" fmla="*/ 3356992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522774 w 4749601"/>
              <a:gd name="connsiteY24" fmla="*/ 3413051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607835 w 4749601"/>
              <a:gd name="connsiteY25" fmla="*/ 3551274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39732 w 4749601"/>
              <a:gd name="connsiteY27" fmla="*/ 4019107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58979 w 4749601"/>
              <a:gd name="connsiteY28" fmla="*/ 3997842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969881 w 4749601"/>
              <a:gd name="connsiteY29" fmla="*/ 4348716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587109 w 4749601"/>
              <a:gd name="connsiteY30" fmla="*/ 42849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25184 w 4749601"/>
              <a:gd name="connsiteY30" fmla="*/ 41991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501384 w 4749601"/>
              <a:gd name="connsiteY30" fmla="*/ 4208721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14418 w 4749601"/>
              <a:gd name="connsiteY30" fmla="*/ 4365104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930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93096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587109 w 4749601"/>
              <a:gd name="connsiteY31" fmla="*/ 4433777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10663 w 4749601"/>
              <a:gd name="connsiteY32" fmla="*/ 4550735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98011 w 4749601"/>
              <a:gd name="connsiteY33" fmla="*/ 4423144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95993 w 4749601"/>
              <a:gd name="connsiteY34" fmla="*/ 4720856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715239 w 4749601"/>
              <a:gd name="connsiteY35" fmla="*/ 484844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18501 w 4749601"/>
              <a:gd name="connsiteY35" fmla="*/ 476083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853463 w 4749601"/>
              <a:gd name="connsiteY36" fmla="*/ 5326912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68402 w 4749601"/>
              <a:gd name="connsiteY37" fmla="*/ 5348177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757770 w 4749601"/>
              <a:gd name="connsiteY38" fmla="*/ 5975498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619546 w 4749601"/>
              <a:gd name="connsiteY39" fmla="*/ 6103088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119277 w 4749601"/>
              <a:gd name="connsiteY40" fmla="*/ 6475228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970421 w 4749601"/>
              <a:gd name="connsiteY41" fmla="*/ 664534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865646 w 4749601"/>
              <a:gd name="connsiteY41" fmla="*/ 6664399 h 6858000"/>
              <a:gd name="connsiteX42" fmla="*/ 32704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 name="connsiteX0" fmla="*/ 30041 w 4749601"/>
              <a:gd name="connsiteY0" fmla="*/ 0 h 6858000"/>
              <a:gd name="connsiteX1" fmla="*/ 174057 w 4749601"/>
              <a:gd name="connsiteY1" fmla="*/ 209550 h 6858000"/>
              <a:gd name="connsiteX2" fmla="*/ 462090 w 4749601"/>
              <a:gd name="connsiteY2" fmla="*/ 188640 h 6858000"/>
              <a:gd name="connsiteX3" fmla="*/ 534098 w 4749601"/>
              <a:gd name="connsiteY3" fmla="*/ 476672 h 6858000"/>
              <a:gd name="connsiteX4" fmla="*/ 534098 w 4749601"/>
              <a:gd name="connsiteY4" fmla="*/ 692696 h 6858000"/>
              <a:gd name="connsiteX5" fmla="*/ 750121 w 4749601"/>
              <a:gd name="connsiteY5" fmla="*/ 692696 h 6858000"/>
              <a:gd name="connsiteX6" fmla="*/ 750122 w 4749601"/>
              <a:gd name="connsiteY6" fmla="*/ 908720 h 6858000"/>
              <a:gd name="connsiteX7" fmla="*/ 1266524 w 4749601"/>
              <a:gd name="connsiteY7" fmla="*/ 955965 h 6858000"/>
              <a:gd name="connsiteX8" fmla="*/ 1511909 w 4749601"/>
              <a:gd name="connsiteY8" fmla="*/ 954857 h 6858000"/>
              <a:gd name="connsiteX9" fmla="*/ 1614218 w 4749601"/>
              <a:gd name="connsiteY9" fmla="*/ 1052736 h 6858000"/>
              <a:gd name="connsiteX10" fmla="*/ 1614218 w 4749601"/>
              <a:gd name="connsiteY10" fmla="*/ 1268760 h 6858000"/>
              <a:gd name="connsiteX11" fmla="*/ 1758234 w 4749601"/>
              <a:gd name="connsiteY11" fmla="*/ 1196752 h 6858000"/>
              <a:gd name="connsiteX12" fmla="*/ 1830242 w 4749601"/>
              <a:gd name="connsiteY12" fmla="*/ 1412776 h 6858000"/>
              <a:gd name="connsiteX13" fmla="*/ 1758234 w 4749601"/>
              <a:gd name="connsiteY13" fmla="*/ 1556792 h 6858000"/>
              <a:gd name="connsiteX14" fmla="*/ 1830242 w 4749601"/>
              <a:gd name="connsiteY14" fmla="*/ 1700808 h 6858000"/>
              <a:gd name="connsiteX15" fmla="*/ 1830242 w 4749601"/>
              <a:gd name="connsiteY15" fmla="*/ 1988840 h 6858000"/>
              <a:gd name="connsiteX16" fmla="*/ 2190282 w 4749601"/>
              <a:gd name="connsiteY16" fmla="*/ 2204864 h 6858000"/>
              <a:gd name="connsiteX17" fmla="*/ 3174432 w 4749601"/>
              <a:gd name="connsiteY17" fmla="*/ 2381250 h 6858000"/>
              <a:gd name="connsiteX18" fmla="*/ 3498282 w 4749601"/>
              <a:gd name="connsiteY18" fmla="*/ 2390775 h 6858000"/>
              <a:gd name="connsiteX19" fmla="*/ 3698307 w 4749601"/>
              <a:gd name="connsiteY19" fmla="*/ 2581275 h 6858000"/>
              <a:gd name="connsiteX20" fmla="*/ 3745932 w 4749601"/>
              <a:gd name="connsiteY20" fmla="*/ 2895600 h 6858000"/>
              <a:gd name="connsiteX21" fmla="*/ 4320091 w 4749601"/>
              <a:gd name="connsiteY21" fmla="*/ 3154547 h 6858000"/>
              <a:gd name="connsiteX22" fmla="*/ 4303837 w 4749601"/>
              <a:gd name="connsiteY22" fmla="*/ 3245179 h 6858000"/>
              <a:gd name="connsiteX23" fmla="*/ 4298382 w 4749601"/>
              <a:gd name="connsiteY23" fmla="*/ 3429000 h 6858000"/>
              <a:gd name="connsiteX24" fmla="*/ 4459969 w 4749601"/>
              <a:gd name="connsiteY24" fmla="*/ 3460676 h 6858000"/>
              <a:gd name="connsiteX25" fmla="*/ 4515314 w 4749601"/>
              <a:gd name="connsiteY25" fmla="*/ 3550133 h 6858000"/>
              <a:gd name="connsiteX26" fmla="*/ 4714160 w 4749601"/>
              <a:gd name="connsiteY26" fmla="*/ 3753293 h 6858000"/>
              <a:gd name="connsiteX27" fmla="*/ 4620682 w 4749601"/>
              <a:gd name="connsiteY27" fmla="*/ 3971482 h 6858000"/>
              <a:gd name="connsiteX28" fmla="*/ 4405699 w 4749601"/>
              <a:gd name="connsiteY28" fmla="*/ 3974228 h 6858000"/>
              <a:gd name="connsiteX29" fmla="*/ 3896782 w 4749601"/>
              <a:gd name="connsiteY29" fmla="*/ 4336537 h 6858000"/>
              <a:gd name="connsiteX30" fmla="*/ 3486426 w 4749601"/>
              <a:gd name="connsiteY30" fmla="*/ 4221088 h 6858000"/>
              <a:gd name="connsiteX31" fmla="*/ 3486426 w 4749601"/>
              <a:gd name="connsiteY31" fmla="*/ 4365104 h 6858000"/>
              <a:gd name="connsiteX32" fmla="*/ 3342410 w 4749601"/>
              <a:gd name="connsiteY32" fmla="*/ 4509120 h 6858000"/>
              <a:gd name="connsiteX33" fmla="*/ 3022233 w 4749601"/>
              <a:gd name="connsiteY33" fmla="*/ 4338957 h 6858000"/>
              <a:gd name="connsiteX34" fmla="*/ 2845739 w 4749601"/>
              <a:gd name="connsiteY34" fmla="*/ 4739162 h 6858000"/>
              <a:gd name="connsiteX35" fmla="*/ 2647076 w 4749601"/>
              <a:gd name="connsiteY35" fmla="*/ 4817987 h 6858000"/>
              <a:gd name="connsiteX36" fmla="*/ 2751392 w 4749601"/>
              <a:gd name="connsiteY36" fmla="*/ 5226354 h 6858000"/>
              <a:gd name="connsiteX37" fmla="*/ 2720777 w 4749601"/>
              <a:gd name="connsiteY37" fmla="*/ 5414852 h 6858000"/>
              <a:gd name="connsiteX38" fmla="*/ 2691095 w 4749601"/>
              <a:gd name="connsiteY38" fmla="*/ 5965973 h 6858000"/>
              <a:gd name="connsiteX39" fmla="*/ 2542999 w 4749601"/>
              <a:gd name="connsiteY39" fmla="*/ 6172467 h 6858000"/>
              <a:gd name="connsiteX40" fmla="*/ 3024449 w 4749601"/>
              <a:gd name="connsiteY40" fmla="*/ 6498892 h 6858000"/>
              <a:gd name="connsiteX41" fmla="*/ 2865646 w 4749601"/>
              <a:gd name="connsiteY41" fmla="*/ 6664399 h 6858000"/>
              <a:gd name="connsiteX42" fmla="*/ 3194201 w 4749601"/>
              <a:gd name="connsiteY42" fmla="*/ 6858000 h 6858000"/>
              <a:gd name="connsiteX43" fmla="*/ 4746057 w 4749601"/>
              <a:gd name="connsiteY43" fmla="*/ 6858000 h 6858000"/>
              <a:gd name="connsiteX44" fmla="*/ 4746058 w 4749601"/>
              <a:gd name="connsiteY44" fmla="*/ 0 h 6858000"/>
              <a:gd name="connsiteX45" fmla="*/ 30041 w 4749601"/>
              <a:gd name="connsiteY4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49601" h="6858000">
                <a:moveTo>
                  <a:pt x="30041" y="0"/>
                </a:moveTo>
                <a:cubicBezTo>
                  <a:pt x="58394" y="62880"/>
                  <a:pt x="0" y="165231"/>
                  <a:pt x="174057" y="209550"/>
                </a:cubicBezTo>
                <a:cubicBezTo>
                  <a:pt x="347893" y="187959"/>
                  <a:pt x="362853" y="201901"/>
                  <a:pt x="462090" y="188640"/>
                </a:cubicBezTo>
                <a:lnTo>
                  <a:pt x="534098" y="476672"/>
                </a:lnTo>
                <a:lnTo>
                  <a:pt x="534098" y="692696"/>
                </a:lnTo>
                <a:lnTo>
                  <a:pt x="750121" y="692696"/>
                </a:lnTo>
                <a:cubicBezTo>
                  <a:pt x="750121" y="740701"/>
                  <a:pt x="750122" y="860715"/>
                  <a:pt x="750122" y="908720"/>
                </a:cubicBezTo>
                <a:lnTo>
                  <a:pt x="1266524" y="955965"/>
                </a:lnTo>
                <a:lnTo>
                  <a:pt x="1511909" y="954857"/>
                </a:lnTo>
                <a:lnTo>
                  <a:pt x="1614218" y="1052736"/>
                </a:lnTo>
                <a:lnTo>
                  <a:pt x="1614218" y="1268760"/>
                </a:lnTo>
                <a:lnTo>
                  <a:pt x="1758234" y="1196752"/>
                </a:lnTo>
                <a:lnTo>
                  <a:pt x="1830242" y="1412776"/>
                </a:lnTo>
                <a:lnTo>
                  <a:pt x="1758234" y="1556792"/>
                </a:lnTo>
                <a:lnTo>
                  <a:pt x="1830242" y="1700808"/>
                </a:lnTo>
                <a:cubicBezTo>
                  <a:pt x="1745683" y="1776603"/>
                  <a:pt x="1733132" y="1704189"/>
                  <a:pt x="1830242" y="1988840"/>
                </a:cubicBezTo>
                <a:lnTo>
                  <a:pt x="2190282" y="2204864"/>
                </a:lnTo>
                <a:lnTo>
                  <a:pt x="3174432" y="2381250"/>
                </a:lnTo>
                <a:cubicBezTo>
                  <a:pt x="3326055" y="2437135"/>
                  <a:pt x="3394284" y="2401565"/>
                  <a:pt x="3498282" y="2390775"/>
                </a:cubicBezTo>
                <a:lnTo>
                  <a:pt x="3698307" y="2581275"/>
                </a:lnTo>
                <a:cubicBezTo>
                  <a:pt x="3666540" y="2757554"/>
                  <a:pt x="3720549" y="2805046"/>
                  <a:pt x="3745932" y="2895600"/>
                </a:cubicBezTo>
                <a:cubicBezTo>
                  <a:pt x="3975418" y="3029541"/>
                  <a:pt x="4100130" y="3077756"/>
                  <a:pt x="4320091" y="3154547"/>
                </a:cubicBezTo>
                <a:lnTo>
                  <a:pt x="4303837" y="3245179"/>
                </a:lnTo>
                <a:lnTo>
                  <a:pt x="4298382" y="3429000"/>
                </a:lnTo>
                <a:lnTo>
                  <a:pt x="4459969" y="3460676"/>
                </a:lnTo>
                <a:lnTo>
                  <a:pt x="4515314" y="3550133"/>
                </a:lnTo>
                <a:lnTo>
                  <a:pt x="4714160" y="3753293"/>
                </a:lnTo>
                <a:lnTo>
                  <a:pt x="4620682" y="3971482"/>
                </a:lnTo>
                <a:lnTo>
                  <a:pt x="4405699" y="3974228"/>
                </a:lnTo>
                <a:cubicBezTo>
                  <a:pt x="4213620" y="4089160"/>
                  <a:pt x="4042055" y="4211708"/>
                  <a:pt x="3896782" y="4336537"/>
                </a:cubicBezTo>
                <a:lnTo>
                  <a:pt x="3486426" y="4221088"/>
                </a:lnTo>
                <a:lnTo>
                  <a:pt x="3486426" y="4365104"/>
                </a:lnTo>
                <a:lnTo>
                  <a:pt x="3342410" y="4509120"/>
                </a:lnTo>
                <a:lnTo>
                  <a:pt x="3022233" y="4338957"/>
                </a:lnTo>
                <a:lnTo>
                  <a:pt x="2845739" y="4739162"/>
                </a:lnTo>
                <a:cubicBezTo>
                  <a:pt x="2779518" y="4765437"/>
                  <a:pt x="2722822" y="4763137"/>
                  <a:pt x="2647076" y="4817987"/>
                </a:cubicBezTo>
                <a:lnTo>
                  <a:pt x="2751392" y="5226354"/>
                </a:lnTo>
                <a:lnTo>
                  <a:pt x="2720777" y="5414852"/>
                </a:lnTo>
                <a:lnTo>
                  <a:pt x="2691095" y="5965973"/>
                </a:lnTo>
                <a:lnTo>
                  <a:pt x="2542999" y="6172467"/>
                </a:lnTo>
                <a:lnTo>
                  <a:pt x="3024449" y="6498892"/>
                </a:lnTo>
                <a:lnTo>
                  <a:pt x="2865646" y="6664399"/>
                </a:lnTo>
                <a:lnTo>
                  <a:pt x="3194201" y="6858000"/>
                </a:lnTo>
                <a:lnTo>
                  <a:pt x="4746057" y="6858000"/>
                </a:lnTo>
                <a:cubicBezTo>
                  <a:pt x="4749601" y="4600353"/>
                  <a:pt x="4742514" y="2257647"/>
                  <a:pt x="4746058" y="0"/>
                </a:cubicBezTo>
                <a:lnTo>
                  <a:pt x="30041"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dirty="0">
              <a:latin typeface="+mj-lt"/>
            </a:endParaRPr>
          </a:p>
        </p:txBody>
      </p:sp>
      <p:sp>
        <p:nvSpPr>
          <p:cNvPr id="98" name="Freeform 245"/>
          <p:cNvSpPr/>
          <p:nvPr/>
        </p:nvSpPr>
        <p:spPr>
          <a:xfrm>
            <a:off x="1707265" y="4725453"/>
            <a:ext cx="8404551" cy="4884132"/>
          </a:xfrm>
          <a:custGeom>
            <a:avLst/>
            <a:gdLst>
              <a:gd name="connsiteX0" fmla="*/ 6719777 w 6719777"/>
              <a:gd name="connsiteY0" fmla="*/ 3827721 h 3848986"/>
              <a:gd name="connsiteX1" fmla="*/ 6719777 w 6719777"/>
              <a:gd name="connsiteY1" fmla="*/ 3827721 h 3848986"/>
              <a:gd name="connsiteX2" fmla="*/ 6570921 w 6719777"/>
              <a:gd name="connsiteY2" fmla="*/ 3827721 h 3848986"/>
              <a:gd name="connsiteX3" fmla="*/ 6103089 w 6719777"/>
              <a:gd name="connsiteY3" fmla="*/ 3561907 h 3848986"/>
              <a:gd name="connsiteX4" fmla="*/ 5911703 w 6719777"/>
              <a:gd name="connsiteY4" fmla="*/ 3349256 h 3848986"/>
              <a:gd name="connsiteX5" fmla="*/ 5762847 w 6719777"/>
              <a:gd name="connsiteY5" fmla="*/ 3115340 h 3848986"/>
              <a:gd name="connsiteX6" fmla="*/ 5571461 w 6719777"/>
              <a:gd name="connsiteY6" fmla="*/ 2998382 h 3848986"/>
              <a:gd name="connsiteX7" fmla="*/ 5316279 w 6719777"/>
              <a:gd name="connsiteY7" fmla="*/ 2987749 h 3848986"/>
              <a:gd name="connsiteX8" fmla="*/ 5114261 w 6719777"/>
              <a:gd name="connsiteY8" fmla="*/ 2934586 h 3848986"/>
              <a:gd name="connsiteX9" fmla="*/ 5114261 w 6719777"/>
              <a:gd name="connsiteY9" fmla="*/ 3179135 h 3848986"/>
              <a:gd name="connsiteX10" fmla="*/ 4774019 w 6719777"/>
              <a:gd name="connsiteY10" fmla="*/ 3317359 h 3848986"/>
              <a:gd name="connsiteX11" fmla="*/ 4603898 w 6719777"/>
              <a:gd name="connsiteY11" fmla="*/ 3274828 h 3848986"/>
              <a:gd name="connsiteX12" fmla="*/ 4412512 w 6719777"/>
              <a:gd name="connsiteY12" fmla="*/ 3274828 h 3848986"/>
              <a:gd name="connsiteX13" fmla="*/ 4306186 w 6719777"/>
              <a:gd name="connsiteY13" fmla="*/ 3327991 h 3848986"/>
              <a:gd name="connsiteX14" fmla="*/ 4019107 w 6719777"/>
              <a:gd name="connsiteY14" fmla="*/ 3391786 h 3848986"/>
              <a:gd name="connsiteX15" fmla="*/ 4114800 w 6719777"/>
              <a:gd name="connsiteY15" fmla="*/ 3785191 h 3848986"/>
              <a:gd name="connsiteX16" fmla="*/ 3242930 w 6719777"/>
              <a:gd name="connsiteY16" fmla="*/ 3848986 h 3848986"/>
              <a:gd name="connsiteX17" fmla="*/ 3094075 w 6719777"/>
              <a:gd name="connsiteY17" fmla="*/ 3753293 h 3848986"/>
              <a:gd name="connsiteX18" fmla="*/ 3200400 w 6719777"/>
              <a:gd name="connsiteY18" fmla="*/ 3561907 h 3848986"/>
              <a:gd name="connsiteX19" fmla="*/ 3296093 w 6719777"/>
              <a:gd name="connsiteY19" fmla="*/ 3125972 h 3848986"/>
              <a:gd name="connsiteX20" fmla="*/ 3274828 w 6719777"/>
              <a:gd name="connsiteY20" fmla="*/ 2987749 h 3848986"/>
              <a:gd name="connsiteX21" fmla="*/ 3168503 w 6719777"/>
              <a:gd name="connsiteY21" fmla="*/ 2849526 h 3848986"/>
              <a:gd name="connsiteX22" fmla="*/ 2530549 w 6719777"/>
              <a:gd name="connsiteY22" fmla="*/ 2785731 h 3848986"/>
              <a:gd name="connsiteX23" fmla="*/ 2413591 w 6719777"/>
              <a:gd name="connsiteY23" fmla="*/ 2583712 h 3848986"/>
              <a:gd name="connsiteX24" fmla="*/ 2286000 w 6719777"/>
              <a:gd name="connsiteY24" fmla="*/ 2434856 h 3848986"/>
              <a:gd name="connsiteX25" fmla="*/ 2254103 w 6719777"/>
              <a:gd name="connsiteY25" fmla="*/ 2286000 h 3848986"/>
              <a:gd name="connsiteX26" fmla="*/ 1754372 w 6719777"/>
              <a:gd name="connsiteY26" fmla="*/ 2275368 h 3848986"/>
              <a:gd name="connsiteX27" fmla="*/ 1339703 w 6719777"/>
              <a:gd name="connsiteY27" fmla="*/ 2286000 h 3848986"/>
              <a:gd name="connsiteX28" fmla="*/ 1020726 w 6719777"/>
              <a:gd name="connsiteY28" fmla="*/ 2094614 h 3848986"/>
              <a:gd name="connsiteX29" fmla="*/ 818707 w 6719777"/>
              <a:gd name="connsiteY29" fmla="*/ 2200940 h 3848986"/>
              <a:gd name="connsiteX30" fmla="*/ 63796 w 6719777"/>
              <a:gd name="connsiteY30" fmla="*/ 1626782 h 3848986"/>
              <a:gd name="connsiteX31" fmla="*/ 31898 w 6719777"/>
              <a:gd name="connsiteY31" fmla="*/ 1446028 h 3848986"/>
              <a:gd name="connsiteX32" fmla="*/ 393405 w 6719777"/>
              <a:gd name="connsiteY32" fmla="*/ 1392866 h 3848986"/>
              <a:gd name="connsiteX33" fmla="*/ 520996 w 6719777"/>
              <a:gd name="connsiteY33" fmla="*/ 1329070 h 3848986"/>
              <a:gd name="connsiteX34" fmla="*/ 212651 w 6719777"/>
              <a:gd name="connsiteY34" fmla="*/ 1190847 h 3848986"/>
              <a:gd name="connsiteX35" fmla="*/ 297712 w 6719777"/>
              <a:gd name="connsiteY35" fmla="*/ 1052624 h 3848986"/>
              <a:gd name="connsiteX36" fmla="*/ 882503 w 6719777"/>
              <a:gd name="connsiteY36" fmla="*/ 988828 h 3848986"/>
              <a:gd name="connsiteX37" fmla="*/ 1212112 w 6719777"/>
              <a:gd name="connsiteY37" fmla="*/ 893135 h 3848986"/>
              <a:gd name="connsiteX38" fmla="*/ 1499191 w 6719777"/>
              <a:gd name="connsiteY38" fmla="*/ 744279 h 3848986"/>
              <a:gd name="connsiteX39" fmla="*/ 1212112 w 6719777"/>
              <a:gd name="connsiteY39" fmla="*/ 520996 h 3848986"/>
              <a:gd name="connsiteX40" fmla="*/ 1095154 w 6719777"/>
              <a:gd name="connsiteY40" fmla="*/ 425303 h 3848986"/>
              <a:gd name="connsiteX41" fmla="*/ 1360968 w 6719777"/>
              <a:gd name="connsiteY41" fmla="*/ 287079 h 3848986"/>
              <a:gd name="connsiteX42" fmla="*/ 903768 w 6719777"/>
              <a:gd name="connsiteY42" fmla="*/ 350875 h 3848986"/>
              <a:gd name="connsiteX43" fmla="*/ 680484 w 6719777"/>
              <a:gd name="connsiteY43" fmla="*/ 340242 h 3848986"/>
              <a:gd name="connsiteX44" fmla="*/ 457200 w 6719777"/>
              <a:gd name="connsiteY44" fmla="*/ 74428 h 3848986"/>
              <a:gd name="connsiteX45" fmla="*/ 0 w 6719777"/>
              <a:gd name="connsiteY45" fmla="*/ 0 h 3848986"/>
              <a:gd name="connsiteX46" fmla="*/ 10633 w 6719777"/>
              <a:gd name="connsiteY46" fmla="*/ 3848986 h 3848986"/>
              <a:gd name="connsiteX47" fmla="*/ 6719777 w 6719777"/>
              <a:gd name="connsiteY47" fmla="*/ 3827721 h 3848986"/>
              <a:gd name="connsiteX0" fmla="*/ 6765851 w 6765851"/>
              <a:gd name="connsiteY0" fmla="*/ 3827721 h 3859619"/>
              <a:gd name="connsiteX1" fmla="*/ 6765851 w 6765851"/>
              <a:gd name="connsiteY1" fmla="*/ 3827721 h 3859619"/>
              <a:gd name="connsiteX2" fmla="*/ 6616995 w 6765851"/>
              <a:gd name="connsiteY2" fmla="*/ 3827721 h 3859619"/>
              <a:gd name="connsiteX3" fmla="*/ 6149163 w 6765851"/>
              <a:gd name="connsiteY3" fmla="*/ 3561907 h 3859619"/>
              <a:gd name="connsiteX4" fmla="*/ 5957777 w 6765851"/>
              <a:gd name="connsiteY4" fmla="*/ 3349256 h 3859619"/>
              <a:gd name="connsiteX5" fmla="*/ 5808921 w 6765851"/>
              <a:gd name="connsiteY5" fmla="*/ 3115340 h 3859619"/>
              <a:gd name="connsiteX6" fmla="*/ 5617535 w 6765851"/>
              <a:gd name="connsiteY6" fmla="*/ 2998382 h 3859619"/>
              <a:gd name="connsiteX7" fmla="*/ 5362353 w 6765851"/>
              <a:gd name="connsiteY7" fmla="*/ 2987749 h 3859619"/>
              <a:gd name="connsiteX8" fmla="*/ 5160335 w 6765851"/>
              <a:gd name="connsiteY8" fmla="*/ 2934586 h 3859619"/>
              <a:gd name="connsiteX9" fmla="*/ 5160335 w 6765851"/>
              <a:gd name="connsiteY9" fmla="*/ 3179135 h 3859619"/>
              <a:gd name="connsiteX10" fmla="*/ 4820093 w 6765851"/>
              <a:gd name="connsiteY10" fmla="*/ 3317359 h 3859619"/>
              <a:gd name="connsiteX11" fmla="*/ 4649972 w 6765851"/>
              <a:gd name="connsiteY11" fmla="*/ 3274828 h 3859619"/>
              <a:gd name="connsiteX12" fmla="*/ 4458586 w 6765851"/>
              <a:gd name="connsiteY12" fmla="*/ 3274828 h 3859619"/>
              <a:gd name="connsiteX13" fmla="*/ 4352260 w 6765851"/>
              <a:gd name="connsiteY13" fmla="*/ 3327991 h 3859619"/>
              <a:gd name="connsiteX14" fmla="*/ 4065181 w 6765851"/>
              <a:gd name="connsiteY14" fmla="*/ 3391786 h 3859619"/>
              <a:gd name="connsiteX15" fmla="*/ 4160874 w 6765851"/>
              <a:gd name="connsiteY15" fmla="*/ 3785191 h 3859619"/>
              <a:gd name="connsiteX16" fmla="*/ 3289004 w 6765851"/>
              <a:gd name="connsiteY16" fmla="*/ 3848986 h 3859619"/>
              <a:gd name="connsiteX17" fmla="*/ 3140149 w 6765851"/>
              <a:gd name="connsiteY17" fmla="*/ 3753293 h 3859619"/>
              <a:gd name="connsiteX18" fmla="*/ 3246474 w 6765851"/>
              <a:gd name="connsiteY18" fmla="*/ 3561907 h 3859619"/>
              <a:gd name="connsiteX19" fmla="*/ 3342167 w 6765851"/>
              <a:gd name="connsiteY19" fmla="*/ 3125972 h 3859619"/>
              <a:gd name="connsiteX20" fmla="*/ 3320902 w 6765851"/>
              <a:gd name="connsiteY20" fmla="*/ 2987749 h 3859619"/>
              <a:gd name="connsiteX21" fmla="*/ 3214577 w 6765851"/>
              <a:gd name="connsiteY21" fmla="*/ 2849526 h 3859619"/>
              <a:gd name="connsiteX22" fmla="*/ 2576623 w 6765851"/>
              <a:gd name="connsiteY22" fmla="*/ 2785731 h 3859619"/>
              <a:gd name="connsiteX23" fmla="*/ 2459665 w 6765851"/>
              <a:gd name="connsiteY23" fmla="*/ 2583712 h 3859619"/>
              <a:gd name="connsiteX24" fmla="*/ 2332074 w 6765851"/>
              <a:gd name="connsiteY24" fmla="*/ 2434856 h 3859619"/>
              <a:gd name="connsiteX25" fmla="*/ 2300177 w 6765851"/>
              <a:gd name="connsiteY25" fmla="*/ 2286000 h 3859619"/>
              <a:gd name="connsiteX26" fmla="*/ 1800446 w 6765851"/>
              <a:gd name="connsiteY26" fmla="*/ 2275368 h 3859619"/>
              <a:gd name="connsiteX27" fmla="*/ 1385777 w 6765851"/>
              <a:gd name="connsiteY27" fmla="*/ 2286000 h 3859619"/>
              <a:gd name="connsiteX28" fmla="*/ 1066800 w 6765851"/>
              <a:gd name="connsiteY28" fmla="*/ 2094614 h 3859619"/>
              <a:gd name="connsiteX29" fmla="*/ 864781 w 6765851"/>
              <a:gd name="connsiteY29" fmla="*/ 2200940 h 3859619"/>
              <a:gd name="connsiteX30" fmla="*/ 109870 w 6765851"/>
              <a:gd name="connsiteY30" fmla="*/ 1626782 h 3859619"/>
              <a:gd name="connsiteX31" fmla="*/ 77972 w 6765851"/>
              <a:gd name="connsiteY31" fmla="*/ 1446028 h 3859619"/>
              <a:gd name="connsiteX32" fmla="*/ 439479 w 6765851"/>
              <a:gd name="connsiteY32" fmla="*/ 1392866 h 3859619"/>
              <a:gd name="connsiteX33" fmla="*/ 567070 w 6765851"/>
              <a:gd name="connsiteY33" fmla="*/ 1329070 h 3859619"/>
              <a:gd name="connsiteX34" fmla="*/ 258725 w 6765851"/>
              <a:gd name="connsiteY34" fmla="*/ 1190847 h 3859619"/>
              <a:gd name="connsiteX35" fmla="*/ 343786 w 6765851"/>
              <a:gd name="connsiteY35" fmla="*/ 1052624 h 3859619"/>
              <a:gd name="connsiteX36" fmla="*/ 928577 w 6765851"/>
              <a:gd name="connsiteY36" fmla="*/ 988828 h 3859619"/>
              <a:gd name="connsiteX37" fmla="*/ 1258186 w 6765851"/>
              <a:gd name="connsiteY37" fmla="*/ 893135 h 3859619"/>
              <a:gd name="connsiteX38" fmla="*/ 1545265 w 6765851"/>
              <a:gd name="connsiteY38" fmla="*/ 744279 h 3859619"/>
              <a:gd name="connsiteX39" fmla="*/ 1258186 w 6765851"/>
              <a:gd name="connsiteY39" fmla="*/ 520996 h 3859619"/>
              <a:gd name="connsiteX40" fmla="*/ 1141228 w 6765851"/>
              <a:gd name="connsiteY40" fmla="*/ 425303 h 3859619"/>
              <a:gd name="connsiteX41" fmla="*/ 1407042 w 6765851"/>
              <a:gd name="connsiteY41" fmla="*/ 287079 h 3859619"/>
              <a:gd name="connsiteX42" fmla="*/ 949842 w 6765851"/>
              <a:gd name="connsiteY42" fmla="*/ 350875 h 3859619"/>
              <a:gd name="connsiteX43" fmla="*/ 726558 w 6765851"/>
              <a:gd name="connsiteY43" fmla="*/ 340242 h 3859619"/>
              <a:gd name="connsiteX44" fmla="*/ 503274 w 6765851"/>
              <a:gd name="connsiteY44" fmla="*/ 74428 h 3859619"/>
              <a:gd name="connsiteX45" fmla="*/ 46074 w 6765851"/>
              <a:gd name="connsiteY45" fmla="*/ 0 h 3859619"/>
              <a:gd name="connsiteX46" fmla="*/ 3544 w 6765851"/>
              <a:gd name="connsiteY46" fmla="*/ 3859619 h 3859619"/>
              <a:gd name="connsiteX47" fmla="*/ 6765851 w 6765851"/>
              <a:gd name="connsiteY47" fmla="*/ 3827721 h 3859619"/>
              <a:gd name="connsiteX0" fmla="*/ 6765851 w 6765851"/>
              <a:gd name="connsiteY0" fmla="*/ 3829150 h 3861048"/>
              <a:gd name="connsiteX1" fmla="*/ 6765851 w 6765851"/>
              <a:gd name="connsiteY1" fmla="*/ 3829150 h 3861048"/>
              <a:gd name="connsiteX2" fmla="*/ 6616995 w 6765851"/>
              <a:gd name="connsiteY2" fmla="*/ 3829150 h 3861048"/>
              <a:gd name="connsiteX3" fmla="*/ 6149163 w 6765851"/>
              <a:gd name="connsiteY3" fmla="*/ 3563336 h 3861048"/>
              <a:gd name="connsiteX4" fmla="*/ 5957777 w 6765851"/>
              <a:gd name="connsiteY4" fmla="*/ 3350685 h 3861048"/>
              <a:gd name="connsiteX5" fmla="*/ 5808921 w 6765851"/>
              <a:gd name="connsiteY5" fmla="*/ 3116769 h 3861048"/>
              <a:gd name="connsiteX6" fmla="*/ 5617535 w 6765851"/>
              <a:gd name="connsiteY6" fmla="*/ 2999811 h 3861048"/>
              <a:gd name="connsiteX7" fmla="*/ 5362353 w 6765851"/>
              <a:gd name="connsiteY7" fmla="*/ 2989178 h 3861048"/>
              <a:gd name="connsiteX8" fmla="*/ 5160335 w 6765851"/>
              <a:gd name="connsiteY8" fmla="*/ 2936015 h 3861048"/>
              <a:gd name="connsiteX9" fmla="*/ 5160335 w 6765851"/>
              <a:gd name="connsiteY9" fmla="*/ 3180564 h 3861048"/>
              <a:gd name="connsiteX10" fmla="*/ 4820093 w 6765851"/>
              <a:gd name="connsiteY10" fmla="*/ 3318788 h 3861048"/>
              <a:gd name="connsiteX11" fmla="*/ 4649972 w 6765851"/>
              <a:gd name="connsiteY11" fmla="*/ 3276257 h 3861048"/>
              <a:gd name="connsiteX12" fmla="*/ 4458586 w 6765851"/>
              <a:gd name="connsiteY12" fmla="*/ 3276257 h 3861048"/>
              <a:gd name="connsiteX13" fmla="*/ 4352260 w 6765851"/>
              <a:gd name="connsiteY13" fmla="*/ 3329420 h 3861048"/>
              <a:gd name="connsiteX14" fmla="*/ 4065181 w 6765851"/>
              <a:gd name="connsiteY14" fmla="*/ 3393215 h 3861048"/>
              <a:gd name="connsiteX15" fmla="*/ 4160874 w 6765851"/>
              <a:gd name="connsiteY15" fmla="*/ 3786620 h 3861048"/>
              <a:gd name="connsiteX16" fmla="*/ 3289004 w 6765851"/>
              <a:gd name="connsiteY16" fmla="*/ 3850415 h 3861048"/>
              <a:gd name="connsiteX17" fmla="*/ 3140149 w 6765851"/>
              <a:gd name="connsiteY17" fmla="*/ 3754722 h 3861048"/>
              <a:gd name="connsiteX18" fmla="*/ 3246474 w 6765851"/>
              <a:gd name="connsiteY18" fmla="*/ 3563336 h 3861048"/>
              <a:gd name="connsiteX19" fmla="*/ 3342167 w 6765851"/>
              <a:gd name="connsiteY19" fmla="*/ 3127401 h 3861048"/>
              <a:gd name="connsiteX20" fmla="*/ 3320902 w 6765851"/>
              <a:gd name="connsiteY20" fmla="*/ 2989178 h 3861048"/>
              <a:gd name="connsiteX21" fmla="*/ 3214577 w 6765851"/>
              <a:gd name="connsiteY21" fmla="*/ 2850955 h 3861048"/>
              <a:gd name="connsiteX22" fmla="*/ 2576623 w 6765851"/>
              <a:gd name="connsiteY22" fmla="*/ 2787160 h 3861048"/>
              <a:gd name="connsiteX23" fmla="*/ 2459665 w 6765851"/>
              <a:gd name="connsiteY23" fmla="*/ 2585141 h 3861048"/>
              <a:gd name="connsiteX24" fmla="*/ 2332074 w 6765851"/>
              <a:gd name="connsiteY24" fmla="*/ 2436285 h 3861048"/>
              <a:gd name="connsiteX25" fmla="*/ 2300177 w 6765851"/>
              <a:gd name="connsiteY25" fmla="*/ 2287429 h 3861048"/>
              <a:gd name="connsiteX26" fmla="*/ 1800446 w 6765851"/>
              <a:gd name="connsiteY26" fmla="*/ 2276797 h 3861048"/>
              <a:gd name="connsiteX27" fmla="*/ 1385777 w 6765851"/>
              <a:gd name="connsiteY27" fmla="*/ 2287429 h 3861048"/>
              <a:gd name="connsiteX28" fmla="*/ 1066800 w 6765851"/>
              <a:gd name="connsiteY28" fmla="*/ 2096043 h 3861048"/>
              <a:gd name="connsiteX29" fmla="*/ 864781 w 6765851"/>
              <a:gd name="connsiteY29" fmla="*/ 2202369 h 3861048"/>
              <a:gd name="connsiteX30" fmla="*/ 109870 w 6765851"/>
              <a:gd name="connsiteY30" fmla="*/ 1628211 h 3861048"/>
              <a:gd name="connsiteX31" fmla="*/ 77972 w 6765851"/>
              <a:gd name="connsiteY31" fmla="*/ 1447457 h 3861048"/>
              <a:gd name="connsiteX32" fmla="*/ 439479 w 6765851"/>
              <a:gd name="connsiteY32" fmla="*/ 1394295 h 3861048"/>
              <a:gd name="connsiteX33" fmla="*/ 567070 w 6765851"/>
              <a:gd name="connsiteY33" fmla="*/ 1330499 h 3861048"/>
              <a:gd name="connsiteX34" fmla="*/ 258725 w 6765851"/>
              <a:gd name="connsiteY34" fmla="*/ 1192276 h 3861048"/>
              <a:gd name="connsiteX35" fmla="*/ 343786 w 6765851"/>
              <a:gd name="connsiteY35" fmla="*/ 1054053 h 3861048"/>
              <a:gd name="connsiteX36" fmla="*/ 928577 w 6765851"/>
              <a:gd name="connsiteY36" fmla="*/ 990257 h 3861048"/>
              <a:gd name="connsiteX37" fmla="*/ 1258186 w 6765851"/>
              <a:gd name="connsiteY37" fmla="*/ 894564 h 3861048"/>
              <a:gd name="connsiteX38" fmla="*/ 1545265 w 6765851"/>
              <a:gd name="connsiteY38" fmla="*/ 745708 h 3861048"/>
              <a:gd name="connsiteX39" fmla="*/ 1258186 w 6765851"/>
              <a:gd name="connsiteY39" fmla="*/ 522425 h 3861048"/>
              <a:gd name="connsiteX40" fmla="*/ 1141228 w 6765851"/>
              <a:gd name="connsiteY40" fmla="*/ 426732 h 3861048"/>
              <a:gd name="connsiteX41" fmla="*/ 1407042 w 6765851"/>
              <a:gd name="connsiteY41" fmla="*/ 288508 h 3861048"/>
              <a:gd name="connsiteX42" fmla="*/ 949842 w 6765851"/>
              <a:gd name="connsiteY42" fmla="*/ 352304 h 3861048"/>
              <a:gd name="connsiteX43" fmla="*/ 726558 w 6765851"/>
              <a:gd name="connsiteY43" fmla="*/ 341671 h 3861048"/>
              <a:gd name="connsiteX44" fmla="*/ 503274 w 6765851"/>
              <a:gd name="connsiteY44" fmla="*/ 75857 h 3861048"/>
              <a:gd name="connsiteX45" fmla="*/ 3544 w 6765851"/>
              <a:gd name="connsiteY45" fmla="*/ 0 h 3861048"/>
              <a:gd name="connsiteX46" fmla="*/ 3544 w 6765851"/>
              <a:gd name="connsiteY46" fmla="*/ 3861048 h 3861048"/>
              <a:gd name="connsiteX47" fmla="*/ 6765851 w 6765851"/>
              <a:gd name="connsiteY47" fmla="*/ 3829150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160335 w 6807792"/>
              <a:gd name="connsiteY8" fmla="*/ 2936015 h 3861048"/>
              <a:gd name="connsiteX9" fmla="*/ 5160335 w 6807792"/>
              <a:gd name="connsiteY9" fmla="*/ 3180564 h 3861048"/>
              <a:gd name="connsiteX10" fmla="*/ 4820093 w 6807792"/>
              <a:gd name="connsiteY10" fmla="*/ 3318788 h 3861048"/>
              <a:gd name="connsiteX11" fmla="*/ 4649972 w 6807792"/>
              <a:gd name="connsiteY11" fmla="*/ 3276257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9972 w 6807792"/>
              <a:gd name="connsiteY11" fmla="*/ 3276257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60874 w 6807792"/>
              <a:gd name="connsiteY15" fmla="*/ 3786620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140149 w 6807792"/>
              <a:gd name="connsiteY17" fmla="*/ 3754722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79399 w 6807792"/>
              <a:gd name="connsiteY17" fmla="*/ 3600400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46474 w 6807792"/>
              <a:gd name="connsiteY18" fmla="*/ 3563336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351407 w 6807792"/>
              <a:gd name="connsiteY18" fmla="*/ 3600400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20902 w 6807792"/>
              <a:gd name="connsiteY20" fmla="*/ 298917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32074 w 6807792"/>
              <a:gd name="connsiteY24" fmla="*/ 2436285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00446 w 6807792"/>
              <a:gd name="connsiteY26" fmla="*/ 2276797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385777 w 6807792"/>
              <a:gd name="connsiteY27" fmla="*/ 2287429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1066800 w 6807792"/>
              <a:gd name="connsiteY28" fmla="*/ 2096043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864781 w 6807792"/>
              <a:gd name="connsiteY29" fmla="*/ 2202369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09870 w 6807792"/>
              <a:gd name="connsiteY30" fmla="*/ 1628211 h 3861048"/>
              <a:gd name="connsiteX31" fmla="*/ 77972 w 6807792"/>
              <a:gd name="connsiteY31" fmla="*/ 1447457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09870 w 6807792"/>
              <a:gd name="connsiteY30" fmla="*/ 1628211 h 3861048"/>
              <a:gd name="connsiteX31" fmla="*/ 255063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255063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258725 w 6807792"/>
              <a:gd name="connsiteY34" fmla="*/ 119227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43786 w 6807792"/>
              <a:gd name="connsiteY35" fmla="*/ 1054053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545265 w 6807792"/>
              <a:gd name="connsiteY38" fmla="*/ 74570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623215 w 6807792"/>
              <a:gd name="connsiteY38" fmla="*/ 792088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58186 w 6807792"/>
              <a:gd name="connsiteY37" fmla="*/ 894564 h 3861048"/>
              <a:gd name="connsiteX38" fmla="*/ 1623215 w 6807792"/>
              <a:gd name="connsiteY38" fmla="*/ 720080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258186 w 6807792"/>
              <a:gd name="connsiteY39" fmla="*/ 522425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407042 w 6807792"/>
              <a:gd name="connsiteY41" fmla="*/ 288508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23215 w 6807792"/>
              <a:gd name="connsiteY41" fmla="*/ 216024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23215 w 6807792"/>
              <a:gd name="connsiteY41" fmla="*/ 216024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503274 w 6807792"/>
              <a:gd name="connsiteY44" fmla="*/ 75857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335183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141228 w 6807792"/>
              <a:gd name="connsiteY40" fmla="*/ 426732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119159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952328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47551 w 6807792"/>
              <a:gd name="connsiteY11" fmla="*/ 3240360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58586 w 6807792"/>
              <a:gd name="connsiteY12" fmla="*/ 3276257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4065181 w 6807792"/>
              <a:gd name="connsiteY14" fmla="*/ 3393215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143495 w 6807792"/>
              <a:gd name="connsiteY15" fmla="*/ 3744416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07391 w 6807792"/>
              <a:gd name="connsiteY17" fmla="*/ 3672408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279399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351407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14577 w 6807792"/>
              <a:gd name="connsiteY21" fmla="*/ 2850955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79399 w 6807792"/>
              <a:gd name="connsiteY21" fmla="*/ 2880320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576623 w 6807792"/>
              <a:gd name="connsiteY22" fmla="*/ 2787160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59665 w 6807792"/>
              <a:gd name="connsiteY23" fmla="*/ 2585141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43295 w 6807792"/>
              <a:gd name="connsiteY24" fmla="*/ 2448272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00177 w 6807792"/>
              <a:gd name="connsiteY25" fmla="*/ 2287429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39239 w 6807792"/>
              <a:gd name="connsiteY26" fmla="*/ 22322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07191 w 6807792"/>
              <a:gd name="connsiteY27" fmla="*/ 2232248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75143 w 6807792"/>
              <a:gd name="connsiteY28" fmla="*/ 2016224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903135 w 6807792"/>
              <a:gd name="connsiteY29" fmla="*/ 2160240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183055 w 6807792"/>
              <a:gd name="connsiteY30" fmla="*/ 165618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440160 h 3861048"/>
              <a:gd name="connsiteX32" fmla="*/ 439479 w 6807792"/>
              <a:gd name="connsiteY32" fmla="*/ 1394295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440160 h 3861048"/>
              <a:gd name="connsiteX32" fmla="*/ 543095 w 6807792"/>
              <a:gd name="connsiteY32" fmla="*/ 1440160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567070 w 6807792"/>
              <a:gd name="connsiteY33" fmla="*/ 1330499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84743 w 6807792"/>
              <a:gd name="connsiteY33" fmla="*/ 1342703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67925 w 6807792"/>
              <a:gd name="connsiteY33" fmla="*/ 1254324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399079 w 6807792"/>
              <a:gd name="connsiteY34" fmla="*/ 1224136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399079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543095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928577 w 6807792"/>
              <a:gd name="connsiteY36" fmla="*/ 99025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903135 w 6807792"/>
              <a:gd name="connsiteY36" fmla="*/ 1008112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263175 w 6807792"/>
              <a:gd name="connsiteY37" fmla="*/ 936104 h 3861048"/>
              <a:gd name="connsiteX38" fmla="*/ 1623215 w 6807792"/>
              <a:gd name="connsiteY38" fmla="*/ 720080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263175 w 6807792"/>
              <a:gd name="connsiteY37" fmla="*/ 936104 h 3861048"/>
              <a:gd name="connsiteX38" fmla="*/ 1660893 w 6807792"/>
              <a:gd name="connsiteY38" fmla="*/ 727323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07191 w 6807792"/>
              <a:gd name="connsiteY39" fmla="*/ 576064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9842 w 6807792"/>
              <a:gd name="connsiteY42" fmla="*/ 352304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26558 w 6807792"/>
              <a:gd name="connsiteY43" fmla="*/ 341671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861048 h 3861048"/>
              <a:gd name="connsiteX1" fmla="*/ 6765851 w 6807792"/>
              <a:gd name="connsiteY1" fmla="*/ 3829150 h 3861048"/>
              <a:gd name="connsiteX2" fmla="*/ 6616995 w 6807792"/>
              <a:gd name="connsiteY2" fmla="*/ 3829150 h 3861048"/>
              <a:gd name="connsiteX3" fmla="*/ 6149163 w 6807792"/>
              <a:gd name="connsiteY3" fmla="*/ 3563336 h 3861048"/>
              <a:gd name="connsiteX4" fmla="*/ 5957777 w 6807792"/>
              <a:gd name="connsiteY4" fmla="*/ 3350685 h 3861048"/>
              <a:gd name="connsiteX5" fmla="*/ 5808921 w 6807792"/>
              <a:gd name="connsiteY5" fmla="*/ 3116769 h 3861048"/>
              <a:gd name="connsiteX6" fmla="*/ 5617535 w 6807792"/>
              <a:gd name="connsiteY6" fmla="*/ 2999811 h 3861048"/>
              <a:gd name="connsiteX7" fmla="*/ 5362353 w 6807792"/>
              <a:gd name="connsiteY7" fmla="*/ 2989178 h 3861048"/>
              <a:gd name="connsiteX8" fmla="*/ 5079599 w 6807792"/>
              <a:gd name="connsiteY8" fmla="*/ 2880320 h 3861048"/>
              <a:gd name="connsiteX9" fmla="*/ 5160335 w 6807792"/>
              <a:gd name="connsiteY9" fmla="*/ 3180564 h 3861048"/>
              <a:gd name="connsiteX10" fmla="*/ 4820093 w 6807792"/>
              <a:gd name="connsiteY10" fmla="*/ 3318788 h 3861048"/>
              <a:gd name="connsiteX11" fmla="*/ 4632693 w 6807792"/>
              <a:gd name="connsiteY11" fmla="*/ 3175248 h 3861048"/>
              <a:gd name="connsiteX12" fmla="*/ 4431527 w 6807792"/>
              <a:gd name="connsiteY12" fmla="*/ 3240360 h 3861048"/>
              <a:gd name="connsiteX13" fmla="*/ 4352260 w 6807792"/>
              <a:gd name="connsiteY13" fmla="*/ 3329420 h 3861048"/>
              <a:gd name="connsiteX14" fmla="*/ 3978687 w 6807792"/>
              <a:gd name="connsiteY14" fmla="*/ 3346012 h 3861048"/>
              <a:gd name="connsiteX15" fmla="*/ 4061193 w 6807792"/>
              <a:gd name="connsiteY15" fmla="*/ 3727698 h 3861048"/>
              <a:gd name="connsiteX16" fmla="*/ 3289004 w 6807792"/>
              <a:gd name="connsiteY16" fmla="*/ 3850415 h 3861048"/>
              <a:gd name="connsiteX17" fmla="*/ 3279399 w 6807792"/>
              <a:gd name="connsiteY17" fmla="*/ 3744416 h 3861048"/>
              <a:gd name="connsiteX18" fmla="*/ 3351407 w 6807792"/>
              <a:gd name="connsiteY18" fmla="*/ 3600400 h 3861048"/>
              <a:gd name="connsiteX19" fmla="*/ 3342167 w 6807792"/>
              <a:gd name="connsiteY19" fmla="*/ 3127401 h 3861048"/>
              <a:gd name="connsiteX20" fmla="*/ 3423415 w 6807792"/>
              <a:gd name="connsiteY20" fmla="*/ 2952328 h 3861048"/>
              <a:gd name="connsiteX21" fmla="*/ 3261093 w 6807792"/>
              <a:gd name="connsiteY21" fmla="*/ 2813298 h 3861048"/>
              <a:gd name="connsiteX22" fmla="*/ 2640222 w 6807792"/>
              <a:gd name="connsiteY22" fmla="*/ 2706421 h 3861048"/>
              <a:gd name="connsiteX23" fmla="*/ 2471447 w 6807792"/>
              <a:gd name="connsiteY23" fmla="*/ 2472776 h 3861048"/>
              <a:gd name="connsiteX24" fmla="*/ 2394318 w 6807792"/>
              <a:gd name="connsiteY24" fmla="*/ 2327523 h 3861048"/>
              <a:gd name="connsiteX25" fmla="*/ 2385108 w 6807792"/>
              <a:gd name="connsiteY25" fmla="*/ 2177346 h 3861048"/>
              <a:gd name="connsiteX26" fmla="*/ 1860918 w 6807792"/>
              <a:gd name="connsiteY26" fmla="*/ 2184648 h 3861048"/>
              <a:gd name="connsiteX27" fmla="*/ 1422768 w 6807792"/>
              <a:gd name="connsiteY27" fmla="*/ 2156073 h 3861048"/>
              <a:gd name="connsiteX28" fmla="*/ 956043 w 6807792"/>
              <a:gd name="connsiteY28" fmla="*/ 1946523 h 3861048"/>
              <a:gd name="connsiteX29" fmla="*/ 822693 w 6807792"/>
              <a:gd name="connsiteY29" fmla="*/ 2060823 h 3861048"/>
              <a:gd name="connsiteX30" fmla="*/ 278305 w 6807792"/>
              <a:gd name="connsiteY30" fmla="*/ 1637134 h 3861048"/>
              <a:gd name="connsiteX31" fmla="*/ 327071 w 6807792"/>
              <a:gd name="connsiteY31" fmla="*/ 1512168 h 3861048"/>
              <a:gd name="connsiteX32" fmla="*/ 543095 w 6807792"/>
              <a:gd name="connsiteY32" fmla="*/ 1440160 h 3861048"/>
              <a:gd name="connsiteX33" fmla="*/ 641582 w 6807792"/>
              <a:gd name="connsiteY33" fmla="*/ 1266528 h 3861048"/>
              <a:gd name="connsiteX34" fmla="*/ 471087 w 6807792"/>
              <a:gd name="connsiteY34" fmla="*/ 1296144 h 3861048"/>
              <a:gd name="connsiteX35" fmla="*/ 471087 w 6807792"/>
              <a:gd name="connsiteY35" fmla="*/ 1080120 h 3861048"/>
              <a:gd name="connsiteX36" fmla="*/ 836460 w 6807792"/>
              <a:gd name="connsiteY36" fmla="*/ 1055737 h 3861048"/>
              <a:gd name="connsiteX37" fmla="*/ 1365618 w 6807792"/>
              <a:gd name="connsiteY37" fmla="*/ 955923 h 3861048"/>
              <a:gd name="connsiteX38" fmla="*/ 1660893 w 6807792"/>
              <a:gd name="connsiteY38" fmla="*/ 727323 h 3861048"/>
              <a:gd name="connsiteX39" fmla="*/ 1498968 w 6807792"/>
              <a:gd name="connsiteY39" fmla="*/ 574923 h 3861048"/>
              <a:gd name="connsiteX40" fmla="*/ 1263175 w 6807792"/>
              <a:gd name="connsiteY40" fmla="*/ 432048 h 3861048"/>
              <a:gd name="connsiteX41" fmla="*/ 1651590 w 6807792"/>
              <a:gd name="connsiteY41" fmla="*/ 256611 h 3861048"/>
              <a:gd name="connsiteX42" fmla="*/ 940267 w 6807792"/>
              <a:gd name="connsiteY42" fmla="*/ 310012 h 3861048"/>
              <a:gd name="connsiteX43" fmla="*/ 757365 w 6807792"/>
              <a:gd name="connsiteY43" fmla="*/ 280329 h 3861048"/>
              <a:gd name="connsiteX44" fmla="*/ 471087 w 6807792"/>
              <a:gd name="connsiteY44" fmla="*/ 0 h 3861048"/>
              <a:gd name="connsiteX45" fmla="*/ 3544 w 6807792"/>
              <a:gd name="connsiteY45" fmla="*/ 0 h 3861048"/>
              <a:gd name="connsiteX46" fmla="*/ 3544 w 6807792"/>
              <a:gd name="connsiteY46" fmla="*/ 3861048 h 3861048"/>
              <a:gd name="connsiteX47" fmla="*/ 6807792 w 6807792"/>
              <a:gd name="connsiteY47" fmla="*/ 3861048 h 3861048"/>
              <a:gd name="connsiteX0" fmla="*/ 6807792 w 6807792"/>
              <a:gd name="connsiteY0" fmla="*/ 3905250 h 3905250"/>
              <a:gd name="connsiteX1" fmla="*/ 6765851 w 6807792"/>
              <a:gd name="connsiteY1" fmla="*/ 3873352 h 3905250"/>
              <a:gd name="connsiteX2" fmla="*/ 6616995 w 6807792"/>
              <a:gd name="connsiteY2" fmla="*/ 3873352 h 3905250"/>
              <a:gd name="connsiteX3" fmla="*/ 6149163 w 6807792"/>
              <a:gd name="connsiteY3" fmla="*/ 3607538 h 3905250"/>
              <a:gd name="connsiteX4" fmla="*/ 5957777 w 6807792"/>
              <a:gd name="connsiteY4" fmla="*/ 3394887 h 3905250"/>
              <a:gd name="connsiteX5" fmla="*/ 5808921 w 6807792"/>
              <a:gd name="connsiteY5" fmla="*/ 3160971 h 3905250"/>
              <a:gd name="connsiteX6" fmla="*/ 5617535 w 6807792"/>
              <a:gd name="connsiteY6" fmla="*/ 3044013 h 3905250"/>
              <a:gd name="connsiteX7" fmla="*/ 5362353 w 6807792"/>
              <a:gd name="connsiteY7" fmla="*/ 3033380 h 3905250"/>
              <a:gd name="connsiteX8" fmla="*/ 5079599 w 6807792"/>
              <a:gd name="connsiteY8" fmla="*/ 2924522 h 3905250"/>
              <a:gd name="connsiteX9" fmla="*/ 5160335 w 6807792"/>
              <a:gd name="connsiteY9" fmla="*/ 3224766 h 3905250"/>
              <a:gd name="connsiteX10" fmla="*/ 4820093 w 6807792"/>
              <a:gd name="connsiteY10" fmla="*/ 3362990 h 3905250"/>
              <a:gd name="connsiteX11" fmla="*/ 4632693 w 6807792"/>
              <a:gd name="connsiteY11" fmla="*/ 3219450 h 3905250"/>
              <a:gd name="connsiteX12" fmla="*/ 4431527 w 6807792"/>
              <a:gd name="connsiteY12" fmla="*/ 3284562 h 3905250"/>
              <a:gd name="connsiteX13" fmla="*/ 4352260 w 6807792"/>
              <a:gd name="connsiteY13" fmla="*/ 3373622 h 3905250"/>
              <a:gd name="connsiteX14" fmla="*/ 3978687 w 6807792"/>
              <a:gd name="connsiteY14" fmla="*/ 3390214 h 3905250"/>
              <a:gd name="connsiteX15" fmla="*/ 4061193 w 6807792"/>
              <a:gd name="connsiteY15" fmla="*/ 3771900 h 3905250"/>
              <a:gd name="connsiteX16" fmla="*/ 3289004 w 6807792"/>
              <a:gd name="connsiteY16" fmla="*/ 3894617 h 3905250"/>
              <a:gd name="connsiteX17" fmla="*/ 3279399 w 6807792"/>
              <a:gd name="connsiteY17" fmla="*/ 3788618 h 3905250"/>
              <a:gd name="connsiteX18" fmla="*/ 3351407 w 6807792"/>
              <a:gd name="connsiteY18" fmla="*/ 3644602 h 3905250"/>
              <a:gd name="connsiteX19" fmla="*/ 3342167 w 6807792"/>
              <a:gd name="connsiteY19" fmla="*/ 3171603 h 3905250"/>
              <a:gd name="connsiteX20" fmla="*/ 3423415 w 6807792"/>
              <a:gd name="connsiteY20" fmla="*/ 2996530 h 3905250"/>
              <a:gd name="connsiteX21" fmla="*/ 3261093 w 6807792"/>
              <a:gd name="connsiteY21" fmla="*/ 2857500 h 3905250"/>
              <a:gd name="connsiteX22" fmla="*/ 2640222 w 6807792"/>
              <a:gd name="connsiteY22" fmla="*/ 2750623 h 3905250"/>
              <a:gd name="connsiteX23" fmla="*/ 2471447 w 6807792"/>
              <a:gd name="connsiteY23" fmla="*/ 2516978 h 3905250"/>
              <a:gd name="connsiteX24" fmla="*/ 2394318 w 6807792"/>
              <a:gd name="connsiteY24" fmla="*/ 2371725 h 3905250"/>
              <a:gd name="connsiteX25" fmla="*/ 2385108 w 6807792"/>
              <a:gd name="connsiteY25" fmla="*/ 2221548 h 3905250"/>
              <a:gd name="connsiteX26" fmla="*/ 1860918 w 6807792"/>
              <a:gd name="connsiteY26" fmla="*/ 2228850 h 3905250"/>
              <a:gd name="connsiteX27" fmla="*/ 1422768 w 6807792"/>
              <a:gd name="connsiteY27" fmla="*/ 2200275 h 3905250"/>
              <a:gd name="connsiteX28" fmla="*/ 956043 w 6807792"/>
              <a:gd name="connsiteY28" fmla="*/ 1990725 h 3905250"/>
              <a:gd name="connsiteX29" fmla="*/ 822693 w 6807792"/>
              <a:gd name="connsiteY29" fmla="*/ 2105025 h 3905250"/>
              <a:gd name="connsiteX30" fmla="*/ 278305 w 6807792"/>
              <a:gd name="connsiteY30" fmla="*/ 1681336 h 3905250"/>
              <a:gd name="connsiteX31" fmla="*/ 327071 w 6807792"/>
              <a:gd name="connsiteY31" fmla="*/ 1556370 h 3905250"/>
              <a:gd name="connsiteX32" fmla="*/ 543095 w 6807792"/>
              <a:gd name="connsiteY32" fmla="*/ 1484362 h 3905250"/>
              <a:gd name="connsiteX33" fmla="*/ 641582 w 6807792"/>
              <a:gd name="connsiteY33" fmla="*/ 1310730 h 3905250"/>
              <a:gd name="connsiteX34" fmla="*/ 471087 w 6807792"/>
              <a:gd name="connsiteY34" fmla="*/ 1340346 h 3905250"/>
              <a:gd name="connsiteX35" fmla="*/ 471087 w 6807792"/>
              <a:gd name="connsiteY35" fmla="*/ 1124322 h 3905250"/>
              <a:gd name="connsiteX36" fmla="*/ 836460 w 6807792"/>
              <a:gd name="connsiteY36" fmla="*/ 1099939 h 3905250"/>
              <a:gd name="connsiteX37" fmla="*/ 1365618 w 6807792"/>
              <a:gd name="connsiteY37" fmla="*/ 1000125 h 3905250"/>
              <a:gd name="connsiteX38" fmla="*/ 1660893 w 6807792"/>
              <a:gd name="connsiteY38" fmla="*/ 771525 h 3905250"/>
              <a:gd name="connsiteX39" fmla="*/ 1498968 w 6807792"/>
              <a:gd name="connsiteY39" fmla="*/ 619125 h 3905250"/>
              <a:gd name="connsiteX40" fmla="*/ 1263175 w 6807792"/>
              <a:gd name="connsiteY40" fmla="*/ 476250 h 3905250"/>
              <a:gd name="connsiteX41" fmla="*/ 1651590 w 6807792"/>
              <a:gd name="connsiteY41" fmla="*/ 300813 h 3905250"/>
              <a:gd name="connsiteX42" fmla="*/ 940267 w 6807792"/>
              <a:gd name="connsiteY42" fmla="*/ 354214 h 3905250"/>
              <a:gd name="connsiteX43" fmla="*/ 757365 w 6807792"/>
              <a:gd name="connsiteY43" fmla="*/ 324531 h 3905250"/>
              <a:gd name="connsiteX44" fmla="*/ 523226 w 6807792"/>
              <a:gd name="connsiteY44" fmla="*/ 0 h 3905250"/>
              <a:gd name="connsiteX45" fmla="*/ 3544 w 6807792"/>
              <a:gd name="connsiteY45" fmla="*/ 44202 h 3905250"/>
              <a:gd name="connsiteX46" fmla="*/ 3544 w 6807792"/>
              <a:gd name="connsiteY46" fmla="*/ 3905250 h 3905250"/>
              <a:gd name="connsiteX47" fmla="*/ 6807792 w 6807792"/>
              <a:gd name="connsiteY47" fmla="*/ 3905250 h 3905250"/>
              <a:gd name="connsiteX0" fmla="*/ 6807792 w 6807792"/>
              <a:gd name="connsiteY0" fmla="*/ 3924300 h 3924300"/>
              <a:gd name="connsiteX1" fmla="*/ 6765851 w 6807792"/>
              <a:gd name="connsiteY1" fmla="*/ 3892402 h 3924300"/>
              <a:gd name="connsiteX2" fmla="*/ 6616995 w 6807792"/>
              <a:gd name="connsiteY2" fmla="*/ 3892402 h 3924300"/>
              <a:gd name="connsiteX3" fmla="*/ 6149163 w 6807792"/>
              <a:gd name="connsiteY3" fmla="*/ 3626588 h 3924300"/>
              <a:gd name="connsiteX4" fmla="*/ 5957777 w 6807792"/>
              <a:gd name="connsiteY4" fmla="*/ 3413937 h 3924300"/>
              <a:gd name="connsiteX5" fmla="*/ 5808921 w 6807792"/>
              <a:gd name="connsiteY5" fmla="*/ 3180021 h 3924300"/>
              <a:gd name="connsiteX6" fmla="*/ 5617535 w 6807792"/>
              <a:gd name="connsiteY6" fmla="*/ 3063063 h 3924300"/>
              <a:gd name="connsiteX7" fmla="*/ 5362353 w 6807792"/>
              <a:gd name="connsiteY7" fmla="*/ 3052430 h 3924300"/>
              <a:gd name="connsiteX8" fmla="*/ 5079599 w 6807792"/>
              <a:gd name="connsiteY8" fmla="*/ 2943572 h 3924300"/>
              <a:gd name="connsiteX9" fmla="*/ 5160335 w 6807792"/>
              <a:gd name="connsiteY9" fmla="*/ 3243816 h 3924300"/>
              <a:gd name="connsiteX10" fmla="*/ 4820093 w 6807792"/>
              <a:gd name="connsiteY10" fmla="*/ 3382040 h 3924300"/>
              <a:gd name="connsiteX11" fmla="*/ 4632693 w 6807792"/>
              <a:gd name="connsiteY11" fmla="*/ 3238500 h 3924300"/>
              <a:gd name="connsiteX12" fmla="*/ 4431527 w 6807792"/>
              <a:gd name="connsiteY12" fmla="*/ 3303612 h 3924300"/>
              <a:gd name="connsiteX13" fmla="*/ 4352260 w 6807792"/>
              <a:gd name="connsiteY13" fmla="*/ 3392672 h 3924300"/>
              <a:gd name="connsiteX14" fmla="*/ 3978687 w 6807792"/>
              <a:gd name="connsiteY14" fmla="*/ 3409264 h 3924300"/>
              <a:gd name="connsiteX15" fmla="*/ 4061193 w 6807792"/>
              <a:gd name="connsiteY15" fmla="*/ 3790950 h 3924300"/>
              <a:gd name="connsiteX16" fmla="*/ 3289004 w 6807792"/>
              <a:gd name="connsiteY16" fmla="*/ 3913667 h 3924300"/>
              <a:gd name="connsiteX17" fmla="*/ 3279399 w 6807792"/>
              <a:gd name="connsiteY17" fmla="*/ 3807668 h 3924300"/>
              <a:gd name="connsiteX18" fmla="*/ 3351407 w 6807792"/>
              <a:gd name="connsiteY18" fmla="*/ 3663652 h 3924300"/>
              <a:gd name="connsiteX19" fmla="*/ 3342167 w 6807792"/>
              <a:gd name="connsiteY19" fmla="*/ 3190653 h 3924300"/>
              <a:gd name="connsiteX20" fmla="*/ 3423415 w 6807792"/>
              <a:gd name="connsiteY20" fmla="*/ 3015580 h 3924300"/>
              <a:gd name="connsiteX21" fmla="*/ 3261093 w 6807792"/>
              <a:gd name="connsiteY21" fmla="*/ 2876550 h 3924300"/>
              <a:gd name="connsiteX22" fmla="*/ 2640222 w 6807792"/>
              <a:gd name="connsiteY22" fmla="*/ 2769673 h 3924300"/>
              <a:gd name="connsiteX23" fmla="*/ 2471447 w 6807792"/>
              <a:gd name="connsiteY23" fmla="*/ 2536028 h 3924300"/>
              <a:gd name="connsiteX24" fmla="*/ 2394318 w 6807792"/>
              <a:gd name="connsiteY24" fmla="*/ 2390775 h 3924300"/>
              <a:gd name="connsiteX25" fmla="*/ 2385108 w 6807792"/>
              <a:gd name="connsiteY25" fmla="*/ 2240598 h 3924300"/>
              <a:gd name="connsiteX26" fmla="*/ 1860918 w 6807792"/>
              <a:gd name="connsiteY26" fmla="*/ 2247900 h 3924300"/>
              <a:gd name="connsiteX27" fmla="*/ 1422768 w 6807792"/>
              <a:gd name="connsiteY27" fmla="*/ 2219325 h 3924300"/>
              <a:gd name="connsiteX28" fmla="*/ 956043 w 6807792"/>
              <a:gd name="connsiteY28" fmla="*/ 2009775 h 3924300"/>
              <a:gd name="connsiteX29" fmla="*/ 822693 w 6807792"/>
              <a:gd name="connsiteY29" fmla="*/ 2124075 h 3924300"/>
              <a:gd name="connsiteX30" fmla="*/ 278305 w 6807792"/>
              <a:gd name="connsiteY30" fmla="*/ 1700386 h 3924300"/>
              <a:gd name="connsiteX31" fmla="*/ 327071 w 6807792"/>
              <a:gd name="connsiteY31" fmla="*/ 1575420 h 3924300"/>
              <a:gd name="connsiteX32" fmla="*/ 543095 w 6807792"/>
              <a:gd name="connsiteY32" fmla="*/ 1503412 h 3924300"/>
              <a:gd name="connsiteX33" fmla="*/ 641582 w 6807792"/>
              <a:gd name="connsiteY33" fmla="*/ 1329780 h 3924300"/>
              <a:gd name="connsiteX34" fmla="*/ 471087 w 6807792"/>
              <a:gd name="connsiteY34" fmla="*/ 1359396 h 3924300"/>
              <a:gd name="connsiteX35" fmla="*/ 471087 w 6807792"/>
              <a:gd name="connsiteY35" fmla="*/ 1143372 h 3924300"/>
              <a:gd name="connsiteX36" fmla="*/ 836460 w 6807792"/>
              <a:gd name="connsiteY36" fmla="*/ 1118989 h 3924300"/>
              <a:gd name="connsiteX37" fmla="*/ 1365618 w 6807792"/>
              <a:gd name="connsiteY37" fmla="*/ 1019175 h 3924300"/>
              <a:gd name="connsiteX38" fmla="*/ 1660893 w 6807792"/>
              <a:gd name="connsiteY38" fmla="*/ 790575 h 3924300"/>
              <a:gd name="connsiteX39" fmla="*/ 1498968 w 6807792"/>
              <a:gd name="connsiteY39" fmla="*/ 638175 h 3924300"/>
              <a:gd name="connsiteX40" fmla="*/ 1263175 w 6807792"/>
              <a:gd name="connsiteY40" fmla="*/ 495300 h 3924300"/>
              <a:gd name="connsiteX41" fmla="*/ 1651590 w 6807792"/>
              <a:gd name="connsiteY41" fmla="*/ 319863 h 3924300"/>
              <a:gd name="connsiteX42" fmla="*/ 940267 w 6807792"/>
              <a:gd name="connsiteY42" fmla="*/ 373264 h 3924300"/>
              <a:gd name="connsiteX43" fmla="*/ 757365 w 6807792"/>
              <a:gd name="connsiteY43" fmla="*/ 343581 h 3924300"/>
              <a:gd name="connsiteX44" fmla="*/ 523226 w 6807792"/>
              <a:gd name="connsiteY44" fmla="*/ 19050 h 3924300"/>
              <a:gd name="connsiteX45" fmla="*/ 13069 w 6807792"/>
              <a:gd name="connsiteY45" fmla="*/ 0 h 3924300"/>
              <a:gd name="connsiteX46" fmla="*/ 3544 w 6807792"/>
              <a:gd name="connsiteY46" fmla="*/ 3924300 h 3924300"/>
              <a:gd name="connsiteX47" fmla="*/ 6807792 w 6807792"/>
              <a:gd name="connsiteY47" fmla="*/ 392430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07792" h="3924300">
                <a:moveTo>
                  <a:pt x="6807792" y="3924300"/>
                </a:moveTo>
                <a:lnTo>
                  <a:pt x="6765851" y="3892402"/>
                </a:lnTo>
                <a:lnTo>
                  <a:pt x="6616995" y="3892402"/>
                </a:lnTo>
                <a:lnTo>
                  <a:pt x="6149163" y="3626588"/>
                </a:lnTo>
                <a:lnTo>
                  <a:pt x="5957777" y="3413937"/>
                </a:lnTo>
                <a:lnTo>
                  <a:pt x="5808921" y="3180021"/>
                </a:lnTo>
                <a:lnTo>
                  <a:pt x="5617535" y="3063063"/>
                </a:lnTo>
                <a:lnTo>
                  <a:pt x="5362353" y="3052430"/>
                </a:lnTo>
                <a:lnTo>
                  <a:pt x="5079599" y="2943572"/>
                </a:lnTo>
                <a:lnTo>
                  <a:pt x="5160335" y="3243816"/>
                </a:lnTo>
                <a:lnTo>
                  <a:pt x="4820093" y="3382040"/>
                </a:lnTo>
                <a:lnTo>
                  <a:pt x="4632693" y="3238500"/>
                </a:lnTo>
                <a:cubicBezTo>
                  <a:pt x="4505910" y="3222568"/>
                  <a:pt x="4494515" y="3291646"/>
                  <a:pt x="4431527" y="3303612"/>
                </a:cubicBezTo>
                <a:lnTo>
                  <a:pt x="4352260" y="3392672"/>
                </a:lnTo>
                <a:lnTo>
                  <a:pt x="3978687" y="3409264"/>
                </a:lnTo>
                <a:lnTo>
                  <a:pt x="4061193" y="3790950"/>
                </a:lnTo>
                <a:lnTo>
                  <a:pt x="3289004" y="3913667"/>
                </a:lnTo>
                <a:lnTo>
                  <a:pt x="3279399" y="3807668"/>
                </a:lnTo>
                <a:lnTo>
                  <a:pt x="3351407" y="3663652"/>
                </a:lnTo>
                <a:lnTo>
                  <a:pt x="3342167" y="3190653"/>
                </a:lnTo>
                <a:lnTo>
                  <a:pt x="3423415" y="3015580"/>
                </a:lnTo>
                <a:lnTo>
                  <a:pt x="3261093" y="2876550"/>
                </a:lnTo>
                <a:lnTo>
                  <a:pt x="2640222" y="2769673"/>
                </a:lnTo>
                <a:lnTo>
                  <a:pt x="2471447" y="2536028"/>
                </a:lnTo>
                <a:lnTo>
                  <a:pt x="2394318" y="2390775"/>
                </a:lnTo>
                <a:lnTo>
                  <a:pt x="2385108" y="2240598"/>
                </a:lnTo>
                <a:lnTo>
                  <a:pt x="1860918" y="2247900"/>
                </a:lnTo>
                <a:lnTo>
                  <a:pt x="1422768" y="2219325"/>
                </a:lnTo>
                <a:lnTo>
                  <a:pt x="956043" y="2009775"/>
                </a:lnTo>
                <a:lnTo>
                  <a:pt x="822693" y="2124075"/>
                </a:lnTo>
                <a:lnTo>
                  <a:pt x="278305" y="1700386"/>
                </a:lnTo>
                <a:lnTo>
                  <a:pt x="327071" y="1575420"/>
                </a:lnTo>
                <a:lnTo>
                  <a:pt x="543095" y="1503412"/>
                </a:lnTo>
                <a:lnTo>
                  <a:pt x="641582" y="1329780"/>
                </a:lnTo>
                <a:lnTo>
                  <a:pt x="471087" y="1359396"/>
                </a:lnTo>
                <a:lnTo>
                  <a:pt x="471087" y="1143372"/>
                </a:lnTo>
                <a:lnTo>
                  <a:pt x="836460" y="1118989"/>
                </a:lnTo>
                <a:lnTo>
                  <a:pt x="1365618" y="1019175"/>
                </a:lnTo>
                <a:lnTo>
                  <a:pt x="1660893" y="790575"/>
                </a:lnTo>
                <a:lnTo>
                  <a:pt x="1498968" y="638175"/>
                </a:lnTo>
                <a:lnTo>
                  <a:pt x="1263175" y="495300"/>
                </a:lnTo>
                <a:cubicBezTo>
                  <a:pt x="1318069" y="418452"/>
                  <a:pt x="1522118" y="378342"/>
                  <a:pt x="1651590" y="319863"/>
                </a:cubicBezTo>
                <a:cubicBezTo>
                  <a:pt x="1292478" y="226979"/>
                  <a:pt x="1164725" y="327837"/>
                  <a:pt x="940267" y="373264"/>
                </a:cubicBezTo>
                <a:lnTo>
                  <a:pt x="757365" y="343581"/>
                </a:lnTo>
                <a:lnTo>
                  <a:pt x="523226" y="19050"/>
                </a:lnTo>
                <a:lnTo>
                  <a:pt x="13069" y="0"/>
                </a:lnTo>
                <a:cubicBezTo>
                  <a:pt x="16613" y="1282995"/>
                  <a:pt x="0" y="2641305"/>
                  <a:pt x="3544" y="3924300"/>
                </a:cubicBezTo>
                <a:lnTo>
                  <a:pt x="6807792" y="39243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dirty="0">
              <a:latin typeface="+mj-lt"/>
            </a:endParaRPr>
          </a:p>
        </p:txBody>
      </p:sp>
      <p:sp>
        <p:nvSpPr>
          <p:cNvPr id="91" name="Полилиния 402"/>
          <p:cNvSpPr/>
          <p:nvPr/>
        </p:nvSpPr>
        <p:spPr>
          <a:xfrm>
            <a:off x="7798543" y="3535080"/>
            <a:ext cx="5094918" cy="3339044"/>
          </a:xfrm>
          <a:custGeom>
            <a:avLst/>
            <a:gdLst>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295955 w 5037826"/>
              <a:gd name="connsiteY9" fmla="*/ 1138687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33577 w 5037826"/>
              <a:gd name="connsiteY49" fmla="*/ 1500996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33577 w 5037826"/>
              <a:gd name="connsiteY49" fmla="*/ 1500996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397479 w 5037826"/>
              <a:gd name="connsiteY36" fmla="*/ 2389517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7034 w 5037826"/>
              <a:gd name="connsiteY16" fmla="*/ 1663406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7034 w 5037826"/>
              <a:gd name="connsiteY16" fmla="*/ 1663406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21050"/>
              <a:gd name="connsiteY0" fmla="*/ 0 h 2691441"/>
              <a:gd name="connsiteX1" fmla="*/ 2372264 w 5021050"/>
              <a:gd name="connsiteY1" fmla="*/ 146649 h 2691441"/>
              <a:gd name="connsiteX2" fmla="*/ 2467155 w 5021050"/>
              <a:gd name="connsiteY2" fmla="*/ 250166 h 2691441"/>
              <a:gd name="connsiteX3" fmla="*/ 3674853 w 5021050"/>
              <a:gd name="connsiteY3" fmla="*/ 508958 h 2691441"/>
              <a:gd name="connsiteX4" fmla="*/ 3847381 w 5021050"/>
              <a:gd name="connsiteY4" fmla="*/ 491706 h 2691441"/>
              <a:gd name="connsiteX5" fmla="*/ 3968151 w 5021050"/>
              <a:gd name="connsiteY5" fmla="*/ 603849 h 2691441"/>
              <a:gd name="connsiteX6" fmla="*/ 3985404 w 5021050"/>
              <a:gd name="connsiteY6" fmla="*/ 767751 h 2691441"/>
              <a:gd name="connsiteX7" fmla="*/ 4045789 w 5021050"/>
              <a:gd name="connsiteY7" fmla="*/ 836762 h 2691441"/>
              <a:gd name="connsiteX8" fmla="*/ 4019909 w 5021050"/>
              <a:gd name="connsiteY8" fmla="*/ 940279 h 2691441"/>
              <a:gd name="connsiteX9" fmla="*/ 4300970 w 5021050"/>
              <a:gd name="connsiteY9" fmla="*/ 1087342 h 2691441"/>
              <a:gd name="connsiteX10" fmla="*/ 4615132 w 5021050"/>
              <a:gd name="connsiteY10" fmla="*/ 1224951 h 2691441"/>
              <a:gd name="connsiteX11" fmla="*/ 4580626 w 5021050"/>
              <a:gd name="connsiteY11" fmla="*/ 1250830 h 2691441"/>
              <a:gd name="connsiteX12" fmla="*/ 4641011 w 5021050"/>
              <a:gd name="connsiteY12" fmla="*/ 1345721 h 2691441"/>
              <a:gd name="connsiteX13" fmla="*/ 4589253 w 5021050"/>
              <a:gd name="connsiteY13" fmla="*/ 1440611 h 2691441"/>
              <a:gd name="connsiteX14" fmla="*/ 4744528 w 5021050"/>
              <a:gd name="connsiteY14" fmla="*/ 1552755 h 2691441"/>
              <a:gd name="connsiteX15" fmla="*/ 4804913 w 5021050"/>
              <a:gd name="connsiteY15" fmla="*/ 1544128 h 2691441"/>
              <a:gd name="connsiteX16" fmla="*/ 4877034 w 5021050"/>
              <a:gd name="connsiteY16" fmla="*/ 1663406 h 2691441"/>
              <a:gd name="connsiteX17" fmla="*/ 5021050 w 5021050"/>
              <a:gd name="connsiteY17" fmla="*/ 1807422 h 2691441"/>
              <a:gd name="connsiteX18" fmla="*/ 4917056 w 5021050"/>
              <a:gd name="connsiteY18" fmla="*/ 1915064 h 2691441"/>
              <a:gd name="connsiteX19" fmla="*/ 4813539 w 5021050"/>
              <a:gd name="connsiteY19" fmla="*/ 1871932 h 2691441"/>
              <a:gd name="connsiteX20" fmla="*/ 4641011 w 5021050"/>
              <a:gd name="connsiteY20" fmla="*/ 2001328 h 2691441"/>
              <a:gd name="connsiteX21" fmla="*/ 4623758 w 5021050"/>
              <a:gd name="connsiteY21" fmla="*/ 2035834 h 2691441"/>
              <a:gd name="connsiteX22" fmla="*/ 4546121 w 5021050"/>
              <a:gd name="connsiteY22" fmla="*/ 2035834 h 2691441"/>
              <a:gd name="connsiteX23" fmla="*/ 4537494 w 5021050"/>
              <a:gd name="connsiteY23" fmla="*/ 2087592 h 2691441"/>
              <a:gd name="connsiteX24" fmla="*/ 4183811 w 5021050"/>
              <a:gd name="connsiteY24" fmla="*/ 2268747 h 2691441"/>
              <a:gd name="connsiteX25" fmla="*/ 4080294 w 5021050"/>
              <a:gd name="connsiteY25" fmla="*/ 2216989 h 2691441"/>
              <a:gd name="connsiteX26" fmla="*/ 3796914 w 5021050"/>
              <a:gd name="connsiteY26" fmla="*/ 2167462 h 2691441"/>
              <a:gd name="connsiteX27" fmla="*/ 3796914 w 5021050"/>
              <a:gd name="connsiteY27" fmla="*/ 2383486 h 2691441"/>
              <a:gd name="connsiteX28" fmla="*/ 3674853 w 5021050"/>
              <a:gd name="connsiteY28" fmla="*/ 2458528 h 2691441"/>
              <a:gd name="connsiteX29" fmla="*/ 3493698 w 5021050"/>
              <a:gd name="connsiteY29" fmla="*/ 2337758 h 2691441"/>
              <a:gd name="connsiteX30" fmla="*/ 3485072 w 5021050"/>
              <a:gd name="connsiteY30" fmla="*/ 2242868 h 2691441"/>
              <a:gd name="connsiteX31" fmla="*/ 3372928 w 5021050"/>
              <a:gd name="connsiteY31" fmla="*/ 2234241 h 2691441"/>
              <a:gd name="connsiteX32" fmla="*/ 3364866 w 5021050"/>
              <a:gd name="connsiteY32" fmla="*/ 2311478 h 2691441"/>
              <a:gd name="connsiteX33" fmla="*/ 3243532 w 5021050"/>
              <a:gd name="connsiteY33" fmla="*/ 2510287 h 2691441"/>
              <a:gd name="connsiteX34" fmla="*/ 3191773 w 5021050"/>
              <a:gd name="connsiteY34" fmla="*/ 2691441 h 2691441"/>
              <a:gd name="connsiteX35" fmla="*/ 3076834 w 5021050"/>
              <a:gd name="connsiteY35" fmla="*/ 2599510 h 2691441"/>
              <a:gd name="connsiteX36" fmla="*/ 1420650 w 5021050"/>
              <a:gd name="connsiteY36" fmla="*/ 2311478 h 2691441"/>
              <a:gd name="connsiteX37" fmla="*/ 1348642 w 5021050"/>
              <a:gd name="connsiteY37" fmla="*/ 2311478 h 2691441"/>
              <a:gd name="connsiteX38" fmla="*/ 1224951 w 5021050"/>
              <a:gd name="connsiteY38" fmla="*/ 2147977 h 2691441"/>
              <a:gd name="connsiteX39" fmla="*/ 1155939 w 5021050"/>
              <a:gd name="connsiteY39" fmla="*/ 1949570 h 2691441"/>
              <a:gd name="connsiteX40" fmla="*/ 1104181 w 5021050"/>
              <a:gd name="connsiteY40" fmla="*/ 1785668 h 2691441"/>
              <a:gd name="connsiteX41" fmla="*/ 431321 w 5021050"/>
              <a:gd name="connsiteY41" fmla="*/ 2182483 h 2691441"/>
              <a:gd name="connsiteX42" fmla="*/ 181155 w 5021050"/>
              <a:gd name="connsiteY42" fmla="*/ 2346385 h 2691441"/>
              <a:gd name="connsiteX43" fmla="*/ 69011 w 5021050"/>
              <a:gd name="connsiteY43" fmla="*/ 2277374 h 2691441"/>
              <a:gd name="connsiteX44" fmla="*/ 0 w 5021050"/>
              <a:gd name="connsiteY44" fmla="*/ 2182483 h 2691441"/>
              <a:gd name="connsiteX45" fmla="*/ 34506 w 5021050"/>
              <a:gd name="connsiteY45" fmla="*/ 1846053 h 2691441"/>
              <a:gd name="connsiteX46" fmla="*/ 155275 w 5021050"/>
              <a:gd name="connsiteY46" fmla="*/ 1570008 h 2691441"/>
              <a:gd name="connsiteX47" fmla="*/ 759124 w 5021050"/>
              <a:gd name="connsiteY47" fmla="*/ 1414732 h 2691441"/>
              <a:gd name="connsiteX48" fmla="*/ 905773 w 5021050"/>
              <a:gd name="connsiteY48" fmla="*/ 1526875 h 2691441"/>
              <a:gd name="connsiteX49" fmla="*/ 1276634 w 5021050"/>
              <a:gd name="connsiteY49" fmla="*/ 1447382 h 2691441"/>
              <a:gd name="connsiteX50" fmla="*/ 1780690 w 5021050"/>
              <a:gd name="connsiteY50" fmla="*/ 1303366 h 2691441"/>
              <a:gd name="connsiteX51" fmla="*/ 1906438 w 5021050"/>
              <a:gd name="connsiteY51" fmla="*/ 1052423 h 2691441"/>
              <a:gd name="connsiteX52" fmla="*/ 2208362 w 5021050"/>
              <a:gd name="connsiteY52" fmla="*/ 905774 h 2691441"/>
              <a:gd name="connsiteX53" fmla="*/ 2061713 w 5021050"/>
              <a:gd name="connsiteY53" fmla="*/ 293298 h 2691441"/>
              <a:gd name="connsiteX54" fmla="*/ 2104845 w 5021050"/>
              <a:gd name="connsiteY54" fmla="*/ 241540 h 2691441"/>
              <a:gd name="connsiteX55" fmla="*/ 2104845 w 5021050"/>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59124 w 5128554"/>
              <a:gd name="connsiteY47" fmla="*/ 1414732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06438 w 5128554"/>
              <a:gd name="connsiteY51" fmla="*/ 1052423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59124 w 5128554"/>
              <a:gd name="connsiteY47" fmla="*/ 1414732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021050"/>
              <a:gd name="connsiteY0" fmla="*/ 0 h 2691441"/>
              <a:gd name="connsiteX1" fmla="*/ 2372264 w 5021050"/>
              <a:gd name="connsiteY1" fmla="*/ 146649 h 2691441"/>
              <a:gd name="connsiteX2" fmla="*/ 2467155 w 5021050"/>
              <a:gd name="connsiteY2" fmla="*/ 250166 h 2691441"/>
              <a:gd name="connsiteX3" fmla="*/ 3674853 w 5021050"/>
              <a:gd name="connsiteY3" fmla="*/ 508958 h 2691441"/>
              <a:gd name="connsiteX4" fmla="*/ 3847381 w 5021050"/>
              <a:gd name="connsiteY4" fmla="*/ 491706 h 2691441"/>
              <a:gd name="connsiteX5" fmla="*/ 3968151 w 5021050"/>
              <a:gd name="connsiteY5" fmla="*/ 603849 h 2691441"/>
              <a:gd name="connsiteX6" fmla="*/ 3985404 w 5021050"/>
              <a:gd name="connsiteY6" fmla="*/ 767751 h 2691441"/>
              <a:gd name="connsiteX7" fmla="*/ 4045789 w 5021050"/>
              <a:gd name="connsiteY7" fmla="*/ 836762 h 2691441"/>
              <a:gd name="connsiteX8" fmla="*/ 4019909 w 5021050"/>
              <a:gd name="connsiteY8" fmla="*/ 940279 h 2691441"/>
              <a:gd name="connsiteX9" fmla="*/ 4300970 w 5021050"/>
              <a:gd name="connsiteY9" fmla="*/ 1087342 h 2691441"/>
              <a:gd name="connsiteX10" fmla="*/ 4615132 w 5021050"/>
              <a:gd name="connsiteY10" fmla="*/ 1224951 h 2691441"/>
              <a:gd name="connsiteX11" fmla="*/ 4580626 w 5021050"/>
              <a:gd name="connsiteY11" fmla="*/ 1250830 h 2691441"/>
              <a:gd name="connsiteX12" fmla="*/ 4641011 w 5021050"/>
              <a:gd name="connsiteY12" fmla="*/ 1345721 h 2691441"/>
              <a:gd name="connsiteX13" fmla="*/ 4589253 w 5021050"/>
              <a:gd name="connsiteY13" fmla="*/ 1440611 h 2691441"/>
              <a:gd name="connsiteX14" fmla="*/ 4744528 w 5021050"/>
              <a:gd name="connsiteY14" fmla="*/ 1552755 h 2691441"/>
              <a:gd name="connsiteX15" fmla="*/ 4804913 w 5021050"/>
              <a:gd name="connsiteY15" fmla="*/ 1544128 h 2691441"/>
              <a:gd name="connsiteX16" fmla="*/ 4877034 w 5021050"/>
              <a:gd name="connsiteY16" fmla="*/ 1663406 h 2691441"/>
              <a:gd name="connsiteX17" fmla="*/ 5021050 w 5021050"/>
              <a:gd name="connsiteY17" fmla="*/ 1807422 h 2691441"/>
              <a:gd name="connsiteX18" fmla="*/ 4917056 w 5021050"/>
              <a:gd name="connsiteY18" fmla="*/ 1915064 h 2691441"/>
              <a:gd name="connsiteX19" fmla="*/ 4813539 w 5021050"/>
              <a:gd name="connsiteY19" fmla="*/ 1871932 h 2691441"/>
              <a:gd name="connsiteX20" fmla="*/ 4641011 w 5021050"/>
              <a:gd name="connsiteY20" fmla="*/ 2001328 h 2691441"/>
              <a:gd name="connsiteX21" fmla="*/ 4623758 w 5021050"/>
              <a:gd name="connsiteY21" fmla="*/ 2035834 h 2691441"/>
              <a:gd name="connsiteX22" fmla="*/ 4546121 w 5021050"/>
              <a:gd name="connsiteY22" fmla="*/ 2035834 h 2691441"/>
              <a:gd name="connsiteX23" fmla="*/ 4537494 w 5021050"/>
              <a:gd name="connsiteY23" fmla="*/ 2087592 h 2691441"/>
              <a:gd name="connsiteX24" fmla="*/ 4183811 w 5021050"/>
              <a:gd name="connsiteY24" fmla="*/ 2268747 h 2691441"/>
              <a:gd name="connsiteX25" fmla="*/ 4080294 w 5021050"/>
              <a:gd name="connsiteY25" fmla="*/ 2216989 h 2691441"/>
              <a:gd name="connsiteX26" fmla="*/ 3796914 w 5021050"/>
              <a:gd name="connsiteY26" fmla="*/ 2167462 h 2691441"/>
              <a:gd name="connsiteX27" fmla="*/ 3796914 w 5021050"/>
              <a:gd name="connsiteY27" fmla="*/ 2383486 h 2691441"/>
              <a:gd name="connsiteX28" fmla="*/ 3674853 w 5021050"/>
              <a:gd name="connsiteY28" fmla="*/ 2458528 h 2691441"/>
              <a:gd name="connsiteX29" fmla="*/ 3493698 w 5021050"/>
              <a:gd name="connsiteY29" fmla="*/ 2337758 h 2691441"/>
              <a:gd name="connsiteX30" fmla="*/ 3485072 w 5021050"/>
              <a:gd name="connsiteY30" fmla="*/ 2242868 h 2691441"/>
              <a:gd name="connsiteX31" fmla="*/ 3372928 w 5021050"/>
              <a:gd name="connsiteY31" fmla="*/ 2234241 h 2691441"/>
              <a:gd name="connsiteX32" fmla="*/ 3364866 w 5021050"/>
              <a:gd name="connsiteY32" fmla="*/ 2311478 h 2691441"/>
              <a:gd name="connsiteX33" fmla="*/ 3243532 w 5021050"/>
              <a:gd name="connsiteY33" fmla="*/ 2510287 h 2691441"/>
              <a:gd name="connsiteX34" fmla="*/ 3191773 w 5021050"/>
              <a:gd name="connsiteY34" fmla="*/ 2691441 h 2691441"/>
              <a:gd name="connsiteX35" fmla="*/ 3076834 w 5021050"/>
              <a:gd name="connsiteY35" fmla="*/ 2599510 h 2691441"/>
              <a:gd name="connsiteX36" fmla="*/ 1420650 w 5021050"/>
              <a:gd name="connsiteY36" fmla="*/ 2311478 h 2691441"/>
              <a:gd name="connsiteX37" fmla="*/ 1348642 w 5021050"/>
              <a:gd name="connsiteY37" fmla="*/ 2311478 h 2691441"/>
              <a:gd name="connsiteX38" fmla="*/ 1224951 w 5021050"/>
              <a:gd name="connsiteY38" fmla="*/ 2147977 h 2691441"/>
              <a:gd name="connsiteX39" fmla="*/ 1155939 w 5021050"/>
              <a:gd name="connsiteY39" fmla="*/ 1949570 h 2691441"/>
              <a:gd name="connsiteX40" fmla="*/ 1104181 w 5021050"/>
              <a:gd name="connsiteY40" fmla="*/ 1785668 h 2691441"/>
              <a:gd name="connsiteX41" fmla="*/ 431321 w 5021050"/>
              <a:gd name="connsiteY41" fmla="*/ 2182483 h 2691441"/>
              <a:gd name="connsiteX42" fmla="*/ 181155 w 5021050"/>
              <a:gd name="connsiteY42" fmla="*/ 2346385 h 2691441"/>
              <a:gd name="connsiteX43" fmla="*/ 69011 w 5021050"/>
              <a:gd name="connsiteY43" fmla="*/ 2277374 h 2691441"/>
              <a:gd name="connsiteX44" fmla="*/ 0 w 5021050"/>
              <a:gd name="connsiteY44" fmla="*/ 2182483 h 2691441"/>
              <a:gd name="connsiteX45" fmla="*/ 34506 w 5021050"/>
              <a:gd name="connsiteY45" fmla="*/ 1846053 h 2691441"/>
              <a:gd name="connsiteX46" fmla="*/ 155275 w 5021050"/>
              <a:gd name="connsiteY46" fmla="*/ 1570008 h 2691441"/>
              <a:gd name="connsiteX47" fmla="*/ 772578 w 5021050"/>
              <a:gd name="connsiteY47" fmla="*/ 1375374 h 2691441"/>
              <a:gd name="connsiteX48" fmla="*/ 916594 w 5021050"/>
              <a:gd name="connsiteY48" fmla="*/ 1519390 h 2691441"/>
              <a:gd name="connsiteX49" fmla="*/ 1276634 w 5021050"/>
              <a:gd name="connsiteY49" fmla="*/ 1447382 h 2691441"/>
              <a:gd name="connsiteX50" fmla="*/ 1780690 w 5021050"/>
              <a:gd name="connsiteY50" fmla="*/ 1303366 h 2691441"/>
              <a:gd name="connsiteX51" fmla="*/ 1924706 w 5021050"/>
              <a:gd name="connsiteY51" fmla="*/ 1015334 h 2691441"/>
              <a:gd name="connsiteX52" fmla="*/ 2208362 w 5021050"/>
              <a:gd name="connsiteY52" fmla="*/ 905774 h 2691441"/>
              <a:gd name="connsiteX53" fmla="*/ 2061713 w 5021050"/>
              <a:gd name="connsiteY53" fmla="*/ 293298 h 2691441"/>
              <a:gd name="connsiteX54" fmla="*/ 2104845 w 5021050"/>
              <a:gd name="connsiteY54" fmla="*/ 241540 h 2691441"/>
              <a:gd name="connsiteX55" fmla="*/ 2104845 w 5021050"/>
              <a:gd name="connsiteY55" fmla="*/ 0 h 2691441"/>
              <a:gd name="connsiteX0" fmla="*/ 2104845 w 5023549"/>
              <a:gd name="connsiteY0" fmla="*/ 0 h 2691441"/>
              <a:gd name="connsiteX1" fmla="*/ 2372264 w 5023549"/>
              <a:gd name="connsiteY1" fmla="*/ 146649 h 2691441"/>
              <a:gd name="connsiteX2" fmla="*/ 2467155 w 5023549"/>
              <a:gd name="connsiteY2" fmla="*/ 250166 h 2691441"/>
              <a:gd name="connsiteX3" fmla="*/ 3674853 w 5023549"/>
              <a:gd name="connsiteY3" fmla="*/ 508958 h 2691441"/>
              <a:gd name="connsiteX4" fmla="*/ 3847381 w 5023549"/>
              <a:gd name="connsiteY4" fmla="*/ 491706 h 2691441"/>
              <a:gd name="connsiteX5" fmla="*/ 3968151 w 5023549"/>
              <a:gd name="connsiteY5" fmla="*/ 603849 h 2691441"/>
              <a:gd name="connsiteX6" fmla="*/ 3985404 w 5023549"/>
              <a:gd name="connsiteY6" fmla="*/ 767751 h 2691441"/>
              <a:gd name="connsiteX7" fmla="*/ 4045789 w 5023549"/>
              <a:gd name="connsiteY7" fmla="*/ 836762 h 2691441"/>
              <a:gd name="connsiteX8" fmla="*/ 4019909 w 5023549"/>
              <a:gd name="connsiteY8" fmla="*/ 940279 h 2691441"/>
              <a:gd name="connsiteX9" fmla="*/ 4300970 w 5023549"/>
              <a:gd name="connsiteY9" fmla="*/ 1087342 h 2691441"/>
              <a:gd name="connsiteX10" fmla="*/ 4615132 w 5023549"/>
              <a:gd name="connsiteY10" fmla="*/ 1224951 h 2691441"/>
              <a:gd name="connsiteX11" fmla="*/ 4580626 w 5023549"/>
              <a:gd name="connsiteY11" fmla="*/ 1250830 h 2691441"/>
              <a:gd name="connsiteX12" fmla="*/ 4641011 w 5023549"/>
              <a:gd name="connsiteY12" fmla="*/ 1345721 h 2691441"/>
              <a:gd name="connsiteX13" fmla="*/ 4589253 w 5023549"/>
              <a:gd name="connsiteY13" fmla="*/ 1440611 h 2691441"/>
              <a:gd name="connsiteX14" fmla="*/ 4744528 w 5023549"/>
              <a:gd name="connsiteY14" fmla="*/ 1552755 h 2691441"/>
              <a:gd name="connsiteX15" fmla="*/ 4804913 w 5023549"/>
              <a:gd name="connsiteY15" fmla="*/ 1544128 h 2691441"/>
              <a:gd name="connsiteX16" fmla="*/ 4877034 w 5023549"/>
              <a:gd name="connsiteY16" fmla="*/ 1663406 h 2691441"/>
              <a:gd name="connsiteX17" fmla="*/ 5021050 w 5023549"/>
              <a:gd name="connsiteY17" fmla="*/ 1807422 h 2691441"/>
              <a:gd name="connsiteX18" fmla="*/ 4917056 w 5023549"/>
              <a:gd name="connsiteY18" fmla="*/ 1915064 h 2691441"/>
              <a:gd name="connsiteX19" fmla="*/ 4813539 w 5023549"/>
              <a:gd name="connsiteY19" fmla="*/ 1871932 h 2691441"/>
              <a:gd name="connsiteX20" fmla="*/ 4641011 w 5023549"/>
              <a:gd name="connsiteY20" fmla="*/ 2001328 h 2691441"/>
              <a:gd name="connsiteX21" fmla="*/ 4623758 w 5023549"/>
              <a:gd name="connsiteY21" fmla="*/ 2035834 h 2691441"/>
              <a:gd name="connsiteX22" fmla="*/ 4546121 w 5023549"/>
              <a:gd name="connsiteY22" fmla="*/ 2035834 h 2691441"/>
              <a:gd name="connsiteX23" fmla="*/ 4537494 w 5023549"/>
              <a:gd name="connsiteY23" fmla="*/ 2087592 h 2691441"/>
              <a:gd name="connsiteX24" fmla="*/ 4183811 w 5023549"/>
              <a:gd name="connsiteY24" fmla="*/ 2268747 h 2691441"/>
              <a:gd name="connsiteX25" fmla="*/ 4080294 w 5023549"/>
              <a:gd name="connsiteY25" fmla="*/ 2216989 h 2691441"/>
              <a:gd name="connsiteX26" fmla="*/ 3796914 w 5023549"/>
              <a:gd name="connsiteY26" fmla="*/ 2167462 h 2691441"/>
              <a:gd name="connsiteX27" fmla="*/ 3796914 w 5023549"/>
              <a:gd name="connsiteY27" fmla="*/ 2383486 h 2691441"/>
              <a:gd name="connsiteX28" fmla="*/ 3674853 w 5023549"/>
              <a:gd name="connsiteY28" fmla="*/ 2458528 h 2691441"/>
              <a:gd name="connsiteX29" fmla="*/ 3493698 w 5023549"/>
              <a:gd name="connsiteY29" fmla="*/ 2337758 h 2691441"/>
              <a:gd name="connsiteX30" fmla="*/ 3485072 w 5023549"/>
              <a:gd name="connsiteY30" fmla="*/ 2242868 h 2691441"/>
              <a:gd name="connsiteX31" fmla="*/ 3372928 w 5023549"/>
              <a:gd name="connsiteY31" fmla="*/ 2234241 h 2691441"/>
              <a:gd name="connsiteX32" fmla="*/ 3364866 w 5023549"/>
              <a:gd name="connsiteY32" fmla="*/ 2311478 h 2691441"/>
              <a:gd name="connsiteX33" fmla="*/ 3243532 w 5023549"/>
              <a:gd name="connsiteY33" fmla="*/ 2510287 h 2691441"/>
              <a:gd name="connsiteX34" fmla="*/ 3191773 w 5023549"/>
              <a:gd name="connsiteY34" fmla="*/ 2691441 h 2691441"/>
              <a:gd name="connsiteX35" fmla="*/ 3076834 w 5023549"/>
              <a:gd name="connsiteY35" fmla="*/ 2599510 h 2691441"/>
              <a:gd name="connsiteX36" fmla="*/ 1420650 w 5023549"/>
              <a:gd name="connsiteY36" fmla="*/ 2311478 h 2691441"/>
              <a:gd name="connsiteX37" fmla="*/ 1348642 w 5023549"/>
              <a:gd name="connsiteY37" fmla="*/ 2311478 h 2691441"/>
              <a:gd name="connsiteX38" fmla="*/ 1224951 w 5023549"/>
              <a:gd name="connsiteY38" fmla="*/ 2147977 h 2691441"/>
              <a:gd name="connsiteX39" fmla="*/ 1155939 w 5023549"/>
              <a:gd name="connsiteY39" fmla="*/ 1949570 h 2691441"/>
              <a:gd name="connsiteX40" fmla="*/ 1104181 w 5023549"/>
              <a:gd name="connsiteY40" fmla="*/ 1785668 h 2691441"/>
              <a:gd name="connsiteX41" fmla="*/ 431321 w 5023549"/>
              <a:gd name="connsiteY41" fmla="*/ 2182483 h 2691441"/>
              <a:gd name="connsiteX42" fmla="*/ 181155 w 5023549"/>
              <a:gd name="connsiteY42" fmla="*/ 2346385 h 2691441"/>
              <a:gd name="connsiteX43" fmla="*/ 69011 w 5023549"/>
              <a:gd name="connsiteY43" fmla="*/ 2277374 h 2691441"/>
              <a:gd name="connsiteX44" fmla="*/ 0 w 5023549"/>
              <a:gd name="connsiteY44" fmla="*/ 2182483 h 2691441"/>
              <a:gd name="connsiteX45" fmla="*/ 34506 w 5023549"/>
              <a:gd name="connsiteY45" fmla="*/ 1846053 h 2691441"/>
              <a:gd name="connsiteX46" fmla="*/ 155275 w 5023549"/>
              <a:gd name="connsiteY46" fmla="*/ 1570008 h 2691441"/>
              <a:gd name="connsiteX47" fmla="*/ 772578 w 5023549"/>
              <a:gd name="connsiteY47" fmla="*/ 1375374 h 2691441"/>
              <a:gd name="connsiteX48" fmla="*/ 916594 w 5023549"/>
              <a:gd name="connsiteY48" fmla="*/ 1519390 h 2691441"/>
              <a:gd name="connsiteX49" fmla="*/ 1276634 w 5023549"/>
              <a:gd name="connsiteY49" fmla="*/ 1447382 h 2691441"/>
              <a:gd name="connsiteX50" fmla="*/ 1780690 w 5023549"/>
              <a:gd name="connsiteY50" fmla="*/ 1303366 h 2691441"/>
              <a:gd name="connsiteX51" fmla="*/ 1924706 w 5023549"/>
              <a:gd name="connsiteY51" fmla="*/ 1015334 h 2691441"/>
              <a:gd name="connsiteX52" fmla="*/ 2208362 w 5023549"/>
              <a:gd name="connsiteY52" fmla="*/ 905774 h 2691441"/>
              <a:gd name="connsiteX53" fmla="*/ 2061713 w 5023549"/>
              <a:gd name="connsiteY53" fmla="*/ 293298 h 2691441"/>
              <a:gd name="connsiteX54" fmla="*/ 2104845 w 5023549"/>
              <a:gd name="connsiteY54" fmla="*/ 241540 h 2691441"/>
              <a:gd name="connsiteX55" fmla="*/ 2104845 w 5023549"/>
              <a:gd name="connsiteY55" fmla="*/ 0 h 2691441"/>
              <a:gd name="connsiteX0" fmla="*/ 2104845 w 5023549"/>
              <a:gd name="connsiteY0" fmla="*/ 0 h 2691441"/>
              <a:gd name="connsiteX1" fmla="*/ 2372264 w 5023549"/>
              <a:gd name="connsiteY1" fmla="*/ 146649 h 2691441"/>
              <a:gd name="connsiteX2" fmla="*/ 2467155 w 5023549"/>
              <a:gd name="connsiteY2" fmla="*/ 250166 h 2691441"/>
              <a:gd name="connsiteX3" fmla="*/ 3674853 w 5023549"/>
              <a:gd name="connsiteY3" fmla="*/ 508958 h 2691441"/>
              <a:gd name="connsiteX4" fmla="*/ 3847381 w 5023549"/>
              <a:gd name="connsiteY4" fmla="*/ 491706 h 2691441"/>
              <a:gd name="connsiteX5" fmla="*/ 3968151 w 5023549"/>
              <a:gd name="connsiteY5" fmla="*/ 603849 h 2691441"/>
              <a:gd name="connsiteX6" fmla="*/ 3985404 w 5023549"/>
              <a:gd name="connsiteY6" fmla="*/ 767751 h 2691441"/>
              <a:gd name="connsiteX7" fmla="*/ 4045789 w 5023549"/>
              <a:gd name="connsiteY7" fmla="*/ 836762 h 2691441"/>
              <a:gd name="connsiteX8" fmla="*/ 4019909 w 5023549"/>
              <a:gd name="connsiteY8" fmla="*/ 940279 h 2691441"/>
              <a:gd name="connsiteX9" fmla="*/ 4300970 w 5023549"/>
              <a:gd name="connsiteY9" fmla="*/ 1087342 h 2691441"/>
              <a:gd name="connsiteX10" fmla="*/ 4615132 w 5023549"/>
              <a:gd name="connsiteY10" fmla="*/ 1224951 h 2691441"/>
              <a:gd name="connsiteX11" fmla="*/ 4580626 w 5023549"/>
              <a:gd name="connsiteY11" fmla="*/ 1250830 h 2691441"/>
              <a:gd name="connsiteX12" fmla="*/ 4641011 w 5023549"/>
              <a:gd name="connsiteY12" fmla="*/ 1345721 h 2691441"/>
              <a:gd name="connsiteX13" fmla="*/ 4589253 w 5023549"/>
              <a:gd name="connsiteY13" fmla="*/ 1440611 h 2691441"/>
              <a:gd name="connsiteX14" fmla="*/ 4744528 w 5023549"/>
              <a:gd name="connsiteY14" fmla="*/ 1552755 h 2691441"/>
              <a:gd name="connsiteX15" fmla="*/ 4804913 w 5023549"/>
              <a:gd name="connsiteY15" fmla="*/ 1544128 h 2691441"/>
              <a:gd name="connsiteX16" fmla="*/ 4877034 w 5023549"/>
              <a:gd name="connsiteY16" fmla="*/ 1663406 h 2691441"/>
              <a:gd name="connsiteX17" fmla="*/ 5021050 w 5023549"/>
              <a:gd name="connsiteY17" fmla="*/ 1807422 h 2691441"/>
              <a:gd name="connsiteX18" fmla="*/ 4917056 w 5023549"/>
              <a:gd name="connsiteY18" fmla="*/ 1915064 h 2691441"/>
              <a:gd name="connsiteX19" fmla="*/ 4813539 w 5023549"/>
              <a:gd name="connsiteY19" fmla="*/ 1871932 h 2691441"/>
              <a:gd name="connsiteX20" fmla="*/ 4641011 w 5023549"/>
              <a:gd name="connsiteY20" fmla="*/ 2001328 h 2691441"/>
              <a:gd name="connsiteX21" fmla="*/ 4623758 w 5023549"/>
              <a:gd name="connsiteY21" fmla="*/ 2035834 h 2691441"/>
              <a:gd name="connsiteX22" fmla="*/ 4546121 w 5023549"/>
              <a:gd name="connsiteY22" fmla="*/ 2035834 h 2691441"/>
              <a:gd name="connsiteX23" fmla="*/ 4537494 w 5023549"/>
              <a:gd name="connsiteY23" fmla="*/ 2087592 h 2691441"/>
              <a:gd name="connsiteX24" fmla="*/ 4183811 w 5023549"/>
              <a:gd name="connsiteY24" fmla="*/ 2268747 h 2691441"/>
              <a:gd name="connsiteX25" fmla="*/ 4080294 w 5023549"/>
              <a:gd name="connsiteY25" fmla="*/ 2216989 h 2691441"/>
              <a:gd name="connsiteX26" fmla="*/ 3796914 w 5023549"/>
              <a:gd name="connsiteY26" fmla="*/ 2167462 h 2691441"/>
              <a:gd name="connsiteX27" fmla="*/ 3796914 w 5023549"/>
              <a:gd name="connsiteY27" fmla="*/ 2383486 h 2691441"/>
              <a:gd name="connsiteX28" fmla="*/ 3674853 w 5023549"/>
              <a:gd name="connsiteY28" fmla="*/ 2458528 h 2691441"/>
              <a:gd name="connsiteX29" fmla="*/ 3493698 w 5023549"/>
              <a:gd name="connsiteY29" fmla="*/ 2337758 h 2691441"/>
              <a:gd name="connsiteX30" fmla="*/ 3485072 w 5023549"/>
              <a:gd name="connsiteY30" fmla="*/ 2242868 h 2691441"/>
              <a:gd name="connsiteX31" fmla="*/ 3372928 w 5023549"/>
              <a:gd name="connsiteY31" fmla="*/ 2234241 h 2691441"/>
              <a:gd name="connsiteX32" fmla="*/ 3364866 w 5023549"/>
              <a:gd name="connsiteY32" fmla="*/ 2311478 h 2691441"/>
              <a:gd name="connsiteX33" fmla="*/ 3243532 w 5023549"/>
              <a:gd name="connsiteY33" fmla="*/ 2510287 h 2691441"/>
              <a:gd name="connsiteX34" fmla="*/ 3191773 w 5023549"/>
              <a:gd name="connsiteY34" fmla="*/ 2691441 h 2691441"/>
              <a:gd name="connsiteX35" fmla="*/ 3076834 w 5023549"/>
              <a:gd name="connsiteY35" fmla="*/ 2599510 h 2691441"/>
              <a:gd name="connsiteX36" fmla="*/ 1420650 w 5023549"/>
              <a:gd name="connsiteY36" fmla="*/ 2311478 h 2691441"/>
              <a:gd name="connsiteX37" fmla="*/ 1348642 w 5023549"/>
              <a:gd name="connsiteY37" fmla="*/ 2311478 h 2691441"/>
              <a:gd name="connsiteX38" fmla="*/ 1224951 w 5023549"/>
              <a:gd name="connsiteY38" fmla="*/ 2147977 h 2691441"/>
              <a:gd name="connsiteX39" fmla="*/ 1155939 w 5023549"/>
              <a:gd name="connsiteY39" fmla="*/ 1949570 h 2691441"/>
              <a:gd name="connsiteX40" fmla="*/ 1104181 w 5023549"/>
              <a:gd name="connsiteY40" fmla="*/ 1785668 h 2691441"/>
              <a:gd name="connsiteX41" fmla="*/ 431321 w 5023549"/>
              <a:gd name="connsiteY41" fmla="*/ 2182483 h 2691441"/>
              <a:gd name="connsiteX42" fmla="*/ 181155 w 5023549"/>
              <a:gd name="connsiteY42" fmla="*/ 2346385 h 2691441"/>
              <a:gd name="connsiteX43" fmla="*/ 69011 w 5023549"/>
              <a:gd name="connsiteY43" fmla="*/ 2277374 h 2691441"/>
              <a:gd name="connsiteX44" fmla="*/ 0 w 5023549"/>
              <a:gd name="connsiteY44" fmla="*/ 2182483 h 2691441"/>
              <a:gd name="connsiteX45" fmla="*/ 34506 w 5023549"/>
              <a:gd name="connsiteY45" fmla="*/ 1846053 h 2691441"/>
              <a:gd name="connsiteX46" fmla="*/ 155275 w 5023549"/>
              <a:gd name="connsiteY46" fmla="*/ 1570008 h 2691441"/>
              <a:gd name="connsiteX47" fmla="*/ 772578 w 5023549"/>
              <a:gd name="connsiteY47" fmla="*/ 1375374 h 2691441"/>
              <a:gd name="connsiteX48" fmla="*/ 916594 w 5023549"/>
              <a:gd name="connsiteY48" fmla="*/ 1519390 h 2691441"/>
              <a:gd name="connsiteX49" fmla="*/ 1276634 w 5023549"/>
              <a:gd name="connsiteY49" fmla="*/ 1447382 h 2691441"/>
              <a:gd name="connsiteX50" fmla="*/ 1780690 w 5023549"/>
              <a:gd name="connsiteY50" fmla="*/ 1303366 h 2691441"/>
              <a:gd name="connsiteX51" fmla="*/ 1924706 w 5023549"/>
              <a:gd name="connsiteY51" fmla="*/ 1015334 h 2691441"/>
              <a:gd name="connsiteX52" fmla="*/ 2208362 w 5023549"/>
              <a:gd name="connsiteY52" fmla="*/ 905774 h 2691441"/>
              <a:gd name="connsiteX53" fmla="*/ 2061713 w 5023549"/>
              <a:gd name="connsiteY53" fmla="*/ 293298 h 2691441"/>
              <a:gd name="connsiteX54" fmla="*/ 2104845 w 5023549"/>
              <a:gd name="connsiteY54" fmla="*/ 241540 h 2691441"/>
              <a:gd name="connsiteX55" fmla="*/ 2104845 w 5023549"/>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6 w 5049008"/>
              <a:gd name="connsiteY32" fmla="*/ 2311478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11478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001 w 5049008"/>
              <a:gd name="connsiteY13" fmla="*/ 1447382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001 w 5049008"/>
              <a:gd name="connsiteY13" fmla="*/ 1447382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276633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262283 w 5026031"/>
              <a:gd name="connsiteY41" fmla="*/ 1705644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262283 w 5026031"/>
              <a:gd name="connsiteY41" fmla="*/ 1705644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612791 w 5026031"/>
              <a:gd name="connsiteY42" fmla="*/ 1441222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770975 w 5026031"/>
              <a:gd name="connsiteY43" fmla="*/ 1898683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770975 w 5026031"/>
              <a:gd name="connsiteY43" fmla="*/ 1898683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736469 w 4991525"/>
              <a:gd name="connsiteY43" fmla="*/ 189868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608904 w 4870756"/>
              <a:gd name="connsiteY45" fmla="*/ 1744453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608904 w 4870756"/>
              <a:gd name="connsiteY45" fmla="*/ 1744453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93897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223206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223206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189559 w 4110745"/>
              <a:gd name="connsiteY0" fmla="*/ 0 h 2691441"/>
              <a:gd name="connsiteX1" fmla="*/ 1456978 w 4110745"/>
              <a:gd name="connsiteY1" fmla="*/ 146649 h 2691441"/>
              <a:gd name="connsiteX2" fmla="*/ 1551869 w 4110745"/>
              <a:gd name="connsiteY2" fmla="*/ 250166 h 2691441"/>
              <a:gd name="connsiteX3" fmla="*/ 2759567 w 4110745"/>
              <a:gd name="connsiteY3" fmla="*/ 508958 h 2691441"/>
              <a:gd name="connsiteX4" fmla="*/ 2932095 w 4110745"/>
              <a:gd name="connsiteY4" fmla="*/ 491706 h 2691441"/>
              <a:gd name="connsiteX5" fmla="*/ 3052865 w 4110745"/>
              <a:gd name="connsiteY5" fmla="*/ 603849 h 2691441"/>
              <a:gd name="connsiteX6" fmla="*/ 3070118 w 4110745"/>
              <a:gd name="connsiteY6" fmla="*/ 767751 h 2691441"/>
              <a:gd name="connsiteX7" fmla="*/ 3130503 w 4110745"/>
              <a:gd name="connsiteY7" fmla="*/ 836762 h 2691441"/>
              <a:gd name="connsiteX8" fmla="*/ 3169659 w 4110745"/>
              <a:gd name="connsiteY8" fmla="*/ 943326 h 2691441"/>
              <a:gd name="connsiteX9" fmla="*/ 3385684 w 4110745"/>
              <a:gd name="connsiteY9" fmla="*/ 1087342 h 2691441"/>
              <a:gd name="connsiteX10" fmla="*/ 3699846 w 4110745"/>
              <a:gd name="connsiteY10" fmla="*/ 1224951 h 2691441"/>
              <a:gd name="connsiteX11" fmla="*/ 3665340 w 4110745"/>
              <a:gd name="connsiteY11" fmla="*/ 1250830 h 2691441"/>
              <a:gd name="connsiteX12" fmla="*/ 3725725 w 4110745"/>
              <a:gd name="connsiteY12" fmla="*/ 1345721 h 2691441"/>
              <a:gd name="connsiteX13" fmla="*/ 3673715 w 4110745"/>
              <a:gd name="connsiteY13" fmla="*/ 1447382 h 2691441"/>
              <a:gd name="connsiteX14" fmla="*/ 3829242 w 4110745"/>
              <a:gd name="connsiteY14" fmla="*/ 1552755 h 2691441"/>
              <a:gd name="connsiteX15" fmla="*/ 3889627 w 4110745"/>
              <a:gd name="connsiteY15" fmla="*/ 1544128 h 2691441"/>
              <a:gd name="connsiteX16" fmla="*/ 3961748 w 4110745"/>
              <a:gd name="connsiteY16" fmla="*/ 1663406 h 2691441"/>
              <a:gd name="connsiteX17" fmla="*/ 4105764 w 4110745"/>
              <a:gd name="connsiteY17" fmla="*/ 1807422 h 2691441"/>
              <a:gd name="connsiteX18" fmla="*/ 4001770 w 4110745"/>
              <a:gd name="connsiteY18" fmla="*/ 1915064 h 2691441"/>
              <a:gd name="connsiteX19" fmla="*/ 3898253 w 4110745"/>
              <a:gd name="connsiteY19" fmla="*/ 1871932 h 2691441"/>
              <a:gd name="connsiteX20" fmla="*/ 3725725 w 4110745"/>
              <a:gd name="connsiteY20" fmla="*/ 2001328 h 2691441"/>
              <a:gd name="connsiteX21" fmla="*/ 3708472 w 4110745"/>
              <a:gd name="connsiteY21" fmla="*/ 2035834 h 2691441"/>
              <a:gd name="connsiteX22" fmla="*/ 3630835 w 4110745"/>
              <a:gd name="connsiteY22" fmla="*/ 2035834 h 2691441"/>
              <a:gd name="connsiteX23" fmla="*/ 3622208 w 4110745"/>
              <a:gd name="connsiteY23" fmla="*/ 2087592 h 2691441"/>
              <a:gd name="connsiteX24" fmla="*/ 3268525 w 4110745"/>
              <a:gd name="connsiteY24" fmla="*/ 2268747 h 2691441"/>
              <a:gd name="connsiteX25" fmla="*/ 3165008 w 4110745"/>
              <a:gd name="connsiteY25" fmla="*/ 2216989 h 2691441"/>
              <a:gd name="connsiteX26" fmla="*/ 2881628 w 4110745"/>
              <a:gd name="connsiteY26" fmla="*/ 2167462 h 2691441"/>
              <a:gd name="connsiteX27" fmla="*/ 2881628 w 4110745"/>
              <a:gd name="connsiteY27" fmla="*/ 2383486 h 2691441"/>
              <a:gd name="connsiteX28" fmla="*/ 2759567 w 4110745"/>
              <a:gd name="connsiteY28" fmla="*/ 2458528 h 2691441"/>
              <a:gd name="connsiteX29" fmla="*/ 2578412 w 4110745"/>
              <a:gd name="connsiteY29" fmla="*/ 2337758 h 2691441"/>
              <a:gd name="connsiteX30" fmla="*/ 2569786 w 4110745"/>
              <a:gd name="connsiteY30" fmla="*/ 2242868 h 2691441"/>
              <a:gd name="connsiteX31" fmla="*/ 2457642 w 4110745"/>
              <a:gd name="connsiteY31" fmla="*/ 2234241 h 2691441"/>
              <a:gd name="connsiteX32" fmla="*/ 2449579 w 4110745"/>
              <a:gd name="connsiteY32" fmla="*/ 2383486 h 2691441"/>
              <a:gd name="connsiteX33" fmla="*/ 2328246 w 4110745"/>
              <a:gd name="connsiteY33" fmla="*/ 2510287 h 2691441"/>
              <a:gd name="connsiteX34" fmla="*/ 2276487 w 4110745"/>
              <a:gd name="connsiteY34" fmla="*/ 2691441 h 2691441"/>
              <a:gd name="connsiteX35" fmla="*/ 2161548 w 4110745"/>
              <a:gd name="connsiteY35" fmla="*/ 2599510 h 2691441"/>
              <a:gd name="connsiteX36" fmla="*/ 505364 w 4110745"/>
              <a:gd name="connsiteY36" fmla="*/ 2311478 h 2691441"/>
              <a:gd name="connsiteX37" fmla="*/ 361347 w 4110745"/>
              <a:gd name="connsiteY37" fmla="*/ 2311478 h 2691441"/>
              <a:gd name="connsiteX38" fmla="*/ 309665 w 4110745"/>
              <a:gd name="connsiteY38" fmla="*/ 2147977 h 2691441"/>
              <a:gd name="connsiteX39" fmla="*/ 240653 w 4110745"/>
              <a:gd name="connsiteY39" fmla="*/ 1949570 h 2691441"/>
              <a:gd name="connsiteX40" fmla="*/ 217331 w 4110745"/>
              <a:gd name="connsiteY40" fmla="*/ 1735414 h 2691441"/>
              <a:gd name="connsiteX41" fmla="*/ 199215 w 4110745"/>
              <a:gd name="connsiteY41" fmla="*/ 1724117 h 2691441"/>
              <a:gd name="connsiteX42" fmla="*/ 207977 w 4110745"/>
              <a:gd name="connsiteY42" fmla="*/ 1718313 h 2691441"/>
              <a:gd name="connsiteX43" fmla="*/ 206671 w 4110745"/>
              <a:gd name="connsiteY43" fmla="*/ 1723193 h 2691441"/>
              <a:gd name="connsiteX44" fmla="*/ 174605 w 4110745"/>
              <a:gd name="connsiteY44" fmla="*/ 1739137 h 2691441"/>
              <a:gd name="connsiteX45" fmla="*/ 125984 w 4110745"/>
              <a:gd name="connsiteY45" fmla="*/ 1679798 h 2691441"/>
              <a:gd name="connsiteX46" fmla="*/ 80498 w 4110745"/>
              <a:gd name="connsiteY46" fmla="*/ 1597717 h 2691441"/>
              <a:gd name="connsiteX47" fmla="*/ 78964 w 4110745"/>
              <a:gd name="connsiteY47" fmla="*/ 1587810 h 2691441"/>
              <a:gd name="connsiteX48" fmla="*/ 1308 w 4110745"/>
              <a:gd name="connsiteY48" fmla="*/ 1519390 h 2691441"/>
              <a:gd name="connsiteX49" fmla="*/ 361348 w 4110745"/>
              <a:gd name="connsiteY49" fmla="*/ 1447382 h 2691441"/>
              <a:gd name="connsiteX50" fmla="*/ 865404 w 4110745"/>
              <a:gd name="connsiteY50" fmla="*/ 1303366 h 2691441"/>
              <a:gd name="connsiteX51" fmla="*/ 1009420 w 4110745"/>
              <a:gd name="connsiteY51" fmla="*/ 1015334 h 2691441"/>
              <a:gd name="connsiteX52" fmla="*/ 1293076 w 4110745"/>
              <a:gd name="connsiteY52" fmla="*/ 905774 h 2691441"/>
              <a:gd name="connsiteX53" fmla="*/ 1146427 w 4110745"/>
              <a:gd name="connsiteY53" fmla="*/ 293298 h 2691441"/>
              <a:gd name="connsiteX54" fmla="*/ 1189559 w 4110745"/>
              <a:gd name="connsiteY54" fmla="*/ 241540 h 2691441"/>
              <a:gd name="connsiteX55" fmla="*/ 1189559 w 4110745"/>
              <a:gd name="connsiteY55" fmla="*/ 0 h 2691441"/>
              <a:gd name="connsiteX0" fmla="*/ 1212255 w 4156418"/>
              <a:gd name="connsiteY0" fmla="*/ 0 h 2691441"/>
              <a:gd name="connsiteX1" fmla="*/ 1479674 w 4156418"/>
              <a:gd name="connsiteY1" fmla="*/ 146649 h 2691441"/>
              <a:gd name="connsiteX2" fmla="*/ 1574565 w 4156418"/>
              <a:gd name="connsiteY2" fmla="*/ 250166 h 2691441"/>
              <a:gd name="connsiteX3" fmla="*/ 2782263 w 4156418"/>
              <a:gd name="connsiteY3" fmla="*/ 508958 h 2691441"/>
              <a:gd name="connsiteX4" fmla="*/ 2954791 w 4156418"/>
              <a:gd name="connsiteY4" fmla="*/ 491706 h 2691441"/>
              <a:gd name="connsiteX5" fmla="*/ 3075561 w 4156418"/>
              <a:gd name="connsiteY5" fmla="*/ 603849 h 2691441"/>
              <a:gd name="connsiteX6" fmla="*/ 3092814 w 4156418"/>
              <a:gd name="connsiteY6" fmla="*/ 767751 h 2691441"/>
              <a:gd name="connsiteX7" fmla="*/ 3153199 w 4156418"/>
              <a:gd name="connsiteY7" fmla="*/ 836762 h 2691441"/>
              <a:gd name="connsiteX8" fmla="*/ 3192355 w 4156418"/>
              <a:gd name="connsiteY8" fmla="*/ 943326 h 2691441"/>
              <a:gd name="connsiteX9" fmla="*/ 3408380 w 4156418"/>
              <a:gd name="connsiteY9" fmla="*/ 1087342 h 2691441"/>
              <a:gd name="connsiteX10" fmla="*/ 3722542 w 4156418"/>
              <a:gd name="connsiteY10" fmla="*/ 1224951 h 2691441"/>
              <a:gd name="connsiteX11" fmla="*/ 3688036 w 4156418"/>
              <a:gd name="connsiteY11" fmla="*/ 1250830 h 2691441"/>
              <a:gd name="connsiteX12" fmla="*/ 3748421 w 4156418"/>
              <a:gd name="connsiteY12" fmla="*/ 1345721 h 2691441"/>
              <a:gd name="connsiteX13" fmla="*/ 3696411 w 4156418"/>
              <a:gd name="connsiteY13" fmla="*/ 1447382 h 2691441"/>
              <a:gd name="connsiteX14" fmla="*/ 3851938 w 4156418"/>
              <a:gd name="connsiteY14" fmla="*/ 1552755 h 2691441"/>
              <a:gd name="connsiteX15" fmla="*/ 3912323 w 4156418"/>
              <a:gd name="connsiteY15" fmla="*/ 1544128 h 2691441"/>
              <a:gd name="connsiteX16" fmla="*/ 3984444 w 4156418"/>
              <a:gd name="connsiteY16" fmla="*/ 1663406 h 2691441"/>
              <a:gd name="connsiteX17" fmla="*/ 4128460 w 4156418"/>
              <a:gd name="connsiteY17" fmla="*/ 1807422 h 2691441"/>
              <a:gd name="connsiteX18" fmla="*/ 4024466 w 4156418"/>
              <a:gd name="connsiteY18" fmla="*/ 1915064 h 2691441"/>
              <a:gd name="connsiteX19" fmla="*/ 3920949 w 4156418"/>
              <a:gd name="connsiteY19" fmla="*/ 1871932 h 2691441"/>
              <a:gd name="connsiteX20" fmla="*/ 3748421 w 4156418"/>
              <a:gd name="connsiteY20" fmla="*/ 2001328 h 2691441"/>
              <a:gd name="connsiteX21" fmla="*/ 3731168 w 4156418"/>
              <a:gd name="connsiteY21" fmla="*/ 2035834 h 2691441"/>
              <a:gd name="connsiteX22" fmla="*/ 3653531 w 4156418"/>
              <a:gd name="connsiteY22" fmla="*/ 2035834 h 2691441"/>
              <a:gd name="connsiteX23" fmla="*/ 3644904 w 4156418"/>
              <a:gd name="connsiteY23" fmla="*/ 2087592 h 2691441"/>
              <a:gd name="connsiteX24" fmla="*/ 3291221 w 4156418"/>
              <a:gd name="connsiteY24" fmla="*/ 2268747 h 2691441"/>
              <a:gd name="connsiteX25" fmla="*/ 3187704 w 4156418"/>
              <a:gd name="connsiteY25" fmla="*/ 2216989 h 2691441"/>
              <a:gd name="connsiteX26" fmla="*/ 2904324 w 4156418"/>
              <a:gd name="connsiteY26" fmla="*/ 2167462 h 2691441"/>
              <a:gd name="connsiteX27" fmla="*/ 2904324 w 4156418"/>
              <a:gd name="connsiteY27" fmla="*/ 2383486 h 2691441"/>
              <a:gd name="connsiteX28" fmla="*/ 2782263 w 4156418"/>
              <a:gd name="connsiteY28" fmla="*/ 2458528 h 2691441"/>
              <a:gd name="connsiteX29" fmla="*/ 2601108 w 4156418"/>
              <a:gd name="connsiteY29" fmla="*/ 2337758 h 2691441"/>
              <a:gd name="connsiteX30" fmla="*/ 2592482 w 4156418"/>
              <a:gd name="connsiteY30" fmla="*/ 2242868 h 2691441"/>
              <a:gd name="connsiteX31" fmla="*/ 2480338 w 4156418"/>
              <a:gd name="connsiteY31" fmla="*/ 2234241 h 2691441"/>
              <a:gd name="connsiteX32" fmla="*/ 2472275 w 4156418"/>
              <a:gd name="connsiteY32" fmla="*/ 2383486 h 2691441"/>
              <a:gd name="connsiteX33" fmla="*/ 2350942 w 4156418"/>
              <a:gd name="connsiteY33" fmla="*/ 2510287 h 2691441"/>
              <a:gd name="connsiteX34" fmla="*/ 2299183 w 4156418"/>
              <a:gd name="connsiteY34" fmla="*/ 2691441 h 2691441"/>
              <a:gd name="connsiteX35" fmla="*/ 2184244 w 4156418"/>
              <a:gd name="connsiteY35" fmla="*/ 2599510 h 2691441"/>
              <a:gd name="connsiteX36" fmla="*/ 528060 w 4156418"/>
              <a:gd name="connsiteY36" fmla="*/ 2311478 h 2691441"/>
              <a:gd name="connsiteX37" fmla="*/ 384043 w 4156418"/>
              <a:gd name="connsiteY37" fmla="*/ 2311478 h 2691441"/>
              <a:gd name="connsiteX38" fmla="*/ 332361 w 4156418"/>
              <a:gd name="connsiteY38" fmla="*/ 2147977 h 2691441"/>
              <a:gd name="connsiteX39" fmla="*/ 263349 w 4156418"/>
              <a:gd name="connsiteY39" fmla="*/ 1949570 h 2691441"/>
              <a:gd name="connsiteX40" fmla="*/ 240027 w 4156418"/>
              <a:gd name="connsiteY40" fmla="*/ 1735414 h 2691441"/>
              <a:gd name="connsiteX41" fmla="*/ 221911 w 4156418"/>
              <a:gd name="connsiteY41" fmla="*/ 1724117 h 2691441"/>
              <a:gd name="connsiteX42" fmla="*/ 230673 w 4156418"/>
              <a:gd name="connsiteY42" fmla="*/ 1718313 h 2691441"/>
              <a:gd name="connsiteX43" fmla="*/ 255661 w 4156418"/>
              <a:gd name="connsiteY43" fmla="*/ 1765730 h 2691441"/>
              <a:gd name="connsiteX44" fmla="*/ 197301 w 4156418"/>
              <a:gd name="connsiteY44" fmla="*/ 1739137 h 2691441"/>
              <a:gd name="connsiteX45" fmla="*/ 148680 w 4156418"/>
              <a:gd name="connsiteY45" fmla="*/ 1679798 h 2691441"/>
              <a:gd name="connsiteX46" fmla="*/ 103194 w 4156418"/>
              <a:gd name="connsiteY46" fmla="*/ 1597717 h 2691441"/>
              <a:gd name="connsiteX47" fmla="*/ 101660 w 4156418"/>
              <a:gd name="connsiteY47" fmla="*/ 1587810 h 2691441"/>
              <a:gd name="connsiteX48" fmla="*/ 24004 w 4156418"/>
              <a:gd name="connsiteY48" fmla="*/ 1519390 h 2691441"/>
              <a:gd name="connsiteX49" fmla="*/ 384044 w 4156418"/>
              <a:gd name="connsiteY49" fmla="*/ 1447382 h 2691441"/>
              <a:gd name="connsiteX50" fmla="*/ 888100 w 4156418"/>
              <a:gd name="connsiteY50" fmla="*/ 1303366 h 2691441"/>
              <a:gd name="connsiteX51" fmla="*/ 1032116 w 4156418"/>
              <a:gd name="connsiteY51" fmla="*/ 1015334 h 2691441"/>
              <a:gd name="connsiteX52" fmla="*/ 1315772 w 4156418"/>
              <a:gd name="connsiteY52" fmla="*/ 905774 h 2691441"/>
              <a:gd name="connsiteX53" fmla="*/ 1169123 w 4156418"/>
              <a:gd name="connsiteY53" fmla="*/ 293298 h 2691441"/>
              <a:gd name="connsiteX54" fmla="*/ 1212255 w 4156418"/>
              <a:gd name="connsiteY54" fmla="*/ 241540 h 2691441"/>
              <a:gd name="connsiteX55" fmla="*/ 1212255 w 4156418"/>
              <a:gd name="connsiteY55" fmla="*/ 0 h 2691441"/>
              <a:gd name="connsiteX0" fmla="*/ 1212255 w 4156418"/>
              <a:gd name="connsiteY0" fmla="*/ 0 h 2691441"/>
              <a:gd name="connsiteX1" fmla="*/ 1479674 w 4156418"/>
              <a:gd name="connsiteY1" fmla="*/ 146649 h 2691441"/>
              <a:gd name="connsiteX2" fmla="*/ 1574565 w 4156418"/>
              <a:gd name="connsiteY2" fmla="*/ 250166 h 2691441"/>
              <a:gd name="connsiteX3" fmla="*/ 2782263 w 4156418"/>
              <a:gd name="connsiteY3" fmla="*/ 508958 h 2691441"/>
              <a:gd name="connsiteX4" fmla="*/ 2954791 w 4156418"/>
              <a:gd name="connsiteY4" fmla="*/ 491706 h 2691441"/>
              <a:gd name="connsiteX5" fmla="*/ 3075561 w 4156418"/>
              <a:gd name="connsiteY5" fmla="*/ 603849 h 2691441"/>
              <a:gd name="connsiteX6" fmla="*/ 3092814 w 4156418"/>
              <a:gd name="connsiteY6" fmla="*/ 767751 h 2691441"/>
              <a:gd name="connsiteX7" fmla="*/ 3153199 w 4156418"/>
              <a:gd name="connsiteY7" fmla="*/ 836762 h 2691441"/>
              <a:gd name="connsiteX8" fmla="*/ 3192355 w 4156418"/>
              <a:gd name="connsiteY8" fmla="*/ 943326 h 2691441"/>
              <a:gd name="connsiteX9" fmla="*/ 3408380 w 4156418"/>
              <a:gd name="connsiteY9" fmla="*/ 1087342 h 2691441"/>
              <a:gd name="connsiteX10" fmla="*/ 3722542 w 4156418"/>
              <a:gd name="connsiteY10" fmla="*/ 1224951 h 2691441"/>
              <a:gd name="connsiteX11" fmla="*/ 3688036 w 4156418"/>
              <a:gd name="connsiteY11" fmla="*/ 1250830 h 2691441"/>
              <a:gd name="connsiteX12" fmla="*/ 3748421 w 4156418"/>
              <a:gd name="connsiteY12" fmla="*/ 1345721 h 2691441"/>
              <a:gd name="connsiteX13" fmla="*/ 3696411 w 4156418"/>
              <a:gd name="connsiteY13" fmla="*/ 1447382 h 2691441"/>
              <a:gd name="connsiteX14" fmla="*/ 3851938 w 4156418"/>
              <a:gd name="connsiteY14" fmla="*/ 1552755 h 2691441"/>
              <a:gd name="connsiteX15" fmla="*/ 3912323 w 4156418"/>
              <a:gd name="connsiteY15" fmla="*/ 1544128 h 2691441"/>
              <a:gd name="connsiteX16" fmla="*/ 3984444 w 4156418"/>
              <a:gd name="connsiteY16" fmla="*/ 1663406 h 2691441"/>
              <a:gd name="connsiteX17" fmla="*/ 4128460 w 4156418"/>
              <a:gd name="connsiteY17" fmla="*/ 1807422 h 2691441"/>
              <a:gd name="connsiteX18" fmla="*/ 4024466 w 4156418"/>
              <a:gd name="connsiteY18" fmla="*/ 1915064 h 2691441"/>
              <a:gd name="connsiteX19" fmla="*/ 3920949 w 4156418"/>
              <a:gd name="connsiteY19" fmla="*/ 1871932 h 2691441"/>
              <a:gd name="connsiteX20" fmla="*/ 3748421 w 4156418"/>
              <a:gd name="connsiteY20" fmla="*/ 2001328 h 2691441"/>
              <a:gd name="connsiteX21" fmla="*/ 3731168 w 4156418"/>
              <a:gd name="connsiteY21" fmla="*/ 2035834 h 2691441"/>
              <a:gd name="connsiteX22" fmla="*/ 3653531 w 4156418"/>
              <a:gd name="connsiteY22" fmla="*/ 2035834 h 2691441"/>
              <a:gd name="connsiteX23" fmla="*/ 3644904 w 4156418"/>
              <a:gd name="connsiteY23" fmla="*/ 2087592 h 2691441"/>
              <a:gd name="connsiteX24" fmla="*/ 3291221 w 4156418"/>
              <a:gd name="connsiteY24" fmla="*/ 2268747 h 2691441"/>
              <a:gd name="connsiteX25" fmla="*/ 3187704 w 4156418"/>
              <a:gd name="connsiteY25" fmla="*/ 2216989 h 2691441"/>
              <a:gd name="connsiteX26" fmla="*/ 2904324 w 4156418"/>
              <a:gd name="connsiteY26" fmla="*/ 2167462 h 2691441"/>
              <a:gd name="connsiteX27" fmla="*/ 2904324 w 4156418"/>
              <a:gd name="connsiteY27" fmla="*/ 2383486 h 2691441"/>
              <a:gd name="connsiteX28" fmla="*/ 2782263 w 4156418"/>
              <a:gd name="connsiteY28" fmla="*/ 2458528 h 2691441"/>
              <a:gd name="connsiteX29" fmla="*/ 2601108 w 4156418"/>
              <a:gd name="connsiteY29" fmla="*/ 2337758 h 2691441"/>
              <a:gd name="connsiteX30" fmla="*/ 2592482 w 4156418"/>
              <a:gd name="connsiteY30" fmla="*/ 2242868 h 2691441"/>
              <a:gd name="connsiteX31" fmla="*/ 2480338 w 4156418"/>
              <a:gd name="connsiteY31" fmla="*/ 2234241 h 2691441"/>
              <a:gd name="connsiteX32" fmla="*/ 2472275 w 4156418"/>
              <a:gd name="connsiteY32" fmla="*/ 2383486 h 2691441"/>
              <a:gd name="connsiteX33" fmla="*/ 2350942 w 4156418"/>
              <a:gd name="connsiteY33" fmla="*/ 2510287 h 2691441"/>
              <a:gd name="connsiteX34" fmla="*/ 2299183 w 4156418"/>
              <a:gd name="connsiteY34" fmla="*/ 2691441 h 2691441"/>
              <a:gd name="connsiteX35" fmla="*/ 2184244 w 4156418"/>
              <a:gd name="connsiteY35" fmla="*/ 2599510 h 2691441"/>
              <a:gd name="connsiteX36" fmla="*/ 528060 w 4156418"/>
              <a:gd name="connsiteY36" fmla="*/ 2311478 h 2691441"/>
              <a:gd name="connsiteX37" fmla="*/ 384043 w 4156418"/>
              <a:gd name="connsiteY37" fmla="*/ 2311478 h 2691441"/>
              <a:gd name="connsiteX38" fmla="*/ 332361 w 4156418"/>
              <a:gd name="connsiteY38" fmla="*/ 2147977 h 2691441"/>
              <a:gd name="connsiteX39" fmla="*/ 263349 w 4156418"/>
              <a:gd name="connsiteY39" fmla="*/ 1949570 h 2691441"/>
              <a:gd name="connsiteX40" fmla="*/ 240027 w 4156418"/>
              <a:gd name="connsiteY40" fmla="*/ 1735414 h 2691441"/>
              <a:gd name="connsiteX41" fmla="*/ 221911 w 4156418"/>
              <a:gd name="connsiteY41" fmla="*/ 1724117 h 2691441"/>
              <a:gd name="connsiteX42" fmla="*/ 230673 w 4156418"/>
              <a:gd name="connsiteY42" fmla="*/ 1718313 h 2691441"/>
              <a:gd name="connsiteX43" fmla="*/ 255661 w 4156418"/>
              <a:gd name="connsiteY43" fmla="*/ 1765730 h 2691441"/>
              <a:gd name="connsiteX44" fmla="*/ 197301 w 4156418"/>
              <a:gd name="connsiteY44" fmla="*/ 1739137 h 2691441"/>
              <a:gd name="connsiteX45" fmla="*/ 148680 w 4156418"/>
              <a:gd name="connsiteY45" fmla="*/ 1679798 h 2691441"/>
              <a:gd name="connsiteX46" fmla="*/ 103194 w 4156418"/>
              <a:gd name="connsiteY46" fmla="*/ 1597717 h 2691441"/>
              <a:gd name="connsiteX47" fmla="*/ 101660 w 4156418"/>
              <a:gd name="connsiteY47" fmla="*/ 1587810 h 2691441"/>
              <a:gd name="connsiteX48" fmla="*/ 24004 w 4156418"/>
              <a:gd name="connsiteY48" fmla="*/ 1519390 h 2691441"/>
              <a:gd name="connsiteX49" fmla="*/ 384044 w 4156418"/>
              <a:gd name="connsiteY49" fmla="*/ 1447382 h 2691441"/>
              <a:gd name="connsiteX50" fmla="*/ 888100 w 4156418"/>
              <a:gd name="connsiteY50" fmla="*/ 1303366 h 2691441"/>
              <a:gd name="connsiteX51" fmla="*/ 1032116 w 4156418"/>
              <a:gd name="connsiteY51" fmla="*/ 1015334 h 2691441"/>
              <a:gd name="connsiteX52" fmla="*/ 1315772 w 4156418"/>
              <a:gd name="connsiteY52" fmla="*/ 905774 h 2691441"/>
              <a:gd name="connsiteX53" fmla="*/ 1169123 w 4156418"/>
              <a:gd name="connsiteY53" fmla="*/ 293298 h 2691441"/>
              <a:gd name="connsiteX54" fmla="*/ 1212255 w 4156418"/>
              <a:gd name="connsiteY54" fmla="*/ 241540 h 2691441"/>
              <a:gd name="connsiteX55" fmla="*/ 1212255 w 4156418"/>
              <a:gd name="connsiteY55"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222946 w 4148691"/>
              <a:gd name="connsiteY43" fmla="*/ 1718313 h 2691441"/>
              <a:gd name="connsiteX44" fmla="*/ 247934 w 4148691"/>
              <a:gd name="connsiteY44" fmla="*/ 1765730 h 2691441"/>
              <a:gd name="connsiteX45" fmla="*/ 189574 w 4148691"/>
              <a:gd name="connsiteY45" fmla="*/ 1739137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222946 w 4148691"/>
              <a:gd name="connsiteY43" fmla="*/ 1718313 h 2691441"/>
              <a:gd name="connsiteX44" fmla="*/ 247934 w 4148691"/>
              <a:gd name="connsiteY44" fmla="*/ 1765730 h 2691441"/>
              <a:gd name="connsiteX45" fmla="*/ 189612 w 4148691"/>
              <a:gd name="connsiteY45" fmla="*/ 1707873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189612 w 4148691"/>
              <a:gd name="connsiteY43" fmla="*/ 1707873 h 2691441"/>
              <a:gd name="connsiteX44" fmla="*/ 247934 w 4148691"/>
              <a:gd name="connsiteY44" fmla="*/ 1765730 h 2691441"/>
              <a:gd name="connsiteX45" fmla="*/ 189612 w 4148691"/>
              <a:gd name="connsiteY45" fmla="*/ 1707873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189612 w 4148691"/>
              <a:gd name="connsiteY43" fmla="*/ 1707873 h 2691441"/>
              <a:gd name="connsiteX44" fmla="*/ 189612 w 4148691"/>
              <a:gd name="connsiteY44" fmla="*/ 1707873 h 2691441"/>
              <a:gd name="connsiteX45" fmla="*/ 140953 w 4148691"/>
              <a:gd name="connsiteY45" fmla="*/ 1679798 h 2691441"/>
              <a:gd name="connsiteX46" fmla="*/ 95467 w 4148691"/>
              <a:gd name="connsiteY46" fmla="*/ 1597717 h 2691441"/>
              <a:gd name="connsiteX47" fmla="*/ 93933 w 4148691"/>
              <a:gd name="connsiteY47" fmla="*/ 1587810 h 2691441"/>
              <a:gd name="connsiteX48" fmla="*/ 16277 w 4148691"/>
              <a:gd name="connsiteY48" fmla="*/ 1519390 h 2691441"/>
              <a:gd name="connsiteX49" fmla="*/ 376317 w 4148691"/>
              <a:gd name="connsiteY49" fmla="*/ 1447382 h 2691441"/>
              <a:gd name="connsiteX50" fmla="*/ 880373 w 4148691"/>
              <a:gd name="connsiteY50" fmla="*/ 1303366 h 2691441"/>
              <a:gd name="connsiteX51" fmla="*/ 1024389 w 4148691"/>
              <a:gd name="connsiteY51" fmla="*/ 1015334 h 2691441"/>
              <a:gd name="connsiteX52" fmla="*/ 1308045 w 4148691"/>
              <a:gd name="connsiteY52" fmla="*/ 905774 h 2691441"/>
              <a:gd name="connsiteX53" fmla="*/ 1161396 w 4148691"/>
              <a:gd name="connsiteY53" fmla="*/ 293298 h 2691441"/>
              <a:gd name="connsiteX54" fmla="*/ 1204528 w 4148691"/>
              <a:gd name="connsiteY54" fmla="*/ 241540 h 2691441"/>
              <a:gd name="connsiteX55" fmla="*/ 1204528 w 4148691"/>
              <a:gd name="connsiteY55"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189612 w 4148691"/>
              <a:gd name="connsiteY43" fmla="*/ 1707873 h 2691441"/>
              <a:gd name="connsiteX44" fmla="*/ 140953 w 4148691"/>
              <a:gd name="connsiteY44" fmla="*/ 1679798 h 2691441"/>
              <a:gd name="connsiteX45" fmla="*/ 95467 w 4148691"/>
              <a:gd name="connsiteY45" fmla="*/ 1597717 h 2691441"/>
              <a:gd name="connsiteX46" fmla="*/ 93933 w 4148691"/>
              <a:gd name="connsiteY46" fmla="*/ 1587810 h 2691441"/>
              <a:gd name="connsiteX47" fmla="*/ 16277 w 4148691"/>
              <a:gd name="connsiteY47" fmla="*/ 1519390 h 2691441"/>
              <a:gd name="connsiteX48" fmla="*/ 376317 w 4148691"/>
              <a:gd name="connsiteY48" fmla="*/ 1447382 h 2691441"/>
              <a:gd name="connsiteX49" fmla="*/ 880373 w 4148691"/>
              <a:gd name="connsiteY49" fmla="*/ 1303366 h 2691441"/>
              <a:gd name="connsiteX50" fmla="*/ 1024389 w 4148691"/>
              <a:gd name="connsiteY50" fmla="*/ 1015334 h 2691441"/>
              <a:gd name="connsiteX51" fmla="*/ 1308045 w 4148691"/>
              <a:gd name="connsiteY51" fmla="*/ 905774 h 2691441"/>
              <a:gd name="connsiteX52" fmla="*/ 1161396 w 4148691"/>
              <a:gd name="connsiteY52" fmla="*/ 293298 h 2691441"/>
              <a:gd name="connsiteX53" fmla="*/ 1204528 w 4148691"/>
              <a:gd name="connsiteY53" fmla="*/ 241540 h 2691441"/>
              <a:gd name="connsiteX54" fmla="*/ 1204528 w 4148691"/>
              <a:gd name="connsiteY54"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140953 w 4148691"/>
              <a:gd name="connsiteY43" fmla="*/ 1679798 h 2691441"/>
              <a:gd name="connsiteX44" fmla="*/ 95467 w 4148691"/>
              <a:gd name="connsiteY44" fmla="*/ 1597717 h 2691441"/>
              <a:gd name="connsiteX45" fmla="*/ 93933 w 4148691"/>
              <a:gd name="connsiteY45" fmla="*/ 1587810 h 2691441"/>
              <a:gd name="connsiteX46" fmla="*/ 16277 w 4148691"/>
              <a:gd name="connsiteY46" fmla="*/ 1519390 h 2691441"/>
              <a:gd name="connsiteX47" fmla="*/ 376317 w 4148691"/>
              <a:gd name="connsiteY47" fmla="*/ 1447382 h 2691441"/>
              <a:gd name="connsiteX48" fmla="*/ 880373 w 4148691"/>
              <a:gd name="connsiteY48" fmla="*/ 1303366 h 2691441"/>
              <a:gd name="connsiteX49" fmla="*/ 1024389 w 4148691"/>
              <a:gd name="connsiteY49" fmla="*/ 1015334 h 2691441"/>
              <a:gd name="connsiteX50" fmla="*/ 1308045 w 4148691"/>
              <a:gd name="connsiteY50" fmla="*/ 905774 h 2691441"/>
              <a:gd name="connsiteX51" fmla="*/ 1161396 w 4148691"/>
              <a:gd name="connsiteY51" fmla="*/ 293298 h 2691441"/>
              <a:gd name="connsiteX52" fmla="*/ 1204528 w 4148691"/>
              <a:gd name="connsiteY52" fmla="*/ 241540 h 2691441"/>
              <a:gd name="connsiteX53" fmla="*/ 1204528 w 4148691"/>
              <a:gd name="connsiteY53"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95467 w 4148691"/>
              <a:gd name="connsiteY43" fmla="*/ 1597717 h 2691441"/>
              <a:gd name="connsiteX44" fmla="*/ 93933 w 4148691"/>
              <a:gd name="connsiteY44" fmla="*/ 1587810 h 2691441"/>
              <a:gd name="connsiteX45" fmla="*/ 16277 w 4148691"/>
              <a:gd name="connsiteY45" fmla="*/ 1519390 h 2691441"/>
              <a:gd name="connsiteX46" fmla="*/ 376317 w 4148691"/>
              <a:gd name="connsiteY46" fmla="*/ 1447382 h 2691441"/>
              <a:gd name="connsiteX47" fmla="*/ 880373 w 4148691"/>
              <a:gd name="connsiteY47" fmla="*/ 1303366 h 2691441"/>
              <a:gd name="connsiteX48" fmla="*/ 1024389 w 4148691"/>
              <a:gd name="connsiteY48" fmla="*/ 1015334 h 2691441"/>
              <a:gd name="connsiteX49" fmla="*/ 1308045 w 4148691"/>
              <a:gd name="connsiteY49" fmla="*/ 905774 h 2691441"/>
              <a:gd name="connsiteX50" fmla="*/ 1161396 w 4148691"/>
              <a:gd name="connsiteY50" fmla="*/ 293298 h 2691441"/>
              <a:gd name="connsiteX51" fmla="*/ 1204528 w 4148691"/>
              <a:gd name="connsiteY51" fmla="*/ 241540 h 2691441"/>
              <a:gd name="connsiteX52" fmla="*/ 1204528 w 4148691"/>
              <a:gd name="connsiteY52"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95467 w 4148691"/>
              <a:gd name="connsiteY42" fmla="*/ 1597717 h 2691441"/>
              <a:gd name="connsiteX43" fmla="*/ 93933 w 4148691"/>
              <a:gd name="connsiteY43" fmla="*/ 1587810 h 2691441"/>
              <a:gd name="connsiteX44" fmla="*/ 16277 w 4148691"/>
              <a:gd name="connsiteY44" fmla="*/ 1519390 h 2691441"/>
              <a:gd name="connsiteX45" fmla="*/ 376317 w 4148691"/>
              <a:gd name="connsiteY45" fmla="*/ 1447382 h 2691441"/>
              <a:gd name="connsiteX46" fmla="*/ 880373 w 4148691"/>
              <a:gd name="connsiteY46" fmla="*/ 1303366 h 2691441"/>
              <a:gd name="connsiteX47" fmla="*/ 1024389 w 4148691"/>
              <a:gd name="connsiteY47" fmla="*/ 1015334 h 2691441"/>
              <a:gd name="connsiteX48" fmla="*/ 1308045 w 4148691"/>
              <a:gd name="connsiteY48" fmla="*/ 905774 h 2691441"/>
              <a:gd name="connsiteX49" fmla="*/ 1161396 w 4148691"/>
              <a:gd name="connsiteY49" fmla="*/ 293298 h 2691441"/>
              <a:gd name="connsiteX50" fmla="*/ 1204528 w 4148691"/>
              <a:gd name="connsiteY50" fmla="*/ 241540 h 2691441"/>
              <a:gd name="connsiteX51" fmla="*/ 1204528 w 4148691"/>
              <a:gd name="connsiteY51"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95467 w 4148691"/>
              <a:gd name="connsiteY41" fmla="*/ 1597717 h 2691441"/>
              <a:gd name="connsiteX42" fmla="*/ 93933 w 4148691"/>
              <a:gd name="connsiteY42" fmla="*/ 1587810 h 2691441"/>
              <a:gd name="connsiteX43" fmla="*/ 16277 w 4148691"/>
              <a:gd name="connsiteY43" fmla="*/ 1519390 h 2691441"/>
              <a:gd name="connsiteX44" fmla="*/ 376317 w 4148691"/>
              <a:gd name="connsiteY44" fmla="*/ 1447382 h 2691441"/>
              <a:gd name="connsiteX45" fmla="*/ 880373 w 4148691"/>
              <a:gd name="connsiteY45" fmla="*/ 1303366 h 2691441"/>
              <a:gd name="connsiteX46" fmla="*/ 1024389 w 4148691"/>
              <a:gd name="connsiteY46" fmla="*/ 1015334 h 2691441"/>
              <a:gd name="connsiteX47" fmla="*/ 1308045 w 4148691"/>
              <a:gd name="connsiteY47" fmla="*/ 905774 h 2691441"/>
              <a:gd name="connsiteX48" fmla="*/ 1161396 w 4148691"/>
              <a:gd name="connsiteY48" fmla="*/ 293298 h 2691441"/>
              <a:gd name="connsiteX49" fmla="*/ 1204528 w 4148691"/>
              <a:gd name="connsiteY49" fmla="*/ 241540 h 2691441"/>
              <a:gd name="connsiteX50" fmla="*/ 1204528 w 4148691"/>
              <a:gd name="connsiteY50"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04056 w 4132414"/>
              <a:gd name="connsiteY36" fmla="*/ 2311478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19225 w 4132414"/>
              <a:gd name="connsiteY36" fmla="*/ 2338204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19225 w 4132414"/>
              <a:gd name="connsiteY36" fmla="*/ 2338204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599510"/>
              <a:gd name="connsiteX1" fmla="*/ 1455670 w 4132414"/>
              <a:gd name="connsiteY1" fmla="*/ 146649 h 2599510"/>
              <a:gd name="connsiteX2" fmla="*/ 1550561 w 4132414"/>
              <a:gd name="connsiteY2" fmla="*/ 250166 h 2599510"/>
              <a:gd name="connsiteX3" fmla="*/ 2758259 w 4132414"/>
              <a:gd name="connsiteY3" fmla="*/ 508958 h 2599510"/>
              <a:gd name="connsiteX4" fmla="*/ 2930787 w 4132414"/>
              <a:gd name="connsiteY4" fmla="*/ 491706 h 2599510"/>
              <a:gd name="connsiteX5" fmla="*/ 3051557 w 4132414"/>
              <a:gd name="connsiteY5" fmla="*/ 603849 h 2599510"/>
              <a:gd name="connsiteX6" fmla="*/ 3068810 w 4132414"/>
              <a:gd name="connsiteY6" fmla="*/ 767751 h 2599510"/>
              <a:gd name="connsiteX7" fmla="*/ 3129195 w 4132414"/>
              <a:gd name="connsiteY7" fmla="*/ 836762 h 2599510"/>
              <a:gd name="connsiteX8" fmla="*/ 3168351 w 4132414"/>
              <a:gd name="connsiteY8" fmla="*/ 943326 h 2599510"/>
              <a:gd name="connsiteX9" fmla="*/ 3384376 w 4132414"/>
              <a:gd name="connsiteY9" fmla="*/ 1087342 h 2599510"/>
              <a:gd name="connsiteX10" fmla="*/ 3698538 w 4132414"/>
              <a:gd name="connsiteY10" fmla="*/ 1224951 h 2599510"/>
              <a:gd name="connsiteX11" fmla="*/ 3664032 w 4132414"/>
              <a:gd name="connsiteY11" fmla="*/ 1250830 h 2599510"/>
              <a:gd name="connsiteX12" fmla="*/ 3724417 w 4132414"/>
              <a:gd name="connsiteY12" fmla="*/ 1345721 h 2599510"/>
              <a:gd name="connsiteX13" fmla="*/ 3672407 w 4132414"/>
              <a:gd name="connsiteY13" fmla="*/ 1447382 h 2599510"/>
              <a:gd name="connsiteX14" fmla="*/ 3827934 w 4132414"/>
              <a:gd name="connsiteY14" fmla="*/ 1552755 h 2599510"/>
              <a:gd name="connsiteX15" fmla="*/ 3888319 w 4132414"/>
              <a:gd name="connsiteY15" fmla="*/ 1544128 h 2599510"/>
              <a:gd name="connsiteX16" fmla="*/ 3960440 w 4132414"/>
              <a:gd name="connsiteY16" fmla="*/ 1663406 h 2599510"/>
              <a:gd name="connsiteX17" fmla="*/ 4104456 w 4132414"/>
              <a:gd name="connsiteY17" fmla="*/ 1807422 h 2599510"/>
              <a:gd name="connsiteX18" fmla="*/ 4000462 w 4132414"/>
              <a:gd name="connsiteY18" fmla="*/ 1915064 h 2599510"/>
              <a:gd name="connsiteX19" fmla="*/ 3896945 w 4132414"/>
              <a:gd name="connsiteY19" fmla="*/ 1871932 h 2599510"/>
              <a:gd name="connsiteX20" fmla="*/ 3724417 w 4132414"/>
              <a:gd name="connsiteY20" fmla="*/ 2001328 h 2599510"/>
              <a:gd name="connsiteX21" fmla="*/ 3707164 w 4132414"/>
              <a:gd name="connsiteY21" fmla="*/ 2035834 h 2599510"/>
              <a:gd name="connsiteX22" fmla="*/ 3629527 w 4132414"/>
              <a:gd name="connsiteY22" fmla="*/ 2035834 h 2599510"/>
              <a:gd name="connsiteX23" fmla="*/ 3620900 w 4132414"/>
              <a:gd name="connsiteY23" fmla="*/ 2087592 h 2599510"/>
              <a:gd name="connsiteX24" fmla="*/ 3267217 w 4132414"/>
              <a:gd name="connsiteY24" fmla="*/ 2268747 h 2599510"/>
              <a:gd name="connsiteX25" fmla="*/ 3163700 w 4132414"/>
              <a:gd name="connsiteY25" fmla="*/ 2216989 h 2599510"/>
              <a:gd name="connsiteX26" fmla="*/ 2880320 w 4132414"/>
              <a:gd name="connsiteY26" fmla="*/ 2167462 h 2599510"/>
              <a:gd name="connsiteX27" fmla="*/ 2880320 w 4132414"/>
              <a:gd name="connsiteY27" fmla="*/ 2383486 h 2599510"/>
              <a:gd name="connsiteX28" fmla="*/ 2758259 w 4132414"/>
              <a:gd name="connsiteY28" fmla="*/ 2458528 h 2599510"/>
              <a:gd name="connsiteX29" fmla="*/ 2577104 w 4132414"/>
              <a:gd name="connsiteY29" fmla="*/ 2337758 h 2599510"/>
              <a:gd name="connsiteX30" fmla="*/ 2568478 w 4132414"/>
              <a:gd name="connsiteY30" fmla="*/ 2242868 h 2599510"/>
              <a:gd name="connsiteX31" fmla="*/ 2456334 w 4132414"/>
              <a:gd name="connsiteY31" fmla="*/ 2234241 h 2599510"/>
              <a:gd name="connsiteX32" fmla="*/ 2448271 w 4132414"/>
              <a:gd name="connsiteY32" fmla="*/ 2383486 h 2599510"/>
              <a:gd name="connsiteX33" fmla="*/ 2326938 w 4132414"/>
              <a:gd name="connsiteY33" fmla="*/ 2510287 h 2599510"/>
              <a:gd name="connsiteX34" fmla="*/ 2160240 w 4132414"/>
              <a:gd name="connsiteY34" fmla="*/ 2599510 h 2599510"/>
              <a:gd name="connsiteX35" fmla="*/ 519225 w 4132414"/>
              <a:gd name="connsiteY35" fmla="*/ 2338204 h 2599510"/>
              <a:gd name="connsiteX36" fmla="*/ 360039 w 4132414"/>
              <a:gd name="connsiteY36" fmla="*/ 2311478 h 2599510"/>
              <a:gd name="connsiteX37" fmla="*/ 308357 w 4132414"/>
              <a:gd name="connsiteY37" fmla="*/ 2147977 h 2599510"/>
              <a:gd name="connsiteX38" fmla="*/ 239345 w 4132414"/>
              <a:gd name="connsiteY38" fmla="*/ 1949570 h 2599510"/>
              <a:gd name="connsiteX39" fmla="*/ 216023 w 4132414"/>
              <a:gd name="connsiteY39" fmla="*/ 1735414 h 2599510"/>
              <a:gd name="connsiteX40" fmla="*/ 79190 w 4132414"/>
              <a:gd name="connsiteY40" fmla="*/ 1597717 h 2599510"/>
              <a:gd name="connsiteX41" fmla="*/ 0 w 4132414"/>
              <a:gd name="connsiteY41" fmla="*/ 1519390 h 2599510"/>
              <a:gd name="connsiteX42" fmla="*/ 360040 w 4132414"/>
              <a:gd name="connsiteY42" fmla="*/ 1447382 h 2599510"/>
              <a:gd name="connsiteX43" fmla="*/ 864096 w 4132414"/>
              <a:gd name="connsiteY43" fmla="*/ 1303366 h 2599510"/>
              <a:gd name="connsiteX44" fmla="*/ 1008112 w 4132414"/>
              <a:gd name="connsiteY44" fmla="*/ 1015334 h 2599510"/>
              <a:gd name="connsiteX45" fmla="*/ 1291768 w 4132414"/>
              <a:gd name="connsiteY45" fmla="*/ 905774 h 2599510"/>
              <a:gd name="connsiteX46" fmla="*/ 1145119 w 4132414"/>
              <a:gd name="connsiteY46" fmla="*/ 293298 h 2599510"/>
              <a:gd name="connsiteX47" fmla="*/ 1188251 w 4132414"/>
              <a:gd name="connsiteY47" fmla="*/ 241540 h 2599510"/>
              <a:gd name="connsiteX48" fmla="*/ 1188251 w 4132414"/>
              <a:gd name="connsiteY48" fmla="*/ 0 h 2599510"/>
              <a:gd name="connsiteX0" fmla="*/ 1188251 w 4132414"/>
              <a:gd name="connsiteY0" fmla="*/ 0 h 2599510"/>
              <a:gd name="connsiteX1" fmla="*/ 1455670 w 4132414"/>
              <a:gd name="connsiteY1" fmla="*/ 146649 h 2599510"/>
              <a:gd name="connsiteX2" fmla="*/ 1550561 w 4132414"/>
              <a:gd name="connsiteY2" fmla="*/ 250166 h 2599510"/>
              <a:gd name="connsiteX3" fmla="*/ 2758259 w 4132414"/>
              <a:gd name="connsiteY3" fmla="*/ 508958 h 2599510"/>
              <a:gd name="connsiteX4" fmla="*/ 2930787 w 4132414"/>
              <a:gd name="connsiteY4" fmla="*/ 491706 h 2599510"/>
              <a:gd name="connsiteX5" fmla="*/ 3051557 w 4132414"/>
              <a:gd name="connsiteY5" fmla="*/ 603849 h 2599510"/>
              <a:gd name="connsiteX6" fmla="*/ 3068810 w 4132414"/>
              <a:gd name="connsiteY6" fmla="*/ 767751 h 2599510"/>
              <a:gd name="connsiteX7" fmla="*/ 3129195 w 4132414"/>
              <a:gd name="connsiteY7" fmla="*/ 836762 h 2599510"/>
              <a:gd name="connsiteX8" fmla="*/ 3168351 w 4132414"/>
              <a:gd name="connsiteY8" fmla="*/ 943326 h 2599510"/>
              <a:gd name="connsiteX9" fmla="*/ 3384376 w 4132414"/>
              <a:gd name="connsiteY9" fmla="*/ 1087342 h 2599510"/>
              <a:gd name="connsiteX10" fmla="*/ 3698538 w 4132414"/>
              <a:gd name="connsiteY10" fmla="*/ 1224951 h 2599510"/>
              <a:gd name="connsiteX11" fmla="*/ 3664032 w 4132414"/>
              <a:gd name="connsiteY11" fmla="*/ 1250830 h 2599510"/>
              <a:gd name="connsiteX12" fmla="*/ 3724417 w 4132414"/>
              <a:gd name="connsiteY12" fmla="*/ 1345721 h 2599510"/>
              <a:gd name="connsiteX13" fmla="*/ 3672407 w 4132414"/>
              <a:gd name="connsiteY13" fmla="*/ 1447382 h 2599510"/>
              <a:gd name="connsiteX14" fmla="*/ 3827934 w 4132414"/>
              <a:gd name="connsiteY14" fmla="*/ 1552755 h 2599510"/>
              <a:gd name="connsiteX15" fmla="*/ 3888319 w 4132414"/>
              <a:gd name="connsiteY15" fmla="*/ 1544128 h 2599510"/>
              <a:gd name="connsiteX16" fmla="*/ 3960440 w 4132414"/>
              <a:gd name="connsiteY16" fmla="*/ 1663406 h 2599510"/>
              <a:gd name="connsiteX17" fmla="*/ 4104456 w 4132414"/>
              <a:gd name="connsiteY17" fmla="*/ 1807422 h 2599510"/>
              <a:gd name="connsiteX18" fmla="*/ 4000462 w 4132414"/>
              <a:gd name="connsiteY18" fmla="*/ 1915064 h 2599510"/>
              <a:gd name="connsiteX19" fmla="*/ 3896945 w 4132414"/>
              <a:gd name="connsiteY19" fmla="*/ 1871932 h 2599510"/>
              <a:gd name="connsiteX20" fmla="*/ 3724417 w 4132414"/>
              <a:gd name="connsiteY20" fmla="*/ 2001328 h 2599510"/>
              <a:gd name="connsiteX21" fmla="*/ 3707164 w 4132414"/>
              <a:gd name="connsiteY21" fmla="*/ 2035834 h 2599510"/>
              <a:gd name="connsiteX22" fmla="*/ 3629527 w 4132414"/>
              <a:gd name="connsiteY22" fmla="*/ 2035834 h 2599510"/>
              <a:gd name="connsiteX23" fmla="*/ 3620900 w 4132414"/>
              <a:gd name="connsiteY23" fmla="*/ 2087592 h 2599510"/>
              <a:gd name="connsiteX24" fmla="*/ 3267217 w 4132414"/>
              <a:gd name="connsiteY24" fmla="*/ 2268747 h 2599510"/>
              <a:gd name="connsiteX25" fmla="*/ 3163700 w 4132414"/>
              <a:gd name="connsiteY25" fmla="*/ 2216989 h 2599510"/>
              <a:gd name="connsiteX26" fmla="*/ 2880320 w 4132414"/>
              <a:gd name="connsiteY26" fmla="*/ 2167462 h 2599510"/>
              <a:gd name="connsiteX27" fmla="*/ 2880320 w 4132414"/>
              <a:gd name="connsiteY27" fmla="*/ 2383486 h 2599510"/>
              <a:gd name="connsiteX28" fmla="*/ 2758259 w 4132414"/>
              <a:gd name="connsiteY28" fmla="*/ 2458528 h 2599510"/>
              <a:gd name="connsiteX29" fmla="*/ 2577104 w 4132414"/>
              <a:gd name="connsiteY29" fmla="*/ 2337758 h 2599510"/>
              <a:gd name="connsiteX30" fmla="*/ 2568478 w 4132414"/>
              <a:gd name="connsiteY30" fmla="*/ 2242868 h 2599510"/>
              <a:gd name="connsiteX31" fmla="*/ 2456334 w 4132414"/>
              <a:gd name="connsiteY31" fmla="*/ 2234241 h 2599510"/>
              <a:gd name="connsiteX32" fmla="*/ 2448271 w 4132414"/>
              <a:gd name="connsiteY32" fmla="*/ 2383486 h 2599510"/>
              <a:gd name="connsiteX33" fmla="*/ 2326938 w 4132414"/>
              <a:gd name="connsiteY33" fmla="*/ 2510287 h 2599510"/>
              <a:gd name="connsiteX34" fmla="*/ 2214616 w 4132414"/>
              <a:gd name="connsiteY34" fmla="*/ 2517870 h 2599510"/>
              <a:gd name="connsiteX35" fmla="*/ 2160240 w 4132414"/>
              <a:gd name="connsiteY35" fmla="*/ 2599510 h 2599510"/>
              <a:gd name="connsiteX36" fmla="*/ 519225 w 4132414"/>
              <a:gd name="connsiteY36" fmla="*/ 2338204 h 2599510"/>
              <a:gd name="connsiteX37" fmla="*/ 360039 w 4132414"/>
              <a:gd name="connsiteY37" fmla="*/ 2311478 h 2599510"/>
              <a:gd name="connsiteX38" fmla="*/ 308357 w 4132414"/>
              <a:gd name="connsiteY38" fmla="*/ 2147977 h 2599510"/>
              <a:gd name="connsiteX39" fmla="*/ 239345 w 4132414"/>
              <a:gd name="connsiteY39" fmla="*/ 1949570 h 2599510"/>
              <a:gd name="connsiteX40" fmla="*/ 216023 w 4132414"/>
              <a:gd name="connsiteY40" fmla="*/ 1735414 h 2599510"/>
              <a:gd name="connsiteX41" fmla="*/ 79190 w 4132414"/>
              <a:gd name="connsiteY41" fmla="*/ 1597717 h 2599510"/>
              <a:gd name="connsiteX42" fmla="*/ 0 w 4132414"/>
              <a:gd name="connsiteY42" fmla="*/ 1519390 h 2599510"/>
              <a:gd name="connsiteX43" fmla="*/ 360040 w 4132414"/>
              <a:gd name="connsiteY43" fmla="*/ 1447382 h 2599510"/>
              <a:gd name="connsiteX44" fmla="*/ 864096 w 4132414"/>
              <a:gd name="connsiteY44" fmla="*/ 1303366 h 2599510"/>
              <a:gd name="connsiteX45" fmla="*/ 1008112 w 4132414"/>
              <a:gd name="connsiteY45" fmla="*/ 1015334 h 2599510"/>
              <a:gd name="connsiteX46" fmla="*/ 1291768 w 4132414"/>
              <a:gd name="connsiteY46" fmla="*/ 905774 h 2599510"/>
              <a:gd name="connsiteX47" fmla="*/ 1145119 w 4132414"/>
              <a:gd name="connsiteY47" fmla="*/ 293298 h 2599510"/>
              <a:gd name="connsiteX48" fmla="*/ 1188251 w 4132414"/>
              <a:gd name="connsiteY48" fmla="*/ 241540 h 2599510"/>
              <a:gd name="connsiteX49" fmla="*/ 1188251 w 4132414"/>
              <a:gd name="connsiteY49" fmla="*/ 0 h 2599510"/>
              <a:gd name="connsiteX0" fmla="*/ 1188251 w 4132414"/>
              <a:gd name="connsiteY0" fmla="*/ 0 h 2613555"/>
              <a:gd name="connsiteX1" fmla="*/ 1455670 w 4132414"/>
              <a:gd name="connsiteY1" fmla="*/ 146649 h 2613555"/>
              <a:gd name="connsiteX2" fmla="*/ 1550561 w 4132414"/>
              <a:gd name="connsiteY2" fmla="*/ 250166 h 2613555"/>
              <a:gd name="connsiteX3" fmla="*/ 2758259 w 4132414"/>
              <a:gd name="connsiteY3" fmla="*/ 508958 h 2613555"/>
              <a:gd name="connsiteX4" fmla="*/ 2930787 w 4132414"/>
              <a:gd name="connsiteY4" fmla="*/ 491706 h 2613555"/>
              <a:gd name="connsiteX5" fmla="*/ 3051557 w 4132414"/>
              <a:gd name="connsiteY5" fmla="*/ 603849 h 2613555"/>
              <a:gd name="connsiteX6" fmla="*/ 3068810 w 4132414"/>
              <a:gd name="connsiteY6" fmla="*/ 767751 h 2613555"/>
              <a:gd name="connsiteX7" fmla="*/ 3129195 w 4132414"/>
              <a:gd name="connsiteY7" fmla="*/ 836762 h 2613555"/>
              <a:gd name="connsiteX8" fmla="*/ 3168351 w 4132414"/>
              <a:gd name="connsiteY8" fmla="*/ 943326 h 2613555"/>
              <a:gd name="connsiteX9" fmla="*/ 3384376 w 4132414"/>
              <a:gd name="connsiteY9" fmla="*/ 1087342 h 2613555"/>
              <a:gd name="connsiteX10" fmla="*/ 3698538 w 4132414"/>
              <a:gd name="connsiteY10" fmla="*/ 1224951 h 2613555"/>
              <a:gd name="connsiteX11" fmla="*/ 3664032 w 4132414"/>
              <a:gd name="connsiteY11" fmla="*/ 1250830 h 2613555"/>
              <a:gd name="connsiteX12" fmla="*/ 3724417 w 4132414"/>
              <a:gd name="connsiteY12" fmla="*/ 1345721 h 2613555"/>
              <a:gd name="connsiteX13" fmla="*/ 3672407 w 4132414"/>
              <a:gd name="connsiteY13" fmla="*/ 1447382 h 2613555"/>
              <a:gd name="connsiteX14" fmla="*/ 3827934 w 4132414"/>
              <a:gd name="connsiteY14" fmla="*/ 1552755 h 2613555"/>
              <a:gd name="connsiteX15" fmla="*/ 3888319 w 4132414"/>
              <a:gd name="connsiteY15" fmla="*/ 1544128 h 2613555"/>
              <a:gd name="connsiteX16" fmla="*/ 3960440 w 4132414"/>
              <a:gd name="connsiteY16" fmla="*/ 1663406 h 2613555"/>
              <a:gd name="connsiteX17" fmla="*/ 4104456 w 4132414"/>
              <a:gd name="connsiteY17" fmla="*/ 1807422 h 2613555"/>
              <a:gd name="connsiteX18" fmla="*/ 4000462 w 4132414"/>
              <a:gd name="connsiteY18" fmla="*/ 1915064 h 2613555"/>
              <a:gd name="connsiteX19" fmla="*/ 3896945 w 4132414"/>
              <a:gd name="connsiteY19" fmla="*/ 1871932 h 2613555"/>
              <a:gd name="connsiteX20" fmla="*/ 3724417 w 4132414"/>
              <a:gd name="connsiteY20" fmla="*/ 2001328 h 2613555"/>
              <a:gd name="connsiteX21" fmla="*/ 3707164 w 4132414"/>
              <a:gd name="connsiteY21" fmla="*/ 2035834 h 2613555"/>
              <a:gd name="connsiteX22" fmla="*/ 3629527 w 4132414"/>
              <a:gd name="connsiteY22" fmla="*/ 2035834 h 2613555"/>
              <a:gd name="connsiteX23" fmla="*/ 3620900 w 4132414"/>
              <a:gd name="connsiteY23" fmla="*/ 2087592 h 2613555"/>
              <a:gd name="connsiteX24" fmla="*/ 3267217 w 4132414"/>
              <a:gd name="connsiteY24" fmla="*/ 2268747 h 2613555"/>
              <a:gd name="connsiteX25" fmla="*/ 3163700 w 4132414"/>
              <a:gd name="connsiteY25" fmla="*/ 2216989 h 2613555"/>
              <a:gd name="connsiteX26" fmla="*/ 2880320 w 4132414"/>
              <a:gd name="connsiteY26" fmla="*/ 2167462 h 2613555"/>
              <a:gd name="connsiteX27" fmla="*/ 2880320 w 4132414"/>
              <a:gd name="connsiteY27" fmla="*/ 2383486 h 2613555"/>
              <a:gd name="connsiteX28" fmla="*/ 2758259 w 4132414"/>
              <a:gd name="connsiteY28" fmla="*/ 2458528 h 2613555"/>
              <a:gd name="connsiteX29" fmla="*/ 2577104 w 4132414"/>
              <a:gd name="connsiteY29" fmla="*/ 2337758 h 2613555"/>
              <a:gd name="connsiteX30" fmla="*/ 2568478 w 4132414"/>
              <a:gd name="connsiteY30" fmla="*/ 2242868 h 2613555"/>
              <a:gd name="connsiteX31" fmla="*/ 2456334 w 4132414"/>
              <a:gd name="connsiteY31" fmla="*/ 2234241 h 2613555"/>
              <a:gd name="connsiteX32" fmla="*/ 2448271 w 4132414"/>
              <a:gd name="connsiteY32" fmla="*/ 2383486 h 2613555"/>
              <a:gd name="connsiteX33" fmla="*/ 2326938 w 4132414"/>
              <a:gd name="connsiteY33" fmla="*/ 2510287 h 2613555"/>
              <a:gd name="connsiteX34" fmla="*/ 2289674 w 4132414"/>
              <a:gd name="connsiteY34" fmla="*/ 2613555 h 2613555"/>
              <a:gd name="connsiteX35" fmla="*/ 2160240 w 4132414"/>
              <a:gd name="connsiteY35" fmla="*/ 2599510 h 2613555"/>
              <a:gd name="connsiteX36" fmla="*/ 519225 w 4132414"/>
              <a:gd name="connsiteY36" fmla="*/ 2338204 h 2613555"/>
              <a:gd name="connsiteX37" fmla="*/ 360039 w 4132414"/>
              <a:gd name="connsiteY37" fmla="*/ 2311478 h 2613555"/>
              <a:gd name="connsiteX38" fmla="*/ 308357 w 4132414"/>
              <a:gd name="connsiteY38" fmla="*/ 2147977 h 2613555"/>
              <a:gd name="connsiteX39" fmla="*/ 239345 w 4132414"/>
              <a:gd name="connsiteY39" fmla="*/ 1949570 h 2613555"/>
              <a:gd name="connsiteX40" fmla="*/ 216023 w 4132414"/>
              <a:gd name="connsiteY40" fmla="*/ 1735414 h 2613555"/>
              <a:gd name="connsiteX41" fmla="*/ 79190 w 4132414"/>
              <a:gd name="connsiteY41" fmla="*/ 1597717 h 2613555"/>
              <a:gd name="connsiteX42" fmla="*/ 0 w 4132414"/>
              <a:gd name="connsiteY42" fmla="*/ 1519390 h 2613555"/>
              <a:gd name="connsiteX43" fmla="*/ 360040 w 4132414"/>
              <a:gd name="connsiteY43" fmla="*/ 1447382 h 2613555"/>
              <a:gd name="connsiteX44" fmla="*/ 864096 w 4132414"/>
              <a:gd name="connsiteY44" fmla="*/ 1303366 h 2613555"/>
              <a:gd name="connsiteX45" fmla="*/ 1008112 w 4132414"/>
              <a:gd name="connsiteY45" fmla="*/ 1015334 h 2613555"/>
              <a:gd name="connsiteX46" fmla="*/ 1291768 w 4132414"/>
              <a:gd name="connsiteY46" fmla="*/ 905774 h 2613555"/>
              <a:gd name="connsiteX47" fmla="*/ 1145119 w 4132414"/>
              <a:gd name="connsiteY47" fmla="*/ 293298 h 2613555"/>
              <a:gd name="connsiteX48" fmla="*/ 1188251 w 4132414"/>
              <a:gd name="connsiteY48" fmla="*/ 241540 h 2613555"/>
              <a:gd name="connsiteX49" fmla="*/ 1188251 w 4132414"/>
              <a:gd name="connsiteY49" fmla="*/ 0 h 2613555"/>
              <a:gd name="connsiteX0" fmla="*/ 1188251 w 4132414"/>
              <a:gd name="connsiteY0" fmla="*/ 0 h 2613555"/>
              <a:gd name="connsiteX1" fmla="*/ 1455670 w 4132414"/>
              <a:gd name="connsiteY1" fmla="*/ 146649 h 2613555"/>
              <a:gd name="connsiteX2" fmla="*/ 1550561 w 4132414"/>
              <a:gd name="connsiteY2" fmla="*/ 250166 h 2613555"/>
              <a:gd name="connsiteX3" fmla="*/ 2758259 w 4132414"/>
              <a:gd name="connsiteY3" fmla="*/ 508958 h 2613555"/>
              <a:gd name="connsiteX4" fmla="*/ 2930787 w 4132414"/>
              <a:gd name="connsiteY4" fmla="*/ 491706 h 2613555"/>
              <a:gd name="connsiteX5" fmla="*/ 3051557 w 4132414"/>
              <a:gd name="connsiteY5" fmla="*/ 603849 h 2613555"/>
              <a:gd name="connsiteX6" fmla="*/ 3068810 w 4132414"/>
              <a:gd name="connsiteY6" fmla="*/ 767751 h 2613555"/>
              <a:gd name="connsiteX7" fmla="*/ 3129195 w 4132414"/>
              <a:gd name="connsiteY7" fmla="*/ 836762 h 2613555"/>
              <a:gd name="connsiteX8" fmla="*/ 3168351 w 4132414"/>
              <a:gd name="connsiteY8" fmla="*/ 943326 h 2613555"/>
              <a:gd name="connsiteX9" fmla="*/ 3384376 w 4132414"/>
              <a:gd name="connsiteY9" fmla="*/ 1087342 h 2613555"/>
              <a:gd name="connsiteX10" fmla="*/ 3698538 w 4132414"/>
              <a:gd name="connsiteY10" fmla="*/ 1224951 h 2613555"/>
              <a:gd name="connsiteX11" fmla="*/ 3664032 w 4132414"/>
              <a:gd name="connsiteY11" fmla="*/ 1250830 h 2613555"/>
              <a:gd name="connsiteX12" fmla="*/ 3724417 w 4132414"/>
              <a:gd name="connsiteY12" fmla="*/ 1345721 h 2613555"/>
              <a:gd name="connsiteX13" fmla="*/ 3672407 w 4132414"/>
              <a:gd name="connsiteY13" fmla="*/ 1447382 h 2613555"/>
              <a:gd name="connsiteX14" fmla="*/ 3827934 w 4132414"/>
              <a:gd name="connsiteY14" fmla="*/ 1552755 h 2613555"/>
              <a:gd name="connsiteX15" fmla="*/ 3888319 w 4132414"/>
              <a:gd name="connsiteY15" fmla="*/ 1544128 h 2613555"/>
              <a:gd name="connsiteX16" fmla="*/ 3960440 w 4132414"/>
              <a:gd name="connsiteY16" fmla="*/ 1663406 h 2613555"/>
              <a:gd name="connsiteX17" fmla="*/ 4104456 w 4132414"/>
              <a:gd name="connsiteY17" fmla="*/ 1807422 h 2613555"/>
              <a:gd name="connsiteX18" fmla="*/ 4000462 w 4132414"/>
              <a:gd name="connsiteY18" fmla="*/ 1915064 h 2613555"/>
              <a:gd name="connsiteX19" fmla="*/ 3896945 w 4132414"/>
              <a:gd name="connsiteY19" fmla="*/ 1871932 h 2613555"/>
              <a:gd name="connsiteX20" fmla="*/ 3724417 w 4132414"/>
              <a:gd name="connsiteY20" fmla="*/ 2001328 h 2613555"/>
              <a:gd name="connsiteX21" fmla="*/ 3707164 w 4132414"/>
              <a:gd name="connsiteY21" fmla="*/ 2035834 h 2613555"/>
              <a:gd name="connsiteX22" fmla="*/ 3629527 w 4132414"/>
              <a:gd name="connsiteY22" fmla="*/ 2035834 h 2613555"/>
              <a:gd name="connsiteX23" fmla="*/ 3620900 w 4132414"/>
              <a:gd name="connsiteY23" fmla="*/ 2087592 h 2613555"/>
              <a:gd name="connsiteX24" fmla="*/ 3267217 w 4132414"/>
              <a:gd name="connsiteY24" fmla="*/ 2268747 h 2613555"/>
              <a:gd name="connsiteX25" fmla="*/ 3163700 w 4132414"/>
              <a:gd name="connsiteY25" fmla="*/ 2216989 h 2613555"/>
              <a:gd name="connsiteX26" fmla="*/ 2880320 w 4132414"/>
              <a:gd name="connsiteY26" fmla="*/ 2167462 h 2613555"/>
              <a:gd name="connsiteX27" fmla="*/ 2880320 w 4132414"/>
              <a:gd name="connsiteY27" fmla="*/ 2383486 h 2613555"/>
              <a:gd name="connsiteX28" fmla="*/ 2758259 w 4132414"/>
              <a:gd name="connsiteY28" fmla="*/ 2458528 h 2613555"/>
              <a:gd name="connsiteX29" fmla="*/ 2577104 w 4132414"/>
              <a:gd name="connsiteY29" fmla="*/ 2337758 h 2613555"/>
              <a:gd name="connsiteX30" fmla="*/ 2568478 w 4132414"/>
              <a:gd name="connsiteY30" fmla="*/ 2242868 h 2613555"/>
              <a:gd name="connsiteX31" fmla="*/ 2456334 w 4132414"/>
              <a:gd name="connsiteY31" fmla="*/ 2234241 h 2613555"/>
              <a:gd name="connsiteX32" fmla="*/ 2448271 w 4132414"/>
              <a:gd name="connsiteY32" fmla="*/ 2383486 h 2613555"/>
              <a:gd name="connsiteX33" fmla="*/ 2326938 w 4132414"/>
              <a:gd name="connsiteY33" fmla="*/ 2510287 h 2613555"/>
              <a:gd name="connsiteX34" fmla="*/ 2289674 w 4132414"/>
              <a:gd name="connsiteY34" fmla="*/ 2613555 h 2613555"/>
              <a:gd name="connsiteX35" fmla="*/ 2202884 w 4132414"/>
              <a:gd name="connsiteY35" fmla="*/ 2602075 h 2613555"/>
              <a:gd name="connsiteX36" fmla="*/ 2160240 w 4132414"/>
              <a:gd name="connsiteY36" fmla="*/ 2599510 h 2613555"/>
              <a:gd name="connsiteX37" fmla="*/ 519225 w 4132414"/>
              <a:gd name="connsiteY37" fmla="*/ 2338204 h 2613555"/>
              <a:gd name="connsiteX38" fmla="*/ 360039 w 4132414"/>
              <a:gd name="connsiteY38" fmla="*/ 2311478 h 2613555"/>
              <a:gd name="connsiteX39" fmla="*/ 308357 w 4132414"/>
              <a:gd name="connsiteY39" fmla="*/ 2147977 h 2613555"/>
              <a:gd name="connsiteX40" fmla="*/ 239345 w 4132414"/>
              <a:gd name="connsiteY40" fmla="*/ 1949570 h 2613555"/>
              <a:gd name="connsiteX41" fmla="*/ 216023 w 4132414"/>
              <a:gd name="connsiteY41" fmla="*/ 1735414 h 2613555"/>
              <a:gd name="connsiteX42" fmla="*/ 79190 w 4132414"/>
              <a:gd name="connsiteY42" fmla="*/ 1597717 h 2613555"/>
              <a:gd name="connsiteX43" fmla="*/ 0 w 4132414"/>
              <a:gd name="connsiteY43" fmla="*/ 1519390 h 2613555"/>
              <a:gd name="connsiteX44" fmla="*/ 360040 w 4132414"/>
              <a:gd name="connsiteY44" fmla="*/ 1447382 h 2613555"/>
              <a:gd name="connsiteX45" fmla="*/ 864096 w 4132414"/>
              <a:gd name="connsiteY45" fmla="*/ 1303366 h 2613555"/>
              <a:gd name="connsiteX46" fmla="*/ 1008112 w 4132414"/>
              <a:gd name="connsiteY46" fmla="*/ 1015334 h 2613555"/>
              <a:gd name="connsiteX47" fmla="*/ 1291768 w 4132414"/>
              <a:gd name="connsiteY47" fmla="*/ 905774 h 2613555"/>
              <a:gd name="connsiteX48" fmla="*/ 1145119 w 4132414"/>
              <a:gd name="connsiteY48" fmla="*/ 293298 h 2613555"/>
              <a:gd name="connsiteX49" fmla="*/ 1188251 w 4132414"/>
              <a:gd name="connsiteY49" fmla="*/ 241540 h 2613555"/>
              <a:gd name="connsiteX50" fmla="*/ 1188251 w 4132414"/>
              <a:gd name="connsiteY50" fmla="*/ 0 h 2613555"/>
              <a:gd name="connsiteX0" fmla="*/ 1188251 w 4132414"/>
              <a:gd name="connsiteY0" fmla="*/ 0 h 2676255"/>
              <a:gd name="connsiteX1" fmla="*/ 1455670 w 4132414"/>
              <a:gd name="connsiteY1" fmla="*/ 146649 h 2676255"/>
              <a:gd name="connsiteX2" fmla="*/ 1550561 w 4132414"/>
              <a:gd name="connsiteY2" fmla="*/ 250166 h 2676255"/>
              <a:gd name="connsiteX3" fmla="*/ 2758259 w 4132414"/>
              <a:gd name="connsiteY3" fmla="*/ 508958 h 2676255"/>
              <a:gd name="connsiteX4" fmla="*/ 2930787 w 4132414"/>
              <a:gd name="connsiteY4" fmla="*/ 491706 h 2676255"/>
              <a:gd name="connsiteX5" fmla="*/ 3051557 w 4132414"/>
              <a:gd name="connsiteY5" fmla="*/ 603849 h 2676255"/>
              <a:gd name="connsiteX6" fmla="*/ 3068810 w 4132414"/>
              <a:gd name="connsiteY6" fmla="*/ 767751 h 2676255"/>
              <a:gd name="connsiteX7" fmla="*/ 3129195 w 4132414"/>
              <a:gd name="connsiteY7" fmla="*/ 836762 h 2676255"/>
              <a:gd name="connsiteX8" fmla="*/ 3168351 w 4132414"/>
              <a:gd name="connsiteY8" fmla="*/ 943326 h 2676255"/>
              <a:gd name="connsiteX9" fmla="*/ 3384376 w 4132414"/>
              <a:gd name="connsiteY9" fmla="*/ 1087342 h 2676255"/>
              <a:gd name="connsiteX10" fmla="*/ 3698538 w 4132414"/>
              <a:gd name="connsiteY10" fmla="*/ 1224951 h 2676255"/>
              <a:gd name="connsiteX11" fmla="*/ 3664032 w 4132414"/>
              <a:gd name="connsiteY11" fmla="*/ 1250830 h 2676255"/>
              <a:gd name="connsiteX12" fmla="*/ 3724417 w 4132414"/>
              <a:gd name="connsiteY12" fmla="*/ 1345721 h 2676255"/>
              <a:gd name="connsiteX13" fmla="*/ 3672407 w 4132414"/>
              <a:gd name="connsiteY13" fmla="*/ 1447382 h 2676255"/>
              <a:gd name="connsiteX14" fmla="*/ 3827934 w 4132414"/>
              <a:gd name="connsiteY14" fmla="*/ 1552755 h 2676255"/>
              <a:gd name="connsiteX15" fmla="*/ 3888319 w 4132414"/>
              <a:gd name="connsiteY15" fmla="*/ 1544128 h 2676255"/>
              <a:gd name="connsiteX16" fmla="*/ 3960440 w 4132414"/>
              <a:gd name="connsiteY16" fmla="*/ 1663406 h 2676255"/>
              <a:gd name="connsiteX17" fmla="*/ 4104456 w 4132414"/>
              <a:gd name="connsiteY17" fmla="*/ 1807422 h 2676255"/>
              <a:gd name="connsiteX18" fmla="*/ 4000462 w 4132414"/>
              <a:gd name="connsiteY18" fmla="*/ 1915064 h 2676255"/>
              <a:gd name="connsiteX19" fmla="*/ 3896945 w 4132414"/>
              <a:gd name="connsiteY19" fmla="*/ 1871932 h 2676255"/>
              <a:gd name="connsiteX20" fmla="*/ 3724417 w 4132414"/>
              <a:gd name="connsiteY20" fmla="*/ 2001328 h 2676255"/>
              <a:gd name="connsiteX21" fmla="*/ 3707164 w 4132414"/>
              <a:gd name="connsiteY21" fmla="*/ 2035834 h 2676255"/>
              <a:gd name="connsiteX22" fmla="*/ 3629527 w 4132414"/>
              <a:gd name="connsiteY22" fmla="*/ 2035834 h 2676255"/>
              <a:gd name="connsiteX23" fmla="*/ 3620900 w 4132414"/>
              <a:gd name="connsiteY23" fmla="*/ 2087592 h 2676255"/>
              <a:gd name="connsiteX24" fmla="*/ 3267217 w 4132414"/>
              <a:gd name="connsiteY24" fmla="*/ 2268747 h 2676255"/>
              <a:gd name="connsiteX25" fmla="*/ 3163700 w 4132414"/>
              <a:gd name="connsiteY25" fmla="*/ 2216989 h 2676255"/>
              <a:gd name="connsiteX26" fmla="*/ 2880320 w 4132414"/>
              <a:gd name="connsiteY26" fmla="*/ 2167462 h 2676255"/>
              <a:gd name="connsiteX27" fmla="*/ 2880320 w 4132414"/>
              <a:gd name="connsiteY27" fmla="*/ 2383486 h 2676255"/>
              <a:gd name="connsiteX28" fmla="*/ 2758259 w 4132414"/>
              <a:gd name="connsiteY28" fmla="*/ 2458528 h 2676255"/>
              <a:gd name="connsiteX29" fmla="*/ 2577104 w 4132414"/>
              <a:gd name="connsiteY29" fmla="*/ 2337758 h 2676255"/>
              <a:gd name="connsiteX30" fmla="*/ 2568478 w 4132414"/>
              <a:gd name="connsiteY30" fmla="*/ 2242868 h 2676255"/>
              <a:gd name="connsiteX31" fmla="*/ 2456334 w 4132414"/>
              <a:gd name="connsiteY31" fmla="*/ 2234241 h 2676255"/>
              <a:gd name="connsiteX32" fmla="*/ 2448271 w 4132414"/>
              <a:gd name="connsiteY32" fmla="*/ 2383486 h 2676255"/>
              <a:gd name="connsiteX33" fmla="*/ 2326938 w 4132414"/>
              <a:gd name="connsiteY33" fmla="*/ 2510287 h 2676255"/>
              <a:gd name="connsiteX34" fmla="*/ 2289674 w 4132414"/>
              <a:gd name="connsiteY34" fmla="*/ 2613555 h 2676255"/>
              <a:gd name="connsiteX35" fmla="*/ 2168008 w 4132414"/>
              <a:gd name="connsiteY35" fmla="*/ 2676255 h 2676255"/>
              <a:gd name="connsiteX36" fmla="*/ 2160240 w 4132414"/>
              <a:gd name="connsiteY36" fmla="*/ 2599510 h 2676255"/>
              <a:gd name="connsiteX37" fmla="*/ 519225 w 4132414"/>
              <a:gd name="connsiteY37" fmla="*/ 2338204 h 2676255"/>
              <a:gd name="connsiteX38" fmla="*/ 360039 w 4132414"/>
              <a:gd name="connsiteY38" fmla="*/ 2311478 h 2676255"/>
              <a:gd name="connsiteX39" fmla="*/ 308357 w 4132414"/>
              <a:gd name="connsiteY39" fmla="*/ 2147977 h 2676255"/>
              <a:gd name="connsiteX40" fmla="*/ 239345 w 4132414"/>
              <a:gd name="connsiteY40" fmla="*/ 1949570 h 2676255"/>
              <a:gd name="connsiteX41" fmla="*/ 216023 w 4132414"/>
              <a:gd name="connsiteY41" fmla="*/ 1735414 h 2676255"/>
              <a:gd name="connsiteX42" fmla="*/ 79190 w 4132414"/>
              <a:gd name="connsiteY42" fmla="*/ 1597717 h 2676255"/>
              <a:gd name="connsiteX43" fmla="*/ 0 w 4132414"/>
              <a:gd name="connsiteY43" fmla="*/ 1519390 h 2676255"/>
              <a:gd name="connsiteX44" fmla="*/ 360040 w 4132414"/>
              <a:gd name="connsiteY44" fmla="*/ 1447382 h 2676255"/>
              <a:gd name="connsiteX45" fmla="*/ 864096 w 4132414"/>
              <a:gd name="connsiteY45" fmla="*/ 1303366 h 2676255"/>
              <a:gd name="connsiteX46" fmla="*/ 1008112 w 4132414"/>
              <a:gd name="connsiteY46" fmla="*/ 1015334 h 2676255"/>
              <a:gd name="connsiteX47" fmla="*/ 1291768 w 4132414"/>
              <a:gd name="connsiteY47" fmla="*/ 905774 h 2676255"/>
              <a:gd name="connsiteX48" fmla="*/ 1145119 w 4132414"/>
              <a:gd name="connsiteY48" fmla="*/ 293298 h 2676255"/>
              <a:gd name="connsiteX49" fmla="*/ 1188251 w 4132414"/>
              <a:gd name="connsiteY49" fmla="*/ 241540 h 2676255"/>
              <a:gd name="connsiteX50" fmla="*/ 1188251 w 4132414"/>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10196 w 4126587"/>
              <a:gd name="connsiteY41" fmla="*/ 1735414 h 2676255"/>
              <a:gd name="connsiteX42" fmla="*/ 73363 w 4126587"/>
              <a:gd name="connsiteY42" fmla="*/ 1597717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10196 w 4126587"/>
              <a:gd name="connsiteY41" fmla="*/ 1735414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84154 w 4126587"/>
              <a:gd name="connsiteY40" fmla="*/ 193930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25952 w 4126587"/>
              <a:gd name="connsiteY41" fmla="*/ 1859720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55003 w 4126587"/>
              <a:gd name="connsiteY40" fmla="*/ 1906874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1002285 w 4126587"/>
              <a:gd name="connsiteY46" fmla="*/ 1021931 h 2682852"/>
              <a:gd name="connsiteX47" fmla="*/ 1285941 w 4126587"/>
              <a:gd name="connsiteY47" fmla="*/ 912371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971427 w 4126587"/>
              <a:gd name="connsiteY46" fmla="*/ 1037237 h 2682852"/>
              <a:gd name="connsiteX47" fmla="*/ 1285941 w 4126587"/>
              <a:gd name="connsiteY47" fmla="*/ 912371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971427 w 4126587"/>
              <a:gd name="connsiteY46" fmla="*/ 1037237 h 2682852"/>
              <a:gd name="connsiteX47" fmla="*/ 1273887 w 4126587"/>
              <a:gd name="connsiteY47" fmla="*/ 902266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354212 w 4126587"/>
              <a:gd name="connsiteY37" fmla="*/ 2318075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408256 w 4126587"/>
              <a:gd name="connsiteY37" fmla="*/ 2350897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356845 w 4126587"/>
              <a:gd name="connsiteY37" fmla="*/ 2329333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63934 h 2682852"/>
              <a:gd name="connsiteX37" fmla="*/ 356845 w 4126587"/>
              <a:gd name="connsiteY37" fmla="*/ 2329333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126587" h="2682852">
                <a:moveTo>
                  <a:pt x="1217582" y="0"/>
                </a:moveTo>
                <a:lnTo>
                  <a:pt x="1449843" y="153246"/>
                </a:lnTo>
                <a:lnTo>
                  <a:pt x="1544734" y="256763"/>
                </a:lnTo>
                <a:lnTo>
                  <a:pt x="2752432" y="515555"/>
                </a:lnTo>
                <a:lnTo>
                  <a:pt x="2924960" y="498303"/>
                </a:lnTo>
                <a:lnTo>
                  <a:pt x="3045730" y="610446"/>
                </a:lnTo>
                <a:lnTo>
                  <a:pt x="3062983" y="774348"/>
                </a:lnTo>
                <a:lnTo>
                  <a:pt x="3123368" y="843359"/>
                </a:lnTo>
                <a:lnTo>
                  <a:pt x="3162524" y="949923"/>
                </a:lnTo>
                <a:lnTo>
                  <a:pt x="3378549" y="1093939"/>
                </a:lnTo>
                <a:lnTo>
                  <a:pt x="3692711" y="1231548"/>
                </a:lnTo>
                <a:lnTo>
                  <a:pt x="3658205" y="1257427"/>
                </a:lnTo>
                <a:lnTo>
                  <a:pt x="3718590" y="1352318"/>
                </a:lnTo>
                <a:lnTo>
                  <a:pt x="3666580" y="1453979"/>
                </a:lnTo>
                <a:lnTo>
                  <a:pt x="3822107" y="1559352"/>
                </a:lnTo>
                <a:lnTo>
                  <a:pt x="3882492" y="1550725"/>
                </a:lnTo>
                <a:lnTo>
                  <a:pt x="3954613" y="1670003"/>
                </a:lnTo>
                <a:cubicBezTo>
                  <a:pt x="4025037" y="1690735"/>
                  <a:pt x="4101128" y="1764180"/>
                  <a:pt x="4098629" y="1814019"/>
                </a:cubicBezTo>
                <a:cubicBezTo>
                  <a:pt x="4126587" y="1890870"/>
                  <a:pt x="4029300" y="1885780"/>
                  <a:pt x="3994635" y="1921661"/>
                </a:cubicBezTo>
                <a:lnTo>
                  <a:pt x="3891118" y="1878529"/>
                </a:lnTo>
                <a:lnTo>
                  <a:pt x="3718590" y="2007925"/>
                </a:lnTo>
                <a:lnTo>
                  <a:pt x="3701337" y="2042431"/>
                </a:lnTo>
                <a:lnTo>
                  <a:pt x="3623700" y="2042431"/>
                </a:lnTo>
                <a:lnTo>
                  <a:pt x="3615073" y="2094189"/>
                </a:lnTo>
                <a:cubicBezTo>
                  <a:pt x="3267471" y="2276681"/>
                  <a:pt x="3399923" y="2275344"/>
                  <a:pt x="3261390" y="2275344"/>
                </a:cubicBezTo>
                <a:lnTo>
                  <a:pt x="3157873" y="2223586"/>
                </a:lnTo>
                <a:lnTo>
                  <a:pt x="2874493" y="2174059"/>
                </a:lnTo>
                <a:lnTo>
                  <a:pt x="2874493" y="2390083"/>
                </a:lnTo>
                <a:lnTo>
                  <a:pt x="2752432" y="2465125"/>
                </a:lnTo>
                <a:lnTo>
                  <a:pt x="2571277" y="2344355"/>
                </a:lnTo>
                <a:lnTo>
                  <a:pt x="2562651" y="2249465"/>
                </a:lnTo>
                <a:lnTo>
                  <a:pt x="2450507" y="2240838"/>
                </a:lnTo>
                <a:cubicBezTo>
                  <a:pt x="2447819" y="2290586"/>
                  <a:pt x="2480997" y="2321919"/>
                  <a:pt x="2442444" y="2390083"/>
                </a:cubicBezTo>
                <a:lnTo>
                  <a:pt x="2321111" y="2516884"/>
                </a:lnTo>
                <a:lnTo>
                  <a:pt x="2283847" y="2620152"/>
                </a:lnTo>
                <a:lnTo>
                  <a:pt x="2162181" y="2682852"/>
                </a:lnTo>
                <a:lnTo>
                  <a:pt x="513398" y="2363934"/>
                </a:lnTo>
                <a:lnTo>
                  <a:pt x="356845" y="2329333"/>
                </a:lnTo>
                <a:lnTo>
                  <a:pt x="302530" y="2154574"/>
                </a:lnTo>
                <a:lnTo>
                  <a:pt x="255003" y="1913471"/>
                </a:lnTo>
                <a:cubicBezTo>
                  <a:pt x="246732" y="1855215"/>
                  <a:pt x="245592" y="1816929"/>
                  <a:pt x="221768" y="1772624"/>
                </a:cubicBezTo>
                <a:cubicBezTo>
                  <a:pt x="195076" y="1713982"/>
                  <a:pt x="106067" y="1625089"/>
                  <a:pt x="83006" y="1600488"/>
                </a:cubicBezTo>
                <a:lnTo>
                  <a:pt x="0" y="1493620"/>
                </a:lnTo>
                <a:lnTo>
                  <a:pt x="354213" y="1453979"/>
                </a:lnTo>
                <a:lnTo>
                  <a:pt x="858269" y="1309963"/>
                </a:lnTo>
                <a:lnTo>
                  <a:pt x="971427" y="1037237"/>
                </a:lnTo>
                <a:lnTo>
                  <a:pt x="1273887" y="902266"/>
                </a:lnTo>
                <a:lnTo>
                  <a:pt x="1139292" y="299895"/>
                </a:lnTo>
                <a:lnTo>
                  <a:pt x="1182424" y="248137"/>
                </a:lnTo>
                <a:lnTo>
                  <a:pt x="1217582" y="0"/>
                </a:lnTo>
                <a:close/>
              </a:path>
            </a:pathLst>
          </a:custGeom>
          <a:solidFill>
            <a:srgbClr val="7030A0">
              <a:alpha val="70000"/>
            </a:srgbClr>
          </a:solidFill>
          <a:ln>
            <a:solidFill>
              <a:srgbClr val="003366">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lv-LV" dirty="0">
              <a:latin typeface="+mj-lt"/>
            </a:endParaRPr>
          </a:p>
        </p:txBody>
      </p:sp>
      <p:sp>
        <p:nvSpPr>
          <p:cNvPr id="5" name="Blokshēma: savienotājs 4"/>
          <p:cNvSpPr/>
          <p:nvPr/>
        </p:nvSpPr>
        <p:spPr>
          <a:xfrm>
            <a:off x="7936159" y="6880808"/>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 name="Blokshēma: savienotājs 5"/>
          <p:cNvSpPr/>
          <p:nvPr/>
        </p:nvSpPr>
        <p:spPr>
          <a:xfrm>
            <a:off x="7833746" y="6880808"/>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 name="Blokshēma: savienotājs 6"/>
          <p:cNvSpPr/>
          <p:nvPr/>
        </p:nvSpPr>
        <p:spPr>
          <a:xfrm>
            <a:off x="8038569" y="7129849"/>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 name="Blokshēma: savienotājs 13"/>
          <p:cNvSpPr/>
          <p:nvPr/>
        </p:nvSpPr>
        <p:spPr>
          <a:xfrm>
            <a:off x="8140982" y="7129849"/>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 name="Blokshēma: savienotājs 14"/>
          <p:cNvSpPr/>
          <p:nvPr/>
        </p:nvSpPr>
        <p:spPr>
          <a:xfrm>
            <a:off x="8345803" y="7420510"/>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 name="Blokshēma: savienotājs 15"/>
          <p:cNvSpPr/>
          <p:nvPr/>
        </p:nvSpPr>
        <p:spPr>
          <a:xfrm>
            <a:off x="7116867" y="6720203"/>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 name="Blokshēma: savienotājs 16"/>
          <p:cNvSpPr/>
          <p:nvPr/>
        </p:nvSpPr>
        <p:spPr>
          <a:xfrm>
            <a:off x="7356032" y="6785226"/>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 name="Blokshēma: savienotājs 17"/>
          <p:cNvSpPr/>
          <p:nvPr/>
        </p:nvSpPr>
        <p:spPr>
          <a:xfrm>
            <a:off x="7390066" y="6617792"/>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 name="Blokshēma: savienotājs 18"/>
          <p:cNvSpPr/>
          <p:nvPr/>
        </p:nvSpPr>
        <p:spPr>
          <a:xfrm>
            <a:off x="7390066" y="6543531"/>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 name="Blokshēma: savienotājs 19"/>
          <p:cNvSpPr/>
          <p:nvPr/>
        </p:nvSpPr>
        <p:spPr>
          <a:xfrm>
            <a:off x="7628924" y="6208146"/>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1" name="Blokshēma: savienotājs 20"/>
          <p:cNvSpPr/>
          <p:nvPr/>
        </p:nvSpPr>
        <p:spPr>
          <a:xfrm>
            <a:off x="7969441" y="6240657"/>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 name="Blokshēma: savienotājs 21"/>
          <p:cNvSpPr/>
          <p:nvPr/>
        </p:nvSpPr>
        <p:spPr>
          <a:xfrm>
            <a:off x="7628924" y="6305680"/>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3" name="Blokshēma: savienotājs 22"/>
          <p:cNvSpPr/>
          <p:nvPr/>
        </p:nvSpPr>
        <p:spPr>
          <a:xfrm>
            <a:off x="7628924" y="6515381"/>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4" name="Blokshēma: savienotājs 23"/>
          <p:cNvSpPr/>
          <p:nvPr/>
        </p:nvSpPr>
        <p:spPr>
          <a:xfrm>
            <a:off x="7898769" y="6338190"/>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5" name="Blokshēma: savienotājs 24"/>
          <p:cNvSpPr/>
          <p:nvPr/>
        </p:nvSpPr>
        <p:spPr>
          <a:xfrm>
            <a:off x="8857860" y="825637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6" name="Blokshēma: savienotājs 25"/>
          <p:cNvSpPr/>
          <p:nvPr/>
        </p:nvSpPr>
        <p:spPr>
          <a:xfrm>
            <a:off x="8653038" y="7700791"/>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7" name="Blokshēma: savienotājs 26"/>
          <p:cNvSpPr/>
          <p:nvPr/>
        </p:nvSpPr>
        <p:spPr>
          <a:xfrm>
            <a:off x="8734647" y="7733302"/>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8" name="Blokshēma: savienotājs 27"/>
          <p:cNvSpPr/>
          <p:nvPr/>
        </p:nvSpPr>
        <p:spPr>
          <a:xfrm>
            <a:off x="9165094" y="825637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9" name="Blokshēma: savienotājs 28"/>
          <p:cNvSpPr/>
          <p:nvPr/>
        </p:nvSpPr>
        <p:spPr>
          <a:xfrm>
            <a:off x="8857860" y="8051551"/>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30" name="Blokshēma: savienotājs 29"/>
          <p:cNvSpPr/>
          <p:nvPr/>
        </p:nvSpPr>
        <p:spPr>
          <a:xfrm>
            <a:off x="9165094" y="811657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31" name="Blokshēma: savienotājs 30"/>
          <p:cNvSpPr/>
          <p:nvPr/>
        </p:nvSpPr>
        <p:spPr>
          <a:xfrm>
            <a:off x="9265880" y="825637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4" name="Blokshēma: savienotājs 63"/>
          <p:cNvSpPr/>
          <p:nvPr/>
        </p:nvSpPr>
        <p:spPr>
          <a:xfrm>
            <a:off x="9574740" y="8461197"/>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5" name="Blokshēma: savienotājs 64"/>
          <p:cNvSpPr/>
          <p:nvPr/>
        </p:nvSpPr>
        <p:spPr>
          <a:xfrm>
            <a:off x="8685548" y="7334672"/>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6" name="Blokshēma: savienotājs 65"/>
          <p:cNvSpPr/>
          <p:nvPr/>
        </p:nvSpPr>
        <p:spPr>
          <a:xfrm>
            <a:off x="8653038" y="6720203"/>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7" name="Blokshēma: savienotājs 66"/>
          <p:cNvSpPr/>
          <p:nvPr/>
        </p:nvSpPr>
        <p:spPr>
          <a:xfrm>
            <a:off x="9265880" y="7129849"/>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8" name="Blokshēma: savienotājs 67"/>
          <p:cNvSpPr/>
          <p:nvPr/>
        </p:nvSpPr>
        <p:spPr>
          <a:xfrm>
            <a:off x="9677151" y="7129849"/>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9" name="Blokshēma: savienotājs 68"/>
          <p:cNvSpPr/>
          <p:nvPr/>
        </p:nvSpPr>
        <p:spPr>
          <a:xfrm>
            <a:off x="9472329" y="6821015"/>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0" name="Blokshēma: savienotājs 69"/>
          <p:cNvSpPr/>
          <p:nvPr/>
        </p:nvSpPr>
        <p:spPr>
          <a:xfrm>
            <a:off x="9390308" y="6817737"/>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1" name="Blokshēma: savienotājs 70"/>
          <p:cNvSpPr/>
          <p:nvPr/>
        </p:nvSpPr>
        <p:spPr>
          <a:xfrm>
            <a:off x="9742174" y="6913318"/>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2" name="Blokshēma: savienotājs 71"/>
          <p:cNvSpPr/>
          <p:nvPr/>
        </p:nvSpPr>
        <p:spPr>
          <a:xfrm>
            <a:off x="8800075" y="6752714"/>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3" name="Blokshēma: savienotājs 72"/>
          <p:cNvSpPr/>
          <p:nvPr/>
        </p:nvSpPr>
        <p:spPr>
          <a:xfrm>
            <a:off x="7762539" y="6785226"/>
            <a:ext cx="153600" cy="153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2" name="Ovāls 51"/>
          <p:cNvSpPr/>
          <p:nvPr/>
        </p:nvSpPr>
        <p:spPr>
          <a:xfrm>
            <a:off x="4351760" y="2930984"/>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3" name="Ovāls 52"/>
          <p:cNvSpPr/>
          <p:nvPr/>
        </p:nvSpPr>
        <p:spPr>
          <a:xfrm flipH="1">
            <a:off x="5171257" y="313580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4" name="Ovāls 53"/>
          <p:cNvSpPr/>
          <p:nvPr/>
        </p:nvSpPr>
        <p:spPr>
          <a:xfrm>
            <a:off x="5024397" y="3004592"/>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5" name="Ovāls 54"/>
          <p:cNvSpPr/>
          <p:nvPr/>
        </p:nvSpPr>
        <p:spPr>
          <a:xfrm flipH="1" flipV="1">
            <a:off x="3737290" y="6105735"/>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6" name="Ovāls 55"/>
          <p:cNvSpPr/>
          <p:nvPr/>
        </p:nvSpPr>
        <p:spPr>
          <a:xfrm flipH="1" flipV="1">
            <a:off x="3569856" y="6245535"/>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7" name="Ovāls 56"/>
          <p:cNvSpPr/>
          <p:nvPr/>
        </p:nvSpPr>
        <p:spPr>
          <a:xfrm>
            <a:off x="4117099" y="5932116"/>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8" name="Ovāls 57"/>
          <p:cNvSpPr/>
          <p:nvPr/>
        </p:nvSpPr>
        <p:spPr>
          <a:xfrm flipH="1">
            <a:off x="4286737" y="6016661"/>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59" name="Ovāls 58"/>
          <p:cNvSpPr/>
          <p:nvPr/>
        </p:nvSpPr>
        <p:spPr>
          <a:xfrm>
            <a:off x="4351760" y="6310559"/>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0" name="Ovāls 59"/>
          <p:cNvSpPr/>
          <p:nvPr/>
        </p:nvSpPr>
        <p:spPr>
          <a:xfrm flipH="1">
            <a:off x="5530041" y="5796954"/>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1" name="Ovāls 60"/>
          <p:cNvSpPr/>
          <p:nvPr/>
        </p:nvSpPr>
        <p:spPr>
          <a:xfrm>
            <a:off x="5618085" y="586530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2" name="Ovāls 61"/>
          <p:cNvSpPr/>
          <p:nvPr/>
        </p:nvSpPr>
        <p:spPr>
          <a:xfrm flipH="1" flipV="1">
            <a:off x="5375875" y="563106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63" name="Ovāls 62"/>
          <p:cNvSpPr/>
          <p:nvPr/>
        </p:nvSpPr>
        <p:spPr>
          <a:xfrm flipH="1" flipV="1">
            <a:off x="5024397" y="6245537"/>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4" name="Ovāls 73"/>
          <p:cNvSpPr/>
          <p:nvPr/>
        </p:nvSpPr>
        <p:spPr>
          <a:xfrm flipV="1">
            <a:off x="5375873" y="6352316"/>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5" name="Ovāls 74"/>
          <p:cNvSpPr/>
          <p:nvPr/>
        </p:nvSpPr>
        <p:spPr>
          <a:xfrm>
            <a:off x="5138745" y="6508043"/>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6" name="Ovāls 75"/>
          <p:cNvSpPr/>
          <p:nvPr/>
        </p:nvSpPr>
        <p:spPr>
          <a:xfrm>
            <a:off x="5089417" y="6573066"/>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7" name="Ovāls 76"/>
          <p:cNvSpPr/>
          <p:nvPr/>
        </p:nvSpPr>
        <p:spPr>
          <a:xfrm flipV="1">
            <a:off x="5089419" y="5984149"/>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8" name="Vienādsānu trīsstūris 77"/>
          <p:cNvSpPr/>
          <p:nvPr/>
        </p:nvSpPr>
        <p:spPr>
          <a:xfrm flipH="1">
            <a:off x="5171052" y="5544661"/>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79" name="Taisnstūris 78"/>
          <p:cNvSpPr/>
          <p:nvPr/>
        </p:nvSpPr>
        <p:spPr>
          <a:xfrm flipH="1" flipV="1">
            <a:off x="2680666" y="3615351"/>
            <a:ext cx="153600" cy="15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0" name="Ovāls 79"/>
          <p:cNvSpPr/>
          <p:nvPr/>
        </p:nvSpPr>
        <p:spPr>
          <a:xfrm>
            <a:off x="8761525" y="6384825"/>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1" name="Ovāls 80"/>
          <p:cNvSpPr/>
          <p:nvPr/>
        </p:nvSpPr>
        <p:spPr>
          <a:xfrm>
            <a:off x="9152326" y="6435379"/>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2" name="Ovāls 81"/>
          <p:cNvSpPr/>
          <p:nvPr/>
        </p:nvSpPr>
        <p:spPr>
          <a:xfrm>
            <a:off x="11008499" y="5441182"/>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3" name="Ovāls 82"/>
          <p:cNvSpPr/>
          <p:nvPr/>
        </p:nvSpPr>
        <p:spPr>
          <a:xfrm>
            <a:off x="10598854" y="502905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4" name="Ovāls 83"/>
          <p:cNvSpPr/>
          <p:nvPr/>
        </p:nvSpPr>
        <p:spPr>
          <a:xfrm>
            <a:off x="10849454" y="5091888"/>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5" name="Ovāls 84"/>
          <p:cNvSpPr/>
          <p:nvPr/>
        </p:nvSpPr>
        <p:spPr>
          <a:xfrm>
            <a:off x="9151615" y="5655583"/>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6" name="Ovāls 85"/>
          <p:cNvSpPr/>
          <p:nvPr/>
        </p:nvSpPr>
        <p:spPr>
          <a:xfrm>
            <a:off x="10778344" y="545987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7" name="Ovāls 86"/>
          <p:cNvSpPr/>
          <p:nvPr/>
        </p:nvSpPr>
        <p:spPr>
          <a:xfrm>
            <a:off x="9625549" y="593211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88" name="Ovāls 87"/>
          <p:cNvSpPr/>
          <p:nvPr/>
        </p:nvSpPr>
        <p:spPr>
          <a:xfrm>
            <a:off x="10642112" y="577470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99" name="Ovāls 98"/>
          <p:cNvSpPr/>
          <p:nvPr/>
        </p:nvSpPr>
        <p:spPr>
          <a:xfrm>
            <a:off x="10609600" y="5904297"/>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0" name="Ovāls 99"/>
          <p:cNvSpPr/>
          <p:nvPr/>
        </p:nvSpPr>
        <p:spPr>
          <a:xfrm>
            <a:off x="9546230" y="6085668"/>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1" name="Ovāls 100"/>
          <p:cNvSpPr/>
          <p:nvPr/>
        </p:nvSpPr>
        <p:spPr>
          <a:xfrm>
            <a:off x="9593038" y="5251903"/>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2" name="Ovāls 101"/>
          <p:cNvSpPr/>
          <p:nvPr/>
        </p:nvSpPr>
        <p:spPr>
          <a:xfrm>
            <a:off x="9546229" y="572060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3" name="Ovāls 102"/>
          <p:cNvSpPr/>
          <p:nvPr/>
        </p:nvSpPr>
        <p:spPr>
          <a:xfrm flipH="1">
            <a:off x="8826547" y="5270050"/>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4" name="Ovāls 103"/>
          <p:cNvSpPr/>
          <p:nvPr/>
        </p:nvSpPr>
        <p:spPr>
          <a:xfrm>
            <a:off x="9934586" y="656542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5" name="Ovāls 104"/>
          <p:cNvSpPr/>
          <p:nvPr/>
        </p:nvSpPr>
        <p:spPr>
          <a:xfrm>
            <a:off x="10214888" y="620814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6" name="Ovāls 105"/>
          <p:cNvSpPr/>
          <p:nvPr/>
        </p:nvSpPr>
        <p:spPr>
          <a:xfrm>
            <a:off x="10530718" y="6010549"/>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7" name="Ovāls 106"/>
          <p:cNvSpPr/>
          <p:nvPr/>
        </p:nvSpPr>
        <p:spPr>
          <a:xfrm>
            <a:off x="9965769" y="5182003"/>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8" name="Ovāls 107"/>
          <p:cNvSpPr/>
          <p:nvPr/>
        </p:nvSpPr>
        <p:spPr>
          <a:xfrm>
            <a:off x="10215954" y="536013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09" name="Ovāls 108"/>
          <p:cNvSpPr/>
          <p:nvPr/>
        </p:nvSpPr>
        <p:spPr>
          <a:xfrm>
            <a:off x="10453582" y="5284415"/>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10" name="Ovāls 109"/>
          <p:cNvSpPr/>
          <p:nvPr/>
        </p:nvSpPr>
        <p:spPr>
          <a:xfrm>
            <a:off x="9321808" y="5392646"/>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11" name="Ovāls 110"/>
          <p:cNvSpPr/>
          <p:nvPr/>
        </p:nvSpPr>
        <p:spPr>
          <a:xfrm>
            <a:off x="9253065" y="5974478"/>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13" name="Ovāls 112"/>
          <p:cNvSpPr/>
          <p:nvPr/>
        </p:nvSpPr>
        <p:spPr>
          <a:xfrm>
            <a:off x="9532312" y="6500402"/>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14" name="Ovāls 113"/>
          <p:cNvSpPr/>
          <p:nvPr/>
        </p:nvSpPr>
        <p:spPr>
          <a:xfrm>
            <a:off x="9358347" y="5720604"/>
            <a:ext cx="153600" cy="153600"/>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8" name="Rombs 157"/>
          <p:cNvSpPr/>
          <p:nvPr/>
        </p:nvSpPr>
        <p:spPr>
          <a:xfrm>
            <a:off x="2815590" y="3507243"/>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9" name="Rombs 158"/>
          <p:cNvSpPr/>
          <p:nvPr/>
        </p:nvSpPr>
        <p:spPr>
          <a:xfrm>
            <a:off x="3839704" y="2604678"/>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0" name="Rombs 159"/>
          <p:cNvSpPr/>
          <p:nvPr/>
        </p:nvSpPr>
        <p:spPr>
          <a:xfrm>
            <a:off x="8096530" y="3739442"/>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1" name="Rombs 160"/>
          <p:cNvSpPr/>
          <p:nvPr/>
        </p:nvSpPr>
        <p:spPr>
          <a:xfrm>
            <a:off x="6758761" y="7053215"/>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2" name="Rombs 161"/>
          <p:cNvSpPr/>
          <p:nvPr/>
        </p:nvSpPr>
        <p:spPr>
          <a:xfrm>
            <a:off x="9022680" y="8358787"/>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3" name="Rombs 162"/>
          <p:cNvSpPr/>
          <p:nvPr/>
        </p:nvSpPr>
        <p:spPr>
          <a:xfrm>
            <a:off x="5812052" y="1497225"/>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4" name="Rombs 163"/>
          <p:cNvSpPr/>
          <p:nvPr/>
        </p:nvSpPr>
        <p:spPr>
          <a:xfrm>
            <a:off x="6007030" y="6208148"/>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5" name="Rombs 164"/>
          <p:cNvSpPr/>
          <p:nvPr/>
        </p:nvSpPr>
        <p:spPr>
          <a:xfrm>
            <a:off x="9881975" y="4725453"/>
            <a:ext cx="153600" cy="153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6" name="Ovāls 165"/>
          <p:cNvSpPr/>
          <p:nvPr/>
        </p:nvSpPr>
        <p:spPr>
          <a:xfrm>
            <a:off x="4351760" y="6755992"/>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7" name="Ovāls 166"/>
          <p:cNvSpPr/>
          <p:nvPr/>
        </p:nvSpPr>
        <p:spPr>
          <a:xfrm>
            <a:off x="4146937" y="6748585"/>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8" name="Ovāls 167"/>
          <p:cNvSpPr/>
          <p:nvPr/>
        </p:nvSpPr>
        <p:spPr>
          <a:xfrm>
            <a:off x="3942114" y="676327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69" name="Ovāls 168"/>
          <p:cNvSpPr/>
          <p:nvPr/>
        </p:nvSpPr>
        <p:spPr>
          <a:xfrm flipH="1">
            <a:off x="4442688" y="696654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0" name="Ovāls 169"/>
          <p:cNvSpPr/>
          <p:nvPr/>
        </p:nvSpPr>
        <p:spPr>
          <a:xfrm>
            <a:off x="4286737" y="7053214"/>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1" name="Ovāls 170"/>
          <p:cNvSpPr/>
          <p:nvPr/>
        </p:nvSpPr>
        <p:spPr>
          <a:xfrm>
            <a:off x="3839703" y="6901518"/>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3" name="Ovāls 172"/>
          <p:cNvSpPr/>
          <p:nvPr/>
        </p:nvSpPr>
        <p:spPr>
          <a:xfrm>
            <a:off x="6604810" y="7447613"/>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5" name="Ovāls 174"/>
          <p:cNvSpPr/>
          <p:nvPr/>
        </p:nvSpPr>
        <p:spPr>
          <a:xfrm>
            <a:off x="5478285" y="7004638"/>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6" name="Ovāls 175"/>
          <p:cNvSpPr/>
          <p:nvPr/>
        </p:nvSpPr>
        <p:spPr>
          <a:xfrm>
            <a:off x="5745422" y="7031563"/>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7" name="Ovāls 176"/>
          <p:cNvSpPr/>
          <p:nvPr/>
        </p:nvSpPr>
        <p:spPr>
          <a:xfrm>
            <a:off x="5618085" y="7135004"/>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8" name="Ovāls 177"/>
          <p:cNvSpPr/>
          <p:nvPr/>
        </p:nvSpPr>
        <p:spPr>
          <a:xfrm>
            <a:off x="5922300" y="7116130"/>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9" name="Ovāls 178"/>
          <p:cNvSpPr/>
          <p:nvPr/>
        </p:nvSpPr>
        <p:spPr>
          <a:xfrm>
            <a:off x="6287300" y="805155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0" name="Ovāls 179"/>
          <p:cNvSpPr/>
          <p:nvPr/>
        </p:nvSpPr>
        <p:spPr>
          <a:xfrm>
            <a:off x="6460328" y="799458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1" name="Ovāls 180"/>
          <p:cNvSpPr/>
          <p:nvPr/>
        </p:nvSpPr>
        <p:spPr>
          <a:xfrm>
            <a:off x="6396415" y="806884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2" name="Ovāls 181"/>
          <p:cNvSpPr/>
          <p:nvPr/>
        </p:nvSpPr>
        <p:spPr>
          <a:xfrm>
            <a:off x="6432970" y="8502733"/>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3" name="Ovāls 182"/>
          <p:cNvSpPr/>
          <p:nvPr/>
        </p:nvSpPr>
        <p:spPr>
          <a:xfrm>
            <a:off x="6251342" y="835178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4" name="Ovāls 183"/>
          <p:cNvSpPr/>
          <p:nvPr/>
        </p:nvSpPr>
        <p:spPr>
          <a:xfrm>
            <a:off x="6218078" y="8473126"/>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6" name="Ovāls 185"/>
          <p:cNvSpPr/>
          <p:nvPr/>
        </p:nvSpPr>
        <p:spPr>
          <a:xfrm>
            <a:off x="5618084" y="6988191"/>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7" name="Ovāls 186"/>
          <p:cNvSpPr/>
          <p:nvPr/>
        </p:nvSpPr>
        <p:spPr>
          <a:xfrm>
            <a:off x="6141319" y="7447613"/>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8" name="Ovāls 187"/>
          <p:cNvSpPr/>
          <p:nvPr/>
        </p:nvSpPr>
        <p:spPr>
          <a:xfrm>
            <a:off x="5631885" y="7410532"/>
            <a:ext cx="153600" cy="153600"/>
          </a:xfrm>
          <a:prstGeom prst="ellipse">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9" name="Vienādsānu trīsstūris 188"/>
          <p:cNvSpPr/>
          <p:nvPr/>
        </p:nvSpPr>
        <p:spPr>
          <a:xfrm flipH="1">
            <a:off x="5785485" y="7120141"/>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1" name="Vienādsānu trīsstūris 190"/>
          <p:cNvSpPr/>
          <p:nvPr/>
        </p:nvSpPr>
        <p:spPr>
          <a:xfrm flipH="1">
            <a:off x="7701598" y="6875002"/>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2" name="Vienādsānu trīsstūris 191"/>
          <p:cNvSpPr/>
          <p:nvPr/>
        </p:nvSpPr>
        <p:spPr>
          <a:xfrm flipH="1">
            <a:off x="10047155" y="6606026"/>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3" name="Taisnstūris 192"/>
          <p:cNvSpPr/>
          <p:nvPr/>
        </p:nvSpPr>
        <p:spPr>
          <a:xfrm>
            <a:off x="8438684" y="7158155"/>
            <a:ext cx="153600" cy="204800"/>
          </a:xfrm>
          <a:prstGeom prst="rect">
            <a:avLst/>
          </a:prstGeom>
          <a:solidFill>
            <a:srgbClr val="FFFF00"/>
          </a:solidFill>
          <a:ln w="25400">
            <a:solidFill>
              <a:schemeClr val="tx1"/>
            </a:solidFill>
          </a:ln>
        </p:spPr>
        <p:style>
          <a:lnRef idx="3">
            <a:schemeClr val="lt1"/>
          </a:lnRef>
          <a:fillRef idx="1">
            <a:schemeClr val="accent1"/>
          </a:fillRef>
          <a:effectRef idx="1">
            <a:schemeClr val="accent1"/>
          </a:effectRef>
          <a:fontRef idx="minor">
            <a:schemeClr val="lt1"/>
          </a:fontRef>
        </p:style>
        <p:txBody>
          <a:bodyPr lIns="130046" tIns="65023" rIns="130046" bIns="65023" rtlCol="0" anchor="ctr"/>
          <a:lstStyle/>
          <a:p>
            <a:pPr algn="ctr"/>
            <a:endParaRPr lang="lv-LV">
              <a:latin typeface="+mj-lt"/>
            </a:endParaRPr>
          </a:p>
        </p:txBody>
      </p:sp>
      <p:sp>
        <p:nvSpPr>
          <p:cNvPr id="195" name="Ovāls 194"/>
          <p:cNvSpPr/>
          <p:nvPr/>
        </p:nvSpPr>
        <p:spPr>
          <a:xfrm flipH="1">
            <a:off x="8767111" y="298220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6" name="Ovāls 195"/>
          <p:cNvSpPr/>
          <p:nvPr/>
        </p:nvSpPr>
        <p:spPr>
          <a:xfrm flipH="1">
            <a:off x="8651913" y="5024151"/>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7" name="Ovāls 196"/>
          <p:cNvSpPr/>
          <p:nvPr/>
        </p:nvSpPr>
        <p:spPr>
          <a:xfrm flipH="1">
            <a:off x="8171166" y="5174464"/>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8" name="Ovāls 197"/>
          <p:cNvSpPr/>
          <p:nvPr/>
        </p:nvSpPr>
        <p:spPr>
          <a:xfrm flipH="1">
            <a:off x="8422603" y="4535228"/>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9" name="Ovāls 198"/>
          <p:cNvSpPr/>
          <p:nvPr/>
        </p:nvSpPr>
        <p:spPr>
          <a:xfrm flipH="1">
            <a:off x="8217782" y="444641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0" name="Ovāls 199"/>
          <p:cNvSpPr/>
          <p:nvPr/>
        </p:nvSpPr>
        <p:spPr>
          <a:xfrm flipH="1">
            <a:off x="7383821" y="4881234"/>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1" name="Ovāls 200"/>
          <p:cNvSpPr/>
          <p:nvPr/>
        </p:nvSpPr>
        <p:spPr>
          <a:xfrm flipH="1">
            <a:off x="6858008" y="527005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2" name="Ovāls 201"/>
          <p:cNvSpPr/>
          <p:nvPr/>
        </p:nvSpPr>
        <p:spPr>
          <a:xfrm flipH="1">
            <a:off x="6491422" y="5863061"/>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3" name="Ovāls 202"/>
          <p:cNvSpPr/>
          <p:nvPr/>
        </p:nvSpPr>
        <p:spPr>
          <a:xfrm flipH="1">
            <a:off x="7171494" y="4616579"/>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4" name="Ovāls 203"/>
          <p:cNvSpPr/>
          <p:nvPr/>
        </p:nvSpPr>
        <p:spPr>
          <a:xfrm flipH="1">
            <a:off x="7455339" y="4091847"/>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5" name="Ovāls 204"/>
          <p:cNvSpPr/>
          <p:nvPr/>
        </p:nvSpPr>
        <p:spPr>
          <a:xfrm flipH="1">
            <a:off x="7021114" y="4135562"/>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6" name="Ovāls 205"/>
          <p:cNvSpPr/>
          <p:nvPr/>
        </p:nvSpPr>
        <p:spPr>
          <a:xfrm flipH="1">
            <a:off x="6867514" y="323511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7" name="Ovāls 206"/>
          <p:cNvSpPr/>
          <p:nvPr/>
        </p:nvSpPr>
        <p:spPr>
          <a:xfrm flipH="1">
            <a:off x="6613928" y="3306795"/>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9" name="Ovāls 208"/>
          <p:cNvSpPr/>
          <p:nvPr/>
        </p:nvSpPr>
        <p:spPr>
          <a:xfrm flipH="1">
            <a:off x="6856683" y="2936100"/>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10" name="Ovāls 209"/>
          <p:cNvSpPr/>
          <p:nvPr/>
        </p:nvSpPr>
        <p:spPr>
          <a:xfrm flipH="1">
            <a:off x="6641624" y="3014683"/>
            <a:ext cx="153600" cy="15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0" name="Vienādsānu trīsstūris 189"/>
          <p:cNvSpPr/>
          <p:nvPr/>
        </p:nvSpPr>
        <p:spPr>
          <a:xfrm flipH="1">
            <a:off x="7299924" y="4437379"/>
            <a:ext cx="256000" cy="256000"/>
          </a:xfrm>
          <a:prstGeom prst="triangle">
            <a:avLst/>
          </a:prstGeom>
          <a:solidFill>
            <a:srgbClr val="0971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6" name="Ovāls 145"/>
          <p:cNvSpPr/>
          <p:nvPr/>
        </p:nvSpPr>
        <p:spPr>
          <a:xfrm>
            <a:off x="6614734" y="604073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7" name="Ovāls 146"/>
          <p:cNvSpPr/>
          <p:nvPr/>
        </p:nvSpPr>
        <p:spPr>
          <a:xfrm>
            <a:off x="6843421" y="6005116"/>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8" name="Ovāls 147"/>
          <p:cNvSpPr/>
          <p:nvPr/>
        </p:nvSpPr>
        <p:spPr>
          <a:xfrm>
            <a:off x="6826903" y="612419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49" name="Ovāls 148"/>
          <p:cNvSpPr/>
          <p:nvPr/>
        </p:nvSpPr>
        <p:spPr>
          <a:xfrm>
            <a:off x="6978890" y="5696586"/>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0" name="Ovāls 149"/>
          <p:cNvSpPr/>
          <p:nvPr/>
        </p:nvSpPr>
        <p:spPr>
          <a:xfrm>
            <a:off x="7033597" y="5611935"/>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1" name="Ovāls 150"/>
          <p:cNvSpPr/>
          <p:nvPr/>
        </p:nvSpPr>
        <p:spPr>
          <a:xfrm>
            <a:off x="7238211" y="548955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2" name="Ovāls 151"/>
          <p:cNvSpPr/>
          <p:nvPr/>
        </p:nvSpPr>
        <p:spPr>
          <a:xfrm>
            <a:off x="7244726" y="5580615"/>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3" name="Ovāls 152"/>
          <p:cNvSpPr/>
          <p:nvPr/>
        </p:nvSpPr>
        <p:spPr>
          <a:xfrm>
            <a:off x="6687350" y="6275100"/>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4" name="Ovāls 153"/>
          <p:cNvSpPr/>
          <p:nvPr/>
        </p:nvSpPr>
        <p:spPr>
          <a:xfrm>
            <a:off x="6639475" y="6462529"/>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5" name="Ovāls 154"/>
          <p:cNvSpPr/>
          <p:nvPr/>
        </p:nvSpPr>
        <p:spPr>
          <a:xfrm>
            <a:off x="6817927" y="6462529"/>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6" name="Ovāls 155"/>
          <p:cNvSpPr/>
          <p:nvPr/>
        </p:nvSpPr>
        <p:spPr>
          <a:xfrm>
            <a:off x="6385141" y="624898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57" name="Ovāls 156"/>
          <p:cNvSpPr/>
          <p:nvPr/>
        </p:nvSpPr>
        <p:spPr>
          <a:xfrm>
            <a:off x="6441602" y="6355274"/>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2" name="Ovāls 171"/>
          <p:cNvSpPr/>
          <p:nvPr/>
        </p:nvSpPr>
        <p:spPr>
          <a:xfrm>
            <a:off x="7006548" y="5994335"/>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74" name="Ovāls 173"/>
          <p:cNvSpPr/>
          <p:nvPr/>
        </p:nvSpPr>
        <p:spPr>
          <a:xfrm>
            <a:off x="7056700" y="606252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85" name="Ovāls 184"/>
          <p:cNvSpPr/>
          <p:nvPr/>
        </p:nvSpPr>
        <p:spPr>
          <a:xfrm>
            <a:off x="7116666" y="6164938"/>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194" name="Ovāls 193"/>
          <p:cNvSpPr/>
          <p:nvPr/>
        </p:nvSpPr>
        <p:spPr>
          <a:xfrm>
            <a:off x="7158057" y="6248987"/>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08" name="Ovāls 207"/>
          <p:cNvSpPr/>
          <p:nvPr/>
        </p:nvSpPr>
        <p:spPr>
          <a:xfrm>
            <a:off x="7031649" y="5801249"/>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1" name="Ovāls 220"/>
          <p:cNvSpPr/>
          <p:nvPr/>
        </p:nvSpPr>
        <p:spPr>
          <a:xfrm>
            <a:off x="7143868" y="5891924"/>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2" name="Ovāls 221"/>
          <p:cNvSpPr/>
          <p:nvPr/>
        </p:nvSpPr>
        <p:spPr>
          <a:xfrm>
            <a:off x="7260469" y="5901454"/>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3" name="Ovāls 222"/>
          <p:cNvSpPr/>
          <p:nvPr/>
        </p:nvSpPr>
        <p:spPr>
          <a:xfrm>
            <a:off x="7260469" y="5775073"/>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4" name="Ovāls 223"/>
          <p:cNvSpPr/>
          <p:nvPr/>
        </p:nvSpPr>
        <p:spPr>
          <a:xfrm>
            <a:off x="7514180" y="5801249"/>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5" name="Ovāls 224"/>
          <p:cNvSpPr/>
          <p:nvPr/>
        </p:nvSpPr>
        <p:spPr>
          <a:xfrm>
            <a:off x="7662997" y="5805124"/>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6" name="Ovāls 225"/>
          <p:cNvSpPr/>
          <p:nvPr/>
        </p:nvSpPr>
        <p:spPr>
          <a:xfrm>
            <a:off x="7669200" y="5696586"/>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227" name="Ovāls 226"/>
          <p:cNvSpPr/>
          <p:nvPr/>
        </p:nvSpPr>
        <p:spPr>
          <a:xfrm>
            <a:off x="7898769" y="5672661"/>
            <a:ext cx="151987" cy="15526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lv-LV">
              <a:latin typeface="+mj-lt"/>
            </a:endParaRPr>
          </a:p>
        </p:txBody>
      </p:sp>
      <p:sp>
        <p:nvSpPr>
          <p:cNvPr id="3" name="Taisnstūris 2"/>
          <p:cNvSpPr/>
          <p:nvPr/>
        </p:nvSpPr>
        <p:spPr>
          <a:xfrm>
            <a:off x="6721822" y="6040737"/>
            <a:ext cx="153600" cy="204800"/>
          </a:xfrm>
          <a:prstGeom prst="rect">
            <a:avLst/>
          </a:prstGeom>
          <a:solidFill>
            <a:srgbClr val="FFFF00"/>
          </a:solidFill>
          <a:ln w="25400">
            <a:solidFill>
              <a:schemeClr val="tx1"/>
            </a:solidFill>
          </a:ln>
        </p:spPr>
        <p:style>
          <a:lnRef idx="3">
            <a:schemeClr val="lt1"/>
          </a:lnRef>
          <a:fillRef idx="1">
            <a:schemeClr val="accent1"/>
          </a:fillRef>
          <a:effectRef idx="1">
            <a:schemeClr val="accent1"/>
          </a:effectRef>
          <a:fontRef idx="minor">
            <a:schemeClr val="lt1"/>
          </a:fontRef>
        </p:style>
        <p:txBody>
          <a:bodyPr lIns="130046" tIns="65023" rIns="130046" bIns="65023" rtlCol="0" anchor="ctr"/>
          <a:lstStyle/>
          <a:p>
            <a:pPr algn="ctr"/>
            <a:endParaRPr lang="lv-LV">
              <a:latin typeface="+mj-lt"/>
            </a:endParaRPr>
          </a:p>
        </p:txBody>
      </p:sp>
      <p:pic>
        <p:nvPicPr>
          <p:cNvPr id="1026"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70502" y="1411053"/>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61806" y="6195607"/>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55459" y="5581406"/>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19741" y="542475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536871" y="580512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871277" y="4128283"/>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39065" y="3413499"/>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80379" y="3373766"/>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59709" y="2072769"/>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85141" y="4871169"/>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49566" y="269938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17222" y="6850715"/>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89319" y="795604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22765" y="696611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348" y="6902185"/>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98668" y="886783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1081" y="6988191"/>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52071" y="6978318"/>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51791" y="4213836"/>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25726" y="4856060"/>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44726" y="8193374"/>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94591" y="6666542"/>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0804" y="5456050"/>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43366" y="5851355"/>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08446" y="5827925"/>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3715" y="6395459"/>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 descr="http://www.clipartlord.com/wp-content/uploads/2013/04/police-car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49504" y="5110940"/>
            <a:ext cx="639391" cy="479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57647" y="3919048"/>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15227" y="6411915"/>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32029" y="7192930"/>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1760" y="2343375"/>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20353" y="3924003"/>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2675" y="4011285"/>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56693" y="5101924"/>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0466" y="2133600"/>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2531" y="1047464"/>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26603" y="8500056"/>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4" descr="http://images.clipartpanda.com/police-motorcycle-clipart-police_a2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510668" y="5024151"/>
            <a:ext cx="585753" cy="4423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remocentrist.com/news/wp-content/uploads/2011/10/SPD-RB-M-C-rendering-9-201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207000" y="1066800"/>
            <a:ext cx="842030" cy="303109"/>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6" descr="http://fremocentrist.com/news/wp-content/uploads/2011/10/SPD-RB-M-C-rendering-9-201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768600" y="2286000"/>
            <a:ext cx="842030" cy="303109"/>
          </a:xfrm>
          <a:prstGeom prst="rect">
            <a:avLst/>
          </a:prstGeom>
          <a:noFill/>
          <a:extLst>
            <a:ext uri="{909E8E84-426E-40DD-AFC4-6F175D3DCCD1}">
              <a14:hiddenFill xmlns:a14="http://schemas.microsoft.com/office/drawing/2010/main">
                <a:solidFill>
                  <a:srgbClr val="FFFFFF"/>
                </a:solidFill>
              </a14:hiddenFill>
            </a:ext>
          </a:extLst>
        </p:spPr>
      </p:pic>
      <p:sp>
        <p:nvSpPr>
          <p:cNvPr id="2" name="Taisnstūris 1"/>
          <p:cNvSpPr/>
          <p:nvPr/>
        </p:nvSpPr>
        <p:spPr bwMode="auto">
          <a:xfrm>
            <a:off x="1665195" y="399594"/>
            <a:ext cx="11289695" cy="9341297"/>
          </a:xfrm>
          <a:prstGeom prst="rect">
            <a:avLst/>
          </a:prstGeom>
          <a:solidFill>
            <a:schemeClr val="accent3">
              <a:alpha val="69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lv-LV" sz="4200" b="0" i="0" u="none" strike="noStrike" cap="none" normalizeH="0" baseline="0">
              <a:ln>
                <a:noFill/>
              </a:ln>
              <a:solidFill>
                <a:srgbClr val="000000"/>
              </a:solidFill>
              <a:effectLst/>
              <a:latin typeface="Gill Sans" charset="0"/>
              <a:cs typeface="ヒラギノ角ゴ ProN W3" charset="0"/>
              <a:sym typeface="Gill Sans" charset="0"/>
            </a:endParaRPr>
          </a:p>
        </p:txBody>
      </p:sp>
      <p:sp>
        <p:nvSpPr>
          <p:cNvPr id="268" name="Заголовок 1">
            <a:extLst>
              <a:ext uri="{FF2B5EF4-FFF2-40B4-BE49-F238E27FC236}">
                <a16:creationId xmlns:a16="http://schemas.microsoft.com/office/drawing/2014/main" id="{8BFDBE50-2211-4101-BDB7-76B447BCAFEC}"/>
              </a:ext>
            </a:extLst>
          </p:cNvPr>
          <p:cNvSpPr>
            <a:spLocks noGrp="1"/>
          </p:cNvSpPr>
          <p:nvPr>
            <p:ph type="ctrTitle"/>
          </p:nvPr>
        </p:nvSpPr>
        <p:spPr>
          <a:xfrm>
            <a:off x="1615285" y="12709"/>
            <a:ext cx="11378655" cy="1636440"/>
          </a:xfrm>
        </p:spPr>
        <p:txBody>
          <a:bodyPr/>
          <a:lstStyle/>
          <a:p>
            <a:pPr algn="ctr" eaLnBrk="1" hangingPunct="1"/>
            <a:r>
              <a:rPr lang="lv-LV" spc="50" dirty="0">
                <a:ln w="13500">
                  <a:solidFill>
                    <a:schemeClr val="accent1">
                      <a:shade val="2500"/>
                      <a:alpha val="6500"/>
                    </a:schemeClr>
                  </a:solidFill>
                  <a:prstDash val="solid"/>
                </a:ln>
                <a:effectLst>
                  <a:innerShdw blurRad="50900" dist="38500" dir="13500000">
                    <a:srgbClr val="000000">
                      <a:alpha val="60000"/>
                    </a:srgbClr>
                  </a:innerShdw>
                </a:effectLst>
                <a:cs typeface="Times New Roman" pitchFamily="18" charset="0"/>
              </a:rPr>
              <a:t>Pamatbudžeta izdevumi pamatfunkciju īstenošanai</a:t>
            </a:r>
          </a:p>
        </p:txBody>
      </p:sp>
      <p:graphicFrame>
        <p:nvGraphicFramePr>
          <p:cNvPr id="269" name="Satura vietturis 4">
            <a:extLst>
              <a:ext uri="{FF2B5EF4-FFF2-40B4-BE49-F238E27FC236}">
                <a16:creationId xmlns:a16="http://schemas.microsoft.com/office/drawing/2014/main" id="{1D998DF2-93D6-496B-B41D-BA8C7659B397}"/>
              </a:ext>
            </a:extLst>
          </p:cNvPr>
          <p:cNvGraphicFramePr>
            <a:graphicFrameLocks/>
          </p:cNvGraphicFramePr>
          <p:nvPr>
            <p:extLst>
              <p:ext uri="{D42A27DB-BD31-4B8C-83A1-F6EECF244321}">
                <p14:modId xmlns:p14="http://schemas.microsoft.com/office/powerpoint/2010/main" val="2172391401"/>
              </p:ext>
            </p:extLst>
          </p:nvPr>
        </p:nvGraphicFramePr>
        <p:xfrm>
          <a:off x="1707265" y="2068488"/>
          <a:ext cx="10987823" cy="4760681"/>
        </p:xfrm>
        <a:graphic>
          <a:graphicData uri="http://schemas.openxmlformats.org/drawingml/2006/chart">
            <c:chart xmlns:c="http://schemas.openxmlformats.org/drawingml/2006/chart" xmlns:r="http://schemas.openxmlformats.org/officeDocument/2006/relationships" r:id="rId6"/>
          </a:graphicData>
        </a:graphic>
      </p:graphicFrame>
      <p:sp>
        <p:nvSpPr>
          <p:cNvPr id="211" name="Содержимое 5">
            <a:extLst>
              <a:ext uri="{FF2B5EF4-FFF2-40B4-BE49-F238E27FC236}">
                <a16:creationId xmlns:a16="http://schemas.microsoft.com/office/drawing/2014/main" id="{D6D2DFA2-1280-4A8A-BE8F-C258DBDA220F}"/>
              </a:ext>
            </a:extLst>
          </p:cNvPr>
          <p:cNvSpPr txBox="1">
            <a:spLocks/>
          </p:cNvSpPr>
          <p:nvPr/>
        </p:nvSpPr>
        <p:spPr bwMode="auto">
          <a:xfrm>
            <a:off x="1615285" y="1196427"/>
            <a:ext cx="11179398" cy="1451212"/>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lvl1pPr marL="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1pPr>
            <a:lvl2pPr marL="457171"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2pPr>
            <a:lvl3pPr marL="91434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3pPr>
            <a:lvl4pPr marL="1371511"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4pPr>
            <a:lvl5pPr marL="1828680" indent="0" algn="ctr" rtl="0" eaLnBrk="0" fontAlgn="base" hangingPunct="0">
              <a:spcBef>
                <a:spcPts val="2000"/>
              </a:spcBef>
              <a:spcAft>
                <a:spcPct val="0"/>
              </a:spcAft>
              <a:buClr>
                <a:srgbClr val="8C8D8C"/>
              </a:buClr>
              <a:buSzPct val="171000"/>
              <a:buFont typeface="Times" charset="0"/>
              <a:buNone/>
              <a:defRPr sz="4200">
                <a:solidFill>
                  <a:schemeClr val="tx1"/>
                </a:solidFill>
                <a:latin typeface="+mn-lt"/>
                <a:ea typeface="ヒラギノ明朝 ProN W3" charset="0"/>
                <a:cs typeface="+mn-cs"/>
                <a:sym typeface="Times" charset="0"/>
              </a:defRPr>
            </a:lvl5pPr>
            <a:lvl6pPr marL="2285851"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6pPr>
            <a:lvl7pPr marL="2743020"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7pPr>
            <a:lvl8pPr marL="3200191"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8pPr>
            <a:lvl9pPr marL="3657360" indent="0" algn="ctr" rtl="0" fontAlgn="base">
              <a:spcBef>
                <a:spcPts val="2000"/>
              </a:spcBef>
              <a:spcAft>
                <a:spcPct val="0"/>
              </a:spcAft>
              <a:buClr>
                <a:srgbClr val="8C8D8C"/>
              </a:buClr>
              <a:buSzPct val="171000"/>
              <a:buFont typeface="Times" charset="0"/>
              <a:buNone/>
              <a:defRPr sz="4200">
                <a:solidFill>
                  <a:schemeClr val="tx1"/>
                </a:solidFill>
                <a:latin typeface="+mn-lt"/>
                <a:cs typeface="+mn-cs"/>
                <a:sym typeface="Times" charset="0"/>
              </a:defRPr>
            </a:lvl9pPr>
          </a:lstStyle>
          <a:p>
            <a:pPr marL="185738" eaLnBrk="1" hangingPunct="1">
              <a:spcBef>
                <a:spcPct val="0"/>
              </a:spcBef>
              <a:buClr>
                <a:schemeClr val="accent1"/>
              </a:buClr>
              <a:buSzPct val="80000"/>
            </a:pPr>
            <a:r>
              <a:rPr lang="lv-LV" sz="3200" kern="0" dirty="0">
                <a:latin typeface="Gill Sans" charset="0"/>
                <a:cs typeface="Times New Roman" pitchFamily="18" charset="0"/>
              </a:rPr>
              <a:t>Kopējais pamatbudžets 2021.gadam </a:t>
            </a:r>
            <a:r>
              <a:rPr lang="lv-LV" sz="3200" b="1" kern="0" dirty="0">
                <a:effectLst>
                  <a:outerShdw blurRad="38100" dist="38100" dir="2700000" algn="tl">
                    <a:srgbClr val="C0C0C0"/>
                  </a:outerShdw>
                </a:effectLst>
                <a:latin typeface="Gill Sans" charset="0"/>
                <a:cs typeface="Times New Roman" pitchFamily="18" charset="0"/>
              </a:rPr>
              <a:t>19 329 700 €</a:t>
            </a:r>
          </a:p>
        </p:txBody>
      </p:sp>
      <p:graphicFrame>
        <p:nvGraphicFramePr>
          <p:cNvPr id="212" name="Object 11">
            <a:extLst>
              <a:ext uri="{FF2B5EF4-FFF2-40B4-BE49-F238E27FC236}">
                <a16:creationId xmlns:a16="http://schemas.microsoft.com/office/drawing/2014/main" id="{E6864AB3-1795-430D-9FAA-C27B734F0971}"/>
              </a:ext>
            </a:extLst>
          </p:cNvPr>
          <p:cNvGraphicFramePr>
            <a:graphicFrameLocks noChangeAspect="1"/>
          </p:cNvGraphicFramePr>
          <p:nvPr>
            <p:extLst>
              <p:ext uri="{D42A27DB-BD31-4B8C-83A1-F6EECF244321}">
                <p14:modId xmlns:p14="http://schemas.microsoft.com/office/powerpoint/2010/main" val="2901861483"/>
              </p:ext>
            </p:extLst>
          </p:nvPr>
        </p:nvGraphicFramePr>
        <p:xfrm>
          <a:off x="1750311" y="6541397"/>
          <a:ext cx="11080323" cy="323194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807034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1000"/>
                                        <p:tgtEl>
                                          <p:spTgt spid="2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9">
                                            <p:graphicEl>
                                              <a:chart seriesIdx="-3" categoryIdx="-3" bldStep="gridLegend"/>
                                            </p:graphicEl>
                                          </p:spTgt>
                                        </p:tgtEl>
                                        <p:attrNameLst>
                                          <p:attrName>style.visibility</p:attrName>
                                        </p:attrNameLst>
                                      </p:cBhvr>
                                      <p:to>
                                        <p:strVal val="visible"/>
                                      </p:to>
                                    </p:set>
                                    <p:animEffect transition="in" filter="fade">
                                      <p:cBhvr>
                                        <p:cTn id="13" dur="2000"/>
                                        <p:tgtEl>
                                          <p:spTgt spid="269">
                                            <p:graphicEl>
                                              <a:chart seriesIdx="-3" categoryIdx="-3" bldStep="gridLegend"/>
                                            </p:graphicEl>
                                          </p:spTgt>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69">
                                            <p:graphicEl>
                                              <a:chart seriesIdx="-4" categoryIdx="0" bldStep="category"/>
                                            </p:graphicEl>
                                          </p:spTgt>
                                        </p:tgtEl>
                                        <p:attrNameLst>
                                          <p:attrName>style.visibility</p:attrName>
                                        </p:attrNameLst>
                                      </p:cBhvr>
                                      <p:to>
                                        <p:strVal val="visible"/>
                                      </p:to>
                                    </p:set>
                                    <p:animEffect transition="in" filter="fade">
                                      <p:cBhvr>
                                        <p:cTn id="17" dur="500"/>
                                        <p:tgtEl>
                                          <p:spTgt spid="269">
                                            <p:graphicEl>
                                              <a:chart seriesIdx="-4" categoryIdx="0" bldStep="category"/>
                                            </p:graphicEl>
                                          </p:spTgt>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269">
                                            <p:graphicEl>
                                              <a:chart seriesIdx="-4" categoryIdx="1" bldStep="category"/>
                                            </p:graphicEl>
                                          </p:spTgt>
                                        </p:tgtEl>
                                        <p:attrNameLst>
                                          <p:attrName>style.visibility</p:attrName>
                                        </p:attrNameLst>
                                      </p:cBhvr>
                                      <p:to>
                                        <p:strVal val="visible"/>
                                      </p:to>
                                    </p:set>
                                    <p:animEffect transition="in" filter="fade">
                                      <p:cBhvr>
                                        <p:cTn id="21" dur="2000"/>
                                        <p:tgtEl>
                                          <p:spTgt spid="269">
                                            <p:graphicEl>
                                              <a:chart seriesIdx="-4" categoryIdx="1" bldStep="category"/>
                                            </p:graphicEl>
                                          </p:spTgt>
                                        </p:tgtEl>
                                      </p:cBhvr>
                                    </p:animEffect>
                                  </p:childTnLst>
                                </p:cTn>
                              </p:par>
                            </p:childTnLst>
                          </p:cTn>
                        </p:par>
                        <p:par>
                          <p:cTn id="22" fill="hold">
                            <p:stCondLst>
                              <p:cond delay="4500"/>
                            </p:stCondLst>
                            <p:childTnLst>
                              <p:par>
                                <p:cTn id="23" presetID="10" presetClass="entr" presetSubtype="0" fill="hold" grpId="0" nodeType="afterEffect">
                                  <p:stCondLst>
                                    <p:cond delay="0"/>
                                  </p:stCondLst>
                                  <p:childTnLst>
                                    <p:set>
                                      <p:cBhvr>
                                        <p:cTn id="24" dur="1" fill="hold">
                                          <p:stCondLst>
                                            <p:cond delay="0"/>
                                          </p:stCondLst>
                                        </p:cTn>
                                        <p:tgtEl>
                                          <p:spTgt spid="269">
                                            <p:graphicEl>
                                              <a:chart seriesIdx="-4" categoryIdx="2" bldStep="category"/>
                                            </p:graphicEl>
                                          </p:spTgt>
                                        </p:tgtEl>
                                        <p:attrNameLst>
                                          <p:attrName>style.visibility</p:attrName>
                                        </p:attrNameLst>
                                      </p:cBhvr>
                                      <p:to>
                                        <p:strVal val="visible"/>
                                      </p:to>
                                    </p:set>
                                    <p:animEffect transition="in" filter="fade">
                                      <p:cBhvr>
                                        <p:cTn id="25" dur="2000"/>
                                        <p:tgtEl>
                                          <p:spTgt spid="269">
                                            <p:graphicEl>
                                              <a:chart seriesIdx="-4" categoryIdx="2" bldStep="category"/>
                                            </p:graphicEl>
                                          </p:spTgt>
                                        </p:tgtEl>
                                      </p:cBhvr>
                                    </p:animEffect>
                                  </p:childTnLst>
                                </p:cTn>
                              </p:par>
                            </p:childTnLst>
                          </p:cTn>
                        </p:par>
                        <p:par>
                          <p:cTn id="26" fill="hold">
                            <p:stCondLst>
                              <p:cond delay="6500"/>
                            </p:stCondLst>
                            <p:childTnLst>
                              <p:par>
                                <p:cTn id="27" presetID="10" presetClass="entr" presetSubtype="0" fill="hold" grpId="0" nodeType="afterEffect">
                                  <p:stCondLst>
                                    <p:cond delay="0"/>
                                  </p:stCondLst>
                                  <p:childTnLst>
                                    <p:set>
                                      <p:cBhvr>
                                        <p:cTn id="28" dur="1" fill="hold">
                                          <p:stCondLst>
                                            <p:cond delay="0"/>
                                          </p:stCondLst>
                                        </p:cTn>
                                        <p:tgtEl>
                                          <p:spTgt spid="212">
                                            <p:graphicEl>
                                              <a:chart seriesIdx="-3" categoryIdx="-3" bldStep="gridLegend"/>
                                            </p:graphicEl>
                                          </p:spTgt>
                                        </p:tgtEl>
                                        <p:attrNameLst>
                                          <p:attrName>style.visibility</p:attrName>
                                        </p:attrNameLst>
                                      </p:cBhvr>
                                      <p:to>
                                        <p:strVal val="visible"/>
                                      </p:to>
                                    </p:set>
                                    <p:animEffect transition="in" filter="fade">
                                      <p:cBhvr>
                                        <p:cTn id="29" dur="500"/>
                                        <p:tgtEl>
                                          <p:spTgt spid="212">
                                            <p:graphicEl>
                                              <a:chart seriesIdx="-3" categoryIdx="-3" bldStep="gridLegend"/>
                                            </p:graphicEl>
                                          </p:spTgt>
                                        </p:tgtEl>
                                      </p:cBhvr>
                                    </p:animEffect>
                                  </p:childTnLst>
                                </p:cTn>
                              </p:par>
                            </p:childTnLst>
                          </p:cTn>
                        </p:par>
                        <p:par>
                          <p:cTn id="30" fill="hold">
                            <p:stCondLst>
                              <p:cond delay="7000"/>
                            </p:stCondLst>
                            <p:childTnLst>
                              <p:par>
                                <p:cTn id="31" presetID="10" presetClass="entr" presetSubtype="0" fill="hold" grpId="0" nodeType="afterEffect">
                                  <p:stCondLst>
                                    <p:cond delay="0"/>
                                  </p:stCondLst>
                                  <p:childTnLst>
                                    <p:set>
                                      <p:cBhvr>
                                        <p:cTn id="32" dur="1" fill="hold">
                                          <p:stCondLst>
                                            <p:cond delay="0"/>
                                          </p:stCondLst>
                                        </p:cTn>
                                        <p:tgtEl>
                                          <p:spTgt spid="212">
                                            <p:graphicEl>
                                              <a:chart seriesIdx="-4" categoryIdx="0" bldStep="category"/>
                                            </p:graphicEl>
                                          </p:spTgt>
                                        </p:tgtEl>
                                        <p:attrNameLst>
                                          <p:attrName>style.visibility</p:attrName>
                                        </p:attrNameLst>
                                      </p:cBhvr>
                                      <p:to>
                                        <p:strVal val="visible"/>
                                      </p:to>
                                    </p:set>
                                    <p:animEffect transition="in" filter="fade">
                                      <p:cBhvr>
                                        <p:cTn id="33" dur="500"/>
                                        <p:tgtEl>
                                          <p:spTgt spid="212">
                                            <p:graphicEl>
                                              <a:chart seriesIdx="-4" categoryIdx="0" bldStep="category"/>
                                            </p:graphicEl>
                                          </p:spTgt>
                                        </p:tgtEl>
                                      </p:cBhvr>
                                    </p:animEffect>
                                  </p:childTnLst>
                                </p:cTn>
                              </p:par>
                            </p:childTnLst>
                          </p:cTn>
                        </p:par>
                        <p:par>
                          <p:cTn id="34" fill="hold">
                            <p:stCondLst>
                              <p:cond delay="7500"/>
                            </p:stCondLst>
                            <p:childTnLst>
                              <p:par>
                                <p:cTn id="35" presetID="10" presetClass="entr" presetSubtype="0" fill="hold" grpId="0" nodeType="afterEffect">
                                  <p:stCondLst>
                                    <p:cond delay="0"/>
                                  </p:stCondLst>
                                  <p:childTnLst>
                                    <p:set>
                                      <p:cBhvr>
                                        <p:cTn id="36" dur="1" fill="hold">
                                          <p:stCondLst>
                                            <p:cond delay="0"/>
                                          </p:stCondLst>
                                        </p:cTn>
                                        <p:tgtEl>
                                          <p:spTgt spid="212">
                                            <p:graphicEl>
                                              <a:chart seriesIdx="-4" categoryIdx="1" bldStep="category"/>
                                            </p:graphicEl>
                                          </p:spTgt>
                                        </p:tgtEl>
                                        <p:attrNameLst>
                                          <p:attrName>style.visibility</p:attrName>
                                        </p:attrNameLst>
                                      </p:cBhvr>
                                      <p:to>
                                        <p:strVal val="visible"/>
                                      </p:to>
                                    </p:set>
                                    <p:animEffect transition="in" filter="fade">
                                      <p:cBhvr>
                                        <p:cTn id="37" dur="500"/>
                                        <p:tgtEl>
                                          <p:spTgt spid="212">
                                            <p:graphicEl>
                                              <a:chart seriesIdx="-4" categoryIdx="1" bldStep="category"/>
                                            </p:graphicEl>
                                          </p:spTgt>
                                        </p:tgtEl>
                                      </p:cBhvr>
                                    </p:animEffect>
                                  </p:childTnLst>
                                </p:cTn>
                              </p:par>
                            </p:childTnLst>
                          </p:cTn>
                        </p:par>
                        <p:par>
                          <p:cTn id="38" fill="hold">
                            <p:stCondLst>
                              <p:cond delay="8000"/>
                            </p:stCondLst>
                            <p:childTnLst>
                              <p:par>
                                <p:cTn id="39" presetID="10" presetClass="entr" presetSubtype="0" fill="hold" grpId="0" nodeType="afterEffect">
                                  <p:stCondLst>
                                    <p:cond delay="0"/>
                                  </p:stCondLst>
                                  <p:childTnLst>
                                    <p:set>
                                      <p:cBhvr>
                                        <p:cTn id="40" dur="1" fill="hold">
                                          <p:stCondLst>
                                            <p:cond delay="0"/>
                                          </p:stCondLst>
                                        </p:cTn>
                                        <p:tgtEl>
                                          <p:spTgt spid="212">
                                            <p:graphicEl>
                                              <a:chart seriesIdx="-4" categoryIdx="2" bldStep="category"/>
                                            </p:graphicEl>
                                          </p:spTgt>
                                        </p:tgtEl>
                                        <p:attrNameLst>
                                          <p:attrName>style.visibility</p:attrName>
                                        </p:attrNameLst>
                                      </p:cBhvr>
                                      <p:to>
                                        <p:strVal val="visible"/>
                                      </p:to>
                                    </p:set>
                                    <p:animEffect transition="in" filter="fade">
                                      <p:cBhvr>
                                        <p:cTn id="41" dur="500"/>
                                        <p:tgtEl>
                                          <p:spTgt spid="212">
                                            <p:graphicEl>
                                              <a:chart seriesIdx="-4" categoryIdx="2" bldStep="category"/>
                                            </p:graphicEl>
                                          </p:spTgt>
                                        </p:tgtEl>
                                      </p:cBhvr>
                                    </p:animEffect>
                                  </p:childTnLst>
                                </p:cTn>
                              </p:par>
                            </p:childTnLst>
                          </p:cTn>
                        </p:par>
                        <p:par>
                          <p:cTn id="42" fill="hold">
                            <p:stCondLst>
                              <p:cond delay="8500"/>
                            </p:stCondLst>
                            <p:childTnLst>
                              <p:par>
                                <p:cTn id="43" presetID="10" presetClass="entr" presetSubtype="0" fill="hold" grpId="0" nodeType="afterEffect">
                                  <p:stCondLst>
                                    <p:cond delay="0"/>
                                  </p:stCondLst>
                                  <p:childTnLst>
                                    <p:set>
                                      <p:cBhvr>
                                        <p:cTn id="44" dur="1" fill="hold">
                                          <p:stCondLst>
                                            <p:cond delay="0"/>
                                          </p:stCondLst>
                                        </p:cTn>
                                        <p:tgtEl>
                                          <p:spTgt spid="212">
                                            <p:graphicEl>
                                              <a:chart seriesIdx="-4" categoryIdx="3" bldStep="category"/>
                                            </p:graphicEl>
                                          </p:spTgt>
                                        </p:tgtEl>
                                        <p:attrNameLst>
                                          <p:attrName>style.visibility</p:attrName>
                                        </p:attrNameLst>
                                      </p:cBhvr>
                                      <p:to>
                                        <p:strVal val="visible"/>
                                      </p:to>
                                    </p:set>
                                    <p:animEffect transition="in" filter="fade">
                                      <p:cBhvr>
                                        <p:cTn id="45" dur="500"/>
                                        <p:tgtEl>
                                          <p:spTgt spid="212">
                                            <p:graphicEl>
                                              <a:chart seriesIdx="-4" categoryIdx="3" bldStep="category"/>
                                            </p:graphicEl>
                                          </p:spTgt>
                                        </p:tgtEl>
                                      </p:cBhvr>
                                    </p:animEffect>
                                  </p:childTnLst>
                                </p:cTn>
                              </p:par>
                            </p:childTnLst>
                          </p:cTn>
                        </p:par>
                        <p:par>
                          <p:cTn id="46" fill="hold">
                            <p:stCondLst>
                              <p:cond delay="9000"/>
                            </p:stCondLst>
                            <p:childTnLst>
                              <p:par>
                                <p:cTn id="47" presetID="10" presetClass="entr" presetSubtype="0" fill="hold" grpId="0" nodeType="afterEffect">
                                  <p:stCondLst>
                                    <p:cond delay="0"/>
                                  </p:stCondLst>
                                  <p:childTnLst>
                                    <p:set>
                                      <p:cBhvr>
                                        <p:cTn id="48" dur="1" fill="hold">
                                          <p:stCondLst>
                                            <p:cond delay="0"/>
                                          </p:stCondLst>
                                        </p:cTn>
                                        <p:tgtEl>
                                          <p:spTgt spid="212">
                                            <p:graphicEl>
                                              <a:chart seriesIdx="-4" categoryIdx="4" bldStep="category"/>
                                            </p:graphicEl>
                                          </p:spTgt>
                                        </p:tgtEl>
                                        <p:attrNameLst>
                                          <p:attrName>style.visibility</p:attrName>
                                        </p:attrNameLst>
                                      </p:cBhvr>
                                      <p:to>
                                        <p:strVal val="visible"/>
                                      </p:to>
                                    </p:set>
                                    <p:animEffect transition="in" filter="fade">
                                      <p:cBhvr>
                                        <p:cTn id="49" dur="500"/>
                                        <p:tgtEl>
                                          <p:spTgt spid="212">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269" grpId="0" uiExpand="1">
        <p:bldSub>
          <a:bldChart bld="category"/>
        </p:bldSub>
      </p:bldGraphic>
      <p:bldP spid="211" grpId="0"/>
      <p:bldGraphic spid="212" grpId="0" uiExpand="1">
        <p:bldSub>
          <a:bldChart bld="category"/>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61FF1A46-AE03-49B2-B286-83EC63E0D6D7}" type="slidenum">
              <a:rPr lang="en-US" smtClean="0"/>
              <a:pPr>
                <a:defRPr/>
              </a:pPr>
              <a:t>30</a:t>
            </a:fld>
            <a:endParaRPr lang="en-US"/>
          </a:p>
        </p:txBody>
      </p:sp>
      <p:sp>
        <p:nvSpPr>
          <p:cNvPr id="16387" name="Заголовок 1"/>
          <p:cNvSpPr>
            <a:spLocks noGrp="1"/>
          </p:cNvSpPr>
          <p:nvPr>
            <p:ph type="ctrTitle"/>
          </p:nvPr>
        </p:nvSpPr>
        <p:spPr>
          <a:xfrm>
            <a:off x="0" y="-19744"/>
            <a:ext cx="13004800" cy="978705"/>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Masu pasākumi</a:t>
            </a:r>
          </a:p>
        </p:txBody>
      </p:sp>
      <p:sp>
        <p:nvSpPr>
          <p:cNvPr id="5" name="Rectangle 9"/>
          <p:cNvSpPr txBox="1">
            <a:spLocks/>
          </p:cNvSpPr>
          <p:nvPr/>
        </p:nvSpPr>
        <p:spPr bwMode="auto">
          <a:xfrm>
            <a:off x="1697989" y="1276400"/>
            <a:ext cx="11211568" cy="2088232"/>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914340" fontAlgn="auto">
              <a:spcBef>
                <a:spcPts val="0"/>
              </a:spcBef>
              <a:spcAft>
                <a:spcPts val="0"/>
              </a:spcAft>
              <a:buClr>
                <a:srgbClr val="009999"/>
              </a:buClr>
              <a:buSzPct val="171000"/>
              <a:defRPr/>
            </a:pPr>
            <a:r>
              <a:rPr lang="lv-LV" sz="3200" dirty="0">
                <a:ea typeface="ヒラギノ明朝 ProN W3" charset="0"/>
                <a:cs typeface="Times New Roman" pitchFamily="18" charset="0"/>
                <a:sym typeface="Times" charset="0"/>
              </a:rPr>
              <a:t>Sabiedriskā kārtība nodrošināta </a:t>
            </a:r>
            <a:r>
              <a:rPr lang="lv-LV" sz="3200" b="1" dirty="0">
                <a:effectLst>
                  <a:outerShdw blurRad="38100" dist="38100" dir="2700000" algn="tl">
                    <a:srgbClr val="C0C0C0"/>
                  </a:outerShdw>
                </a:effectLst>
                <a:cs typeface="Times New Roman" pitchFamily="18" charset="0"/>
                <a:sym typeface="Times" charset="0"/>
              </a:rPr>
              <a:t>190* </a:t>
            </a:r>
            <a:r>
              <a:rPr lang="lv-LV" sz="3200" dirty="0">
                <a:ea typeface="ヒラギノ明朝 ProN W3" charset="0"/>
                <a:cs typeface="Times New Roman" pitchFamily="18" charset="0"/>
                <a:sym typeface="Times" charset="0"/>
              </a:rPr>
              <a:t>pasākumos, t.sk. publiskos pasākumos, sapulcēs, piketos un gājiens, sniedzot atbalstu valsts tiesībsargājošām institūcijām. </a:t>
            </a:r>
          </a:p>
          <a:p>
            <a:pPr algn="l" defTabSz="914340" fontAlgn="auto">
              <a:spcBef>
                <a:spcPts val="0"/>
              </a:spcBef>
              <a:spcAft>
                <a:spcPts val="0"/>
              </a:spcAft>
              <a:buClr>
                <a:schemeClr val="bg1">
                  <a:lumMod val="65000"/>
                </a:schemeClr>
              </a:buClr>
              <a:buSzPct val="171000"/>
              <a:defRPr/>
            </a:pPr>
            <a:r>
              <a:rPr lang="lv-LV" sz="2000" b="1" dirty="0">
                <a:ea typeface="ヒラギノ明朝 ProN W3" charset="0"/>
                <a:cs typeface="Times New Roman" pitchFamily="18" charset="0"/>
                <a:sym typeface="Times" charset="0"/>
              </a:rPr>
              <a:t>* Unikālu pasākumu skaits, faktiski pasākumu skaits ir lielāks, jo daudzi no publiskiem pasākumiem ilgst vairākas dienas un notiek vairākas reizes gadā</a:t>
            </a:r>
          </a:p>
        </p:txBody>
      </p:sp>
      <p:pic>
        <p:nvPicPr>
          <p:cNvPr id="2" name="Attēls 1">
            <a:extLst>
              <a:ext uri="{FF2B5EF4-FFF2-40B4-BE49-F238E27FC236}">
                <a16:creationId xmlns:a16="http://schemas.microsoft.com/office/drawing/2014/main" id="{C7B269EC-44D7-492A-AE20-539BB46389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6" b="20634"/>
          <a:stretch/>
        </p:blipFill>
        <p:spPr>
          <a:xfrm>
            <a:off x="7726536" y="6706407"/>
            <a:ext cx="5139769" cy="2706897"/>
          </a:xfrm>
          <a:prstGeom prst="rect">
            <a:avLst/>
          </a:prstGeom>
        </p:spPr>
      </p:pic>
      <p:sp>
        <p:nvSpPr>
          <p:cNvPr id="6" name="Rectangle 9">
            <a:extLst>
              <a:ext uri="{FF2B5EF4-FFF2-40B4-BE49-F238E27FC236}">
                <a16:creationId xmlns:a16="http://schemas.microsoft.com/office/drawing/2014/main" id="{5D4EB55A-AF58-4FC3-AF08-4F656D036288}"/>
              </a:ext>
            </a:extLst>
          </p:cNvPr>
          <p:cNvSpPr txBox="1">
            <a:spLocks/>
          </p:cNvSpPr>
          <p:nvPr/>
        </p:nvSpPr>
        <p:spPr bwMode="auto">
          <a:xfrm>
            <a:off x="1713916" y="3436640"/>
            <a:ext cx="5724588" cy="6192688"/>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algn="just" defTabSz="914340" fontAlgn="auto">
              <a:spcBef>
                <a:spcPts val="0"/>
              </a:spcBef>
              <a:spcAft>
                <a:spcPts val="0"/>
              </a:spcAft>
              <a:buClr>
                <a:srgbClr val="009999"/>
              </a:buClr>
              <a:buSzPct val="171000"/>
              <a:defRPr/>
            </a:pPr>
            <a:r>
              <a:rPr lang="lv-LV" sz="3200" dirty="0">
                <a:ea typeface="ヒラギノ明朝 ProN W3" charset="0"/>
                <a:cs typeface="Times New Roman" pitchFamily="18" charset="0"/>
                <a:sym typeface="Times" charset="0"/>
              </a:rPr>
              <a:t>Sagatavoti </a:t>
            </a:r>
            <a:r>
              <a:rPr lang="lv-LV" sz="3200" b="1" dirty="0">
                <a:effectLst>
                  <a:outerShdw blurRad="38100" dist="38100" dir="2700000" algn="tl">
                    <a:srgbClr val="C0C0C0"/>
                  </a:outerShdw>
                </a:effectLst>
                <a:cs typeface="Times New Roman" pitchFamily="18" charset="0"/>
                <a:sym typeface="Times" charset="0"/>
              </a:rPr>
              <a:t>115</a:t>
            </a:r>
            <a:r>
              <a:rPr lang="lv-LV" sz="3200" dirty="0">
                <a:ea typeface="ヒラギノ明朝 ProN W3" charset="0"/>
                <a:cs typeface="Times New Roman" pitchFamily="18" charset="0"/>
                <a:sym typeface="Times" charset="0"/>
              </a:rPr>
              <a:t> </a:t>
            </a:r>
            <a:r>
              <a:rPr lang="lv-LV" sz="2000" dirty="0">
                <a:effectLst>
                  <a:outerShdw blurRad="38100" dist="38100" dir="2700000" algn="tl">
                    <a:srgbClr val="C0C0C0"/>
                  </a:outerShdw>
                </a:effectLst>
                <a:cs typeface="Times New Roman" pitchFamily="18" charset="0"/>
                <a:sym typeface="Times" charset="0"/>
              </a:rPr>
              <a:t>(+47) </a:t>
            </a:r>
            <a:r>
              <a:rPr lang="lv-LV" sz="3200" dirty="0">
                <a:ea typeface="ヒラギノ明朝 ProN W3" charset="0"/>
                <a:cs typeface="Times New Roman" pitchFamily="18" charset="0"/>
                <a:sym typeface="Times" charset="0"/>
              </a:rPr>
              <a:t>RPP pasākuma plāni sabiedriskās kārtības nodrošināšanai nozīmīgākajos gada pasākumos.</a:t>
            </a:r>
          </a:p>
          <a:p>
            <a:pPr algn="just" defTabSz="914340" fontAlgn="auto">
              <a:spcBef>
                <a:spcPts val="0"/>
              </a:spcBef>
              <a:spcAft>
                <a:spcPts val="0"/>
              </a:spcAft>
              <a:buClr>
                <a:srgbClr val="009999"/>
              </a:buClr>
              <a:buSzPct val="171000"/>
              <a:defRPr/>
            </a:pPr>
            <a:r>
              <a:rPr lang="lv-LV" sz="3200" dirty="0">
                <a:ea typeface="ヒラギノ明朝 ProN W3" charset="0"/>
                <a:cs typeface="Times New Roman" pitchFamily="18" charset="0"/>
                <a:sym typeface="Times" charset="0"/>
              </a:rPr>
              <a:t>RPP darbinieki saistībā ar pandēmiju tika iesaistīti ārkārtējās situācijas un izņēmuma stāvokļa laikā noteikto ierobežojumu kontrolē, rīkoja kopīgus reidus, </a:t>
            </a:r>
            <a:r>
              <a:rPr lang="lv-LV" sz="3200" dirty="0" err="1">
                <a:ea typeface="ヒラギノ明朝 ProN W3" charset="0"/>
                <a:cs typeface="Times New Roman" pitchFamily="18" charset="0"/>
                <a:sym typeface="Times" charset="0"/>
              </a:rPr>
              <a:t>zibakcijas</a:t>
            </a:r>
            <a:r>
              <a:rPr lang="lv-LV" sz="3200" dirty="0">
                <a:ea typeface="ヒラギノ明朝 ProN W3" charset="0"/>
                <a:cs typeface="Times New Roman" pitchFamily="18" charset="0"/>
                <a:sym typeface="Times" charset="0"/>
              </a:rPr>
              <a:t> ar kolēģiem no Valsts policijas un ar SIA Rīgas satiksme kontroles dienesta darbiniekiem.</a:t>
            </a:r>
          </a:p>
        </p:txBody>
      </p:sp>
      <p:pic>
        <p:nvPicPr>
          <p:cNvPr id="7" name="Attēls 6">
            <a:extLst>
              <a:ext uri="{FF2B5EF4-FFF2-40B4-BE49-F238E27FC236}">
                <a16:creationId xmlns:a16="http://schemas.microsoft.com/office/drawing/2014/main" id="{3BC46A1F-BFA0-47AA-84AD-E71BC730FE29}"/>
              </a:ext>
            </a:extLst>
          </p:cNvPr>
          <p:cNvPicPr>
            <a:picLocks noChangeAspect="1"/>
          </p:cNvPicPr>
          <p:nvPr/>
        </p:nvPicPr>
        <p:blipFill>
          <a:blip r:embed="rId3">
            <a:extLst>
              <a:ext uri="{28A0092B-C50C-407E-A947-70E740481C1C}">
                <a14:useLocalDpi xmlns:a14="http://schemas.microsoft.com/office/drawing/2010/main" val="0"/>
              </a:ext>
            </a:extLst>
          </a:blip>
          <a:srcRect t="4204" b="4204"/>
          <a:stretch/>
        </p:blipFill>
        <p:spPr>
          <a:xfrm>
            <a:off x="7726535" y="3682071"/>
            <a:ext cx="5139769" cy="2706897"/>
          </a:xfrm>
          <a:prstGeom prst="rect">
            <a:avLst/>
          </a:prstGeom>
        </p:spPr>
      </p:pic>
    </p:spTree>
    <p:extLst>
      <p:ext uri="{BB962C8B-B14F-4D97-AF65-F5344CB8AC3E}">
        <p14:creationId xmlns:p14="http://schemas.microsoft.com/office/powerpoint/2010/main" val="437536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000" fill="hold"/>
                                        <p:tgtEl>
                                          <p:spTgt spid="2"/>
                                        </p:tgtEl>
                                        <p:attrNameLst>
                                          <p:attrName>ppt_x</p:attrName>
                                        </p:attrNameLst>
                                      </p:cBhvr>
                                      <p:tavLst>
                                        <p:tav tm="0">
                                          <p:val>
                                            <p:strVal val="#ppt_x"/>
                                          </p:val>
                                        </p:tav>
                                        <p:tav tm="100000">
                                          <p:val>
                                            <p:strVal val="#ppt_x"/>
                                          </p:val>
                                        </p:tav>
                                      </p:tavLst>
                                    </p:anim>
                                    <p:anim calcmode="lin" valueType="num">
                                      <p:cBhvr additive="base">
                                        <p:cTn id="19" dur="1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pPr>
              <a:defRPr/>
            </a:pPr>
            <a:fld id="{48B83D4D-7D00-4B36-8C61-D29B116E19BA}" type="slidenum">
              <a:rPr lang="en-US"/>
              <a:pPr>
                <a:defRPr/>
              </a:pPr>
              <a:t>31</a:t>
            </a:fld>
            <a:endParaRPr lang="en-US"/>
          </a:p>
        </p:txBody>
      </p:sp>
      <p:sp>
        <p:nvSpPr>
          <p:cNvPr id="14340" name="Заголовок 1"/>
          <p:cNvSpPr>
            <a:spLocks noGrp="1"/>
          </p:cNvSpPr>
          <p:nvPr>
            <p:ph type="ctrTitle"/>
          </p:nvPr>
        </p:nvSpPr>
        <p:spPr>
          <a:xfrm>
            <a:off x="0" y="-16470"/>
            <a:ext cx="13004800" cy="860822"/>
          </a:xfrm>
        </p:spPr>
        <p:txBody>
          <a:bodyPr anchor="ctr"/>
          <a:lstStyle/>
          <a:p>
            <a:pPr algn="ctr" eaLnBrk="1" hangingPunct="1"/>
            <a:r>
              <a:rPr lang="lv-LV" dirty="0">
                <a:latin typeface="Times New Roman" pitchFamily="18" charset="0"/>
                <a:cs typeface="Times New Roman" pitchFamily="18" charset="0"/>
              </a:rPr>
              <a:t>Disciplinārā prakse</a:t>
            </a:r>
          </a:p>
        </p:txBody>
      </p:sp>
      <p:sp>
        <p:nvSpPr>
          <p:cNvPr id="8" name="Rectangle 10"/>
          <p:cNvSpPr txBox="1">
            <a:spLocks noChangeAspect="1"/>
          </p:cNvSpPr>
          <p:nvPr/>
        </p:nvSpPr>
        <p:spPr bwMode="auto">
          <a:xfrm>
            <a:off x="1642906" y="1420416"/>
            <a:ext cx="7451782" cy="7350722"/>
          </a:xfrm>
          <a:prstGeom prst="rect">
            <a:avLst/>
          </a:prstGeom>
          <a:noFill/>
          <a:ln w="12700">
            <a:noFill/>
            <a:miter lim="800000"/>
            <a:headEnd/>
            <a:tailEnd/>
          </a:ln>
        </p:spPr>
        <p:txBody>
          <a:bodyPr vert="horz" wrap="square" lIns="50796" tIns="50796" rIns="50796" bIns="50796" numCol="1" rtlCol="0" anchor="t" anchorCtr="0" compatLnSpc="1">
            <a:prstTxWarp prst="textNoShape">
              <a:avLst/>
            </a:prstTxWarp>
            <a:spAutoFit/>
          </a:bodyPr>
          <a:lstStyle/>
          <a:p>
            <a:pPr algn="just" defTabSz="914340"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Dienesta izmeklēšanas un iekšējās kontroles nodaļā veiktas:</a:t>
            </a:r>
          </a:p>
          <a:p>
            <a:pPr algn="just" defTabSz="914340" fontAlgn="auto">
              <a:spcBef>
                <a:spcPts val="600"/>
              </a:spcBef>
              <a:spcAft>
                <a:spcPts val="0"/>
              </a:spcAft>
              <a:buClr>
                <a:srgbClr val="8C8D8C"/>
              </a:buClr>
              <a:buSzPct val="171000"/>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143 </a:t>
            </a:r>
            <a:r>
              <a:rPr lang="lv-LV" sz="2000" dirty="0">
                <a:solidFill>
                  <a:schemeClr val="tx1"/>
                </a:solidFill>
                <a:effectLst>
                  <a:outerShdw blurRad="38100" dist="38100" dir="2700000" algn="tl">
                    <a:srgbClr val="C0C0C0"/>
                  </a:outerShdw>
                </a:effectLst>
                <a:cs typeface="Times New Roman" pitchFamily="18" charset="0"/>
                <a:sym typeface="Times" charset="0"/>
              </a:rPr>
              <a:t>(-17%) </a:t>
            </a:r>
            <a:r>
              <a:rPr lang="lv-LV" sz="3200" dirty="0">
                <a:solidFill>
                  <a:schemeClr val="tx1"/>
                </a:solidFill>
                <a:ea typeface="ヒラギノ明朝 ProN W3" charset="0"/>
                <a:cs typeface="Times New Roman" pitchFamily="18" charset="0"/>
                <a:sym typeface="Times" charset="0"/>
              </a:rPr>
              <a:t>dienesta pārbaudes, no tām:</a:t>
            </a:r>
            <a:endPar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endParaRPr>
          </a:p>
          <a:p>
            <a:pPr marL="1093759" lvl="1" indent="-457200" algn="just" defTabSz="914340" fontAlgn="auto">
              <a:spcBef>
                <a:spcPts val="0"/>
              </a:spcBef>
              <a:spcAft>
                <a:spcPts val="0"/>
              </a:spcAft>
              <a:buClr>
                <a:srgbClr val="8C8D8C"/>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rPr>
              <a:t>18</a:t>
            </a:r>
            <a:r>
              <a:rPr lang="lv-LV" sz="4400" kern="0" dirty="0">
                <a:solidFill>
                  <a:schemeClr val="tx1"/>
                </a:solidFill>
                <a:latin typeface="Times New Roman" pitchFamily="18" charset="0"/>
                <a:cs typeface="Times New Roman" pitchFamily="18" charset="0"/>
              </a:rPr>
              <a:t>	</a:t>
            </a:r>
            <a:r>
              <a:rPr lang="lv-LV" sz="2000" dirty="0">
                <a:solidFill>
                  <a:schemeClr val="tx1"/>
                </a:solidFill>
                <a:effectLst>
                  <a:outerShdw blurRad="38100" dist="38100" dir="2700000" algn="tl">
                    <a:srgbClr val="C0C0C0"/>
                  </a:outerShdw>
                </a:effectLst>
                <a:cs typeface="Times New Roman" pitchFamily="18" charset="0"/>
              </a:rPr>
              <a:t>(+8)  </a:t>
            </a:r>
            <a:r>
              <a:rPr lang="lv-LV" sz="2000" b="1" dirty="0">
                <a:solidFill>
                  <a:schemeClr val="tx1"/>
                </a:solidFill>
                <a:cs typeface="Times New Roman" pitchFamily="18" charset="0"/>
                <a:sym typeface="Times" charset="0"/>
              </a:rPr>
              <a:t>gadījumos izteiktas </a:t>
            </a:r>
            <a:r>
              <a:rPr lang="lv-LV" sz="2000" b="1" dirty="0">
                <a:solidFill>
                  <a:schemeClr val="tx1"/>
                </a:solidFill>
                <a:cs typeface="Times New Roman" pitchFamily="18" charset="0"/>
              </a:rPr>
              <a:t>piezīmes; </a:t>
            </a:r>
          </a:p>
          <a:p>
            <a:pPr marL="1093759" lvl="1" indent="-457200" algn="just" defTabSz="914340" fontAlgn="auto">
              <a:spcBef>
                <a:spcPts val="0"/>
              </a:spcBef>
              <a:spcAft>
                <a:spcPts val="0"/>
              </a:spcAft>
              <a:buClr>
                <a:srgbClr val="8C8D8C"/>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10</a:t>
            </a:r>
            <a:r>
              <a:rPr lang="lv-LV" sz="3200" kern="0" dirty="0">
                <a:solidFill>
                  <a:schemeClr val="tx1"/>
                </a:solidFill>
                <a:latin typeface="Times New Roman" pitchFamily="18" charset="0"/>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C0C0C0"/>
                  </a:outerShdw>
                </a:effectLst>
                <a:cs typeface="Times New Roman" pitchFamily="18" charset="0"/>
                <a:sym typeface="Times" charset="0"/>
              </a:rPr>
              <a:t>(-7)   </a:t>
            </a:r>
            <a:r>
              <a:rPr lang="lv-LV" sz="2000" b="1" dirty="0">
                <a:solidFill>
                  <a:schemeClr val="tx1"/>
                </a:solidFill>
                <a:cs typeface="Times New Roman" pitchFamily="18" charset="0"/>
                <a:sym typeface="Times" charset="0"/>
              </a:rPr>
              <a:t>gadījumos izteikts </a:t>
            </a:r>
            <a:r>
              <a:rPr lang="lv-LV" sz="2000" b="1" dirty="0">
                <a:solidFill>
                  <a:schemeClr val="tx1"/>
                </a:solidFill>
                <a:cs typeface="Times New Roman" pitchFamily="18" charset="0"/>
              </a:rPr>
              <a:t>aizrādījums;</a:t>
            </a:r>
          </a:p>
          <a:p>
            <a:pPr marL="1093759" lvl="1" indent="-457200" algn="just" defTabSz="914340" fontAlgn="auto">
              <a:spcBef>
                <a:spcPts val="0"/>
              </a:spcBef>
              <a:spcAft>
                <a:spcPts val="0"/>
              </a:spcAft>
              <a:buClr>
                <a:srgbClr val="8C8D8C"/>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5</a:t>
            </a:r>
            <a:r>
              <a:rPr lang="lv-LV" sz="3200" kern="0" dirty="0">
                <a:solidFill>
                  <a:schemeClr val="tx1"/>
                </a:solidFill>
                <a:latin typeface="Times New Roman" pitchFamily="18" charset="0"/>
                <a:cs typeface="Times New Roman" pitchFamily="18" charset="0"/>
              </a:rPr>
              <a:t>	</a:t>
            </a:r>
            <a:r>
              <a:rPr lang="lv-LV" sz="2000" dirty="0">
                <a:solidFill>
                  <a:schemeClr val="tx1"/>
                </a:solidFill>
                <a:effectLst>
                  <a:outerShdw blurRad="38100" dist="38100" dir="2700000" algn="tl">
                    <a:srgbClr val="C0C0C0"/>
                  </a:outerShdw>
                </a:effectLst>
                <a:cs typeface="Times New Roman" pitchFamily="18" charset="0"/>
              </a:rPr>
              <a:t>(+1)</a:t>
            </a:r>
            <a:r>
              <a:rPr lang="lv-LV" sz="3200" kern="0" dirty="0">
                <a:solidFill>
                  <a:schemeClr val="tx1"/>
                </a:solidFill>
                <a:latin typeface="Times New Roman" pitchFamily="18" charset="0"/>
                <a:cs typeface="Times New Roman" pitchFamily="18" charset="0"/>
              </a:rPr>
              <a:t> </a:t>
            </a:r>
            <a:r>
              <a:rPr lang="lv-LV" sz="2000" b="1" dirty="0">
                <a:solidFill>
                  <a:schemeClr val="tx1"/>
                </a:solidFill>
                <a:cs typeface="Times New Roman" pitchFamily="18" charset="0"/>
                <a:sym typeface="Times" charset="0"/>
              </a:rPr>
              <a:t>gadījumos pārbaudes laikā izbeigtas</a:t>
            </a:r>
          </a:p>
          <a:p>
            <a:pPr marL="636559" lvl="1" algn="just" defTabSz="914340" fontAlgn="auto">
              <a:spcBef>
                <a:spcPts val="0"/>
              </a:spcBef>
              <a:spcAft>
                <a:spcPts val="0"/>
              </a:spcAft>
              <a:buClr>
                <a:srgbClr val="8C8D8C"/>
              </a:buClr>
              <a:buSzPct val="100000"/>
              <a:defRPr/>
            </a:pPr>
            <a:r>
              <a:rPr lang="lv-LV" sz="2000" b="1" dirty="0">
                <a:solidFill>
                  <a:schemeClr val="tx1"/>
                </a:solidFill>
                <a:cs typeface="Times New Roman" pitchFamily="18" charset="0"/>
                <a:sym typeface="Times" charset="0"/>
              </a:rPr>
              <a:t>		         darba tiesiskās attiecības</a:t>
            </a:r>
            <a:r>
              <a:rPr lang="lv-LV" sz="2000" b="1" dirty="0">
                <a:solidFill>
                  <a:schemeClr val="tx1"/>
                </a:solidFill>
                <a:cs typeface="Times New Roman" pitchFamily="18" charset="0"/>
              </a:rPr>
              <a:t>;</a:t>
            </a:r>
          </a:p>
          <a:p>
            <a:pPr marL="1093759" lvl="1" indent="-457200" algn="just" defTabSz="914340" fontAlgn="auto">
              <a:spcBef>
                <a:spcPts val="0"/>
              </a:spcBef>
              <a:spcAft>
                <a:spcPts val="0"/>
              </a:spcAft>
              <a:buClr>
                <a:srgbClr val="8C8D8C"/>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sym typeface="Times" charset="0"/>
              </a:rPr>
              <a:t>3	</a:t>
            </a:r>
            <a:r>
              <a:rPr lang="lv-LV" sz="2000" dirty="0">
                <a:solidFill>
                  <a:schemeClr val="tx1"/>
                </a:solidFill>
                <a:effectLst>
                  <a:outerShdw blurRad="38100" dist="38100" dir="2700000" algn="tl">
                    <a:srgbClr val="C0C0C0"/>
                  </a:outerShdw>
                </a:effectLst>
                <a:cs typeface="Times New Roman" pitchFamily="18" charset="0"/>
                <a:sym typeface="Times" charset="0"/>
              </a:rPr>
              <a:t>(0)   </a:t>
            </a:r>
            <a:r>
              <a:rPr lang="lv-LV" sz="2000" b="1" dirty="0">
                <a:solidFill>
                  <a:schemeClr val="tx1"/>
                </a:solidFill>
                <a:cs typeface="Times New Roman" pitchFamily="18" charset="0"/>
                <a:sym typeface="Times" charset="0"/>
              </a:rPr>
              <a:t>gadījumos pārbaudes izbeigtas </a:t>
            </a:r>
            <a:r>
              <a:rPr lang="lv-LV" sz="2000" b="1" dirty="0">
                <a:solidFill>
                  <a:schemeClr val="tx1"/>
                </a:solidFill>
                <a:cs typeface="Times New Roman" pitchFamily="18" charset="0"/>
              </a:rPr>
              <a:t>dienesta 	        	        pārbaudes laikā;</a:t>
            </a:r>
          </a:p>
          <a:p>
            <a:pPr marL="1093759" lvl="1" indent="-457200" algn="just" defTabSz="914340" fontAlgn="auto">
              <a:spcBef>
                <a:spcPts val="0"/>
              </a:spcBef>
              <a:spcAft>
                <a:spcPts val="0"/>
              </a:spcAft>
              <a:buClr>
                <a:srgbClr val="8C8D8C"/>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cs typeface="Times New Roman" pitchFamily="18" charset="0"/>
              </a:rPr>
              <a:t>1	</a:t>
            </a:r>
            <a:r>
              <a:rPr lang="lv-LV" sz="2000" dirty="0">
                <a:solidFill>
                  <a:schemeClr val="tx1"/>
                </a:solidFill>
                <a:effectLst>
                  <a:outerShdw blurRad="38100" dist="38100" dir="2700000" algn="tl">
                    <a:srgbClr val="C0C0C0"/>
                  </a:outerShdw>
                </a:effectLst>
                <a:cs typeface="Times New Roman" pitchFamily="18" charset="0"/>
              </a:rPr>
              <a:t>(+1) </a:t>
            </a:r>
            <a:r>
              <a:rPr lang="lv-LV" sz="2000" b="1" dirty="0">
                <a:solidFill>
                  <a:schemeClr val="tx1"/>
                </a:solidFill>
                <a:cs typeface="Times New Roman" pitchFamily="18" charset="0"/>
              </a:rPr>
              <a:t>gadījumā izteikts rājiens.</a:t>
            </a:r>
          </a:p>
          <a:p>
            <a:pPr algn="l">
              <a:spcBef>
                <a:spcPts val="600"/>
              </a:spcBef>
              <a:spcAft>
                <a:spcPts val="0"/>
              </a:spcAft>
            </a:pPr>
            <a:r>
              <a:rPr lang="lv-LV" sz="3200" b="1" dirty="0">
                <a:solidFill>
                  <a:schemeClr val="tx1"/>
                </a:solidFill>
                <a:effectLst>
                  <a:outerShdw blurRad="38100" dist="38100" dir="2700000" algn="tl">
                    <a:srgbClr val="C0C0C0"/>
                  </a:outerShdw>
                </a:effectLst>
                <a:cs typeface="Times New Roman" pitchFamily="18" charset="0"/>
              </a:rPr>
              <a:t>3</a:t>
            </a:r>
            <a:r>
              <a:rPr lang="lv-LV" sz="3200" dirty="0">
                <a:solidFill>
                  <a:schemeClr val="tx1"/>
                </a:solidFill>
              </a:rPr>
              <a:t> </a:t>
            </a:r>
            <a:r>
              <a:rPr lang="lv-LV" sz="2000" dirty="0">
                <a:solidFill>
                  <a:schemeClr val="tx1"/>
                </a:solidFill>
                <a:effectLst>
                  <a:outerShdw blurRad="38100" dist="38100" dir="2700000" algn="tl">
                    <a:srgbClr val="C0C0C0"/>
                  </a:outerShdw>
                </a:effectLst>
                <a:cs typeface="Times New Roman" pitchFamily="18" charset="0"/>
              </a:rPr>
              <a:t>(+1)</a:t>
            </a:r>
            <a:r>
              <a:rPr lang="lv-LV" sz="3200" dirty="0">
                <a:solidFill>
                  <a:schemeClr val="tx1"/>
                </a:solidFill>
                <a:effectLst>
                  <a:outerShdw blurRad="38100" dist="38100" dir="2700000" algn="tl">
                    <a:srgbClr val="C0C0C0"/>
                  </a:outerShdw>
                </a:effectLst>
                <a:cs typeface="Times New Roman" pitchFamily="18" charset="0"/>
              </a:rPr>
              <a:t> </a:t>
            </a:r>
            <a:r>
              <a:rPr lang="lv-LV" sz="3200" dirty="0">
                <a:solidFill>
                  <a:schemeClr val="tx1"/>
                </a:solidFill>
              </a:rPr>
              <a:t>Ētikas komisijas sēdes saistībā ar</a:t>
            </a:r>
          </a:p>
          <a:p>
            <a:pPr algn="l">
              <a:spcBef>
                <a:spcPts val="600"/>
              </a:spcBef>
              <a:spcAft>
                <a:spcPts val="0"/>
              </a:spcAft>
            </a:pPr>
            <a:r>
              <a:rPr lang="lv-LV" sz="3200" b="1" dirty="0">
                <a:solidFill>
                  <a:schemeClr val="tx1"/>
                </a:solidFill>
                <a:effectLst>
                  <a:outerShdw blurRad="38100" dist="38100" dir="2700000" algn="tl">
                    <a:srgbClr val="C0C0C0"/>
                  </a:outerShdw>
                </a:effectLst>
                <a:cs typeface="Times New Roman" pitchFamily="18" charset="0"/>
              </a:rPr>
              <a:t>4</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rPr>
              <a:t> </a:t>
            </a:r>
            <a:r>
              <a:rPr lang="lv-LV" sz="2000" dirty="0">
                <a:solidFill>
                  <a:schemeClr val="tx1"/>
                </a:solidFill>
                <a:effectLst>
                  <a:outerShdw blurRad="38100" dist="38100" dir="2700000" algn="tl">
                    <a:srgbClr val="C0C0C0"/>
                  </a:outerShdw>
                </a:effectLst>
                <a:cs typeface="Times New Roman" pitchFamily="18" charset="0"/>
              </a:rPr>
              <a:t>(+1)</a:t>
            </a:r>
            <a:r>
              <a:rPr lang="lv-LV" sz="3200" dirty="0">
                <a:solidFill>
                  <a:schemeClr val="tx1"/>
                </a:solidFill>
                <a:effectLst>
                  <a:outerShdw blurRad="38100" dist="38100" dir="2700000" algn="tl">
                    <a:srgbClr val="C0C0C0"/>
                  </a:outerShdw>
                </a:effectLst>
                <a:cs typeface="Times New Roman" pitchFamily="18" charset="0"/>
              </a:rPr>
              <a:t> </a:t>
            </a:r>
            <a:r>
              <a:rPr lang="lv-LV" sz="3200" dirty="0">
                <a:solidFill>
                  <a:schemeClr val="tx1"/>
                </a:solidFill>
              </a:rPr>
              <a:t>darbinieku rīcību, no tiem:</a:t>
            </a:r>
          </a:p>
          <a:p>
            <a:pPr marL="1093759" lvl="1" indent="-457200" algn="just" defTabSz="914340" fontAlgn="auto">
              <a:spcBef>
                <a:spcPts val="0"/>
              </a:spcBef>
              <a:spcAft>
                <a:spcPts val="0"/>
              </a:spcAft>
              <a:buClr>
                <a:srgbClr val="8C8D8C"/>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rPr>
              <a:t>3 </a:t>
            </a:r>
            <a:r>
              <a:rPr lang="lv-LV" sz="2000" b="1" dirty="0">
                <a:solidFill>
                  <a:schemeClr val="tx1"/>
                </a:solidFill>
                <a:cs typeface="Times New Roman" pitchFamily="18" charset="0"/>
              </a:rPr>
              <a:t>darbinieku rīcība atzīta par neatbilstošu – priekšniekiem uzdots  veikt profilaktiska rakstura pārrunas;</a:t>
            </a:r>
          </a:p>
          <a:p>
            <a:pPr marL="1093759" lvl="1" indent="-457200" algn="just" defTabSz="914340" fontAlgn="auto">
              <a:spcBef>
                <a:spcPts val="0"/>
              </a:spcBef>
              <a:spcAft>
                <a:spcPts val="0"/>
              </a:spcAft>
              <a:buClr>
                <a:srgbClr val="8C8D8C"/>
              </a:buClr>
              <a:buSzPct val="100000"/>
              <a:buFont typeface="Arial" panose="020B0604020202020204" pitchFamily="34" charset="0"/>
              <a:buChar char="•"/>
              <a:defRPr/>
            </a:pP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 </a:t>
            </a:r>
            <a:r>
              <a:rPr lang="lv-LV" sz="2000" b="1" dirty="0">
                <a:solidFill>
                  <a:schemeClr val="tx1"/>
                </a:solidFill>
                <a:cs typeface="Times New Roman" pitchFamily="18" charset="0"/>
                <a:sym typeface="Times" charset="0"/>
              </a:rPr>
              <a:t>darbinieka rīcība atzīta par atbilstošu.</a:t>
            </a:r>
          </a:p>
        </p:txBody>
      </p:sp>
      <p:sp>
        <p:nvSpPr>
          <p:cNvPr id="2" name="AutoShape 2" descr="Saistīts attē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3" name="AutoShape 4" descr="Saistīts attēl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5" name="Attēls 4">
            <a:extLst>
              <a:ext uri="{FF2B5EF4-FFF2-40B4-BE49-F238E27FC236}">
                <a16:creationId xmlns:a16="http://schemas.microsoft.com/office/drawing/2014/main" id="{E57EF388-E54E-4982-A13E-016D323B0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85" r="12328"/>
          <a:stretch/>
        </p:blipFill>
        <p:spPr>
          <a:xfrm>
            <a:off x="9213346" y="4237697"/>
            <a:ext cx="3625757" cy="2129413"/>
          </a:xfrm>
          <a:prstGeom prst="rect">
            <a:avLst/>
          </a:prstGeom>
        </p:spPr>
      </p:pic>
      <p:pic>
        <p:nvPicPr>
          <p:cNvPr id="6" name="Attēls 5">
            <a:extLst>
              <a:ext uri="{FF2B5EF4-FFF2-40B4-BE49-F238E27FC236}">
                <a16:creationId xmlns:a16="http://schemas.microsoft.com/office/drawing/2014/main" id="{CCAEEAF1-5FF8-47F5-861C-7BD5C6EF29F4}"/>
              </a:ext>
            </a:extLst>
          </p:cNvPr>
          <p:cNvPicPr>
            <a:picLocks noChangeAspect="1"/>
          </p:cNvPicPr>
          <p:nvPr/>
        </p:nvPicPr>
        <p:blipFill>
          <a:blip r:embed="rId3" cstate="print">
            <a:extLst>
              <a:ext uri="{28A0092B-C50C-407E-A947-70E740481C1C}">
                <a14:useLocalDpi xmlns:a14="http://schemas.microsoft.com/office/drawing/2010/main" val="0"/>
              </a:ext>
            </a:extLst>
          </a:blip>
          <a:srcRect l="7044" r="7044"/>
          <a:stretch/>
        </p:blipFill>
        <p:spPr>
          <a:xfrm>
            <a:off x="9213346" y="1564432"/>
            <a:ext cx="3625757" cy="2369819"/>
          </a:xfrm>
          <a:prstGeom prst="rect">
            <a:avLst/>
          </a:prstGeom>
        </p:spPr>
      </p:pic>
      <p:pic>
        <p:nvPicPr>
          <p:cNvPr id="7" name="Attēls 6">
            <a:extLst>
              <a:ext uri="{FF2B5EF4-FFF2-40B4-BE49-F238E27FC236}">
                <a16:creationId xmlns:a16="http://schemas.microsoft.com/office/drawing/2014/main" id="{93C79479-30D6-4D45-A328-D5936D037BAF}"/>
              </a:ext>
            </a:extLst>
          </p:cNvPr>
          <p:cNvPicPr>
            <a:picLocks noChangeAspect="1"/>
          </p:cNvPicPr>
          <p:nvPr/>
        </p:nvPicPr>
        <p:blipFill>
          <a:blip r:embed="rId4" cstate="print">
            <a:extLst>
              <a:ext uri="{28A0092B-C50C-407E-A947-70E740481C1C}">
                <a14:useLocalDpi xmlns:a14="http://schemas.microsoft.com/office/drawing/2010/main" val="0"/>
              </a:ext>
            </a:extLst>
          </a:blip>
          <a:srcRect t="1215" b="1215"/>
          <a:stretch/>
        </p:blipFill>
        <p:spPr>
          <a:xfrm>
            <a:off x="9213346" y="6670555"/>
            <a:ext cx="3625758" cy="2359620"/>
          </a:xfrm>
          <a:prstGeom prst="rect">
            <a:avLst/>
          </a:prstGeom>
        </p:spPr>
      </p:pic>
    </p:spTree>
    <p:extLst>
      <p:ext uri="{BB962C8B-B14F-4D97-AF65-F5344CB8AC3E}">
        <p14:creationId xmlns:p14="http://schemas.microsoft.com/office/powerpoint/2010/main" val="510313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500"/>
                                        <p:tgtEl>
                                          <p:spTgt spid="8">
                                            <p:txEl>
                                              <p:pRg st="3" end="3"/>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500"/>
                                        <p:tgtEl>
                                          <p:spTgt spid="8">
                                            <p:txEl>
                                              <p:pRg st="5" end="5"/>
                                            </p:txEl>
                                          </p:spTgt>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Effect transition="in" filter="fade">
                                      <p:cBhvr>
                                        <p:cTn id="45" dur="500"/>
                                        <p:tgtEl>
                                          <p:spTgt spid="8">
                                            <p:txEl>
                                              <p:pRg st="6" end="6"/>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8">
                                            <p:txEl>
                                              <p:pRg st="8" end="8"/>
                                            </p:txEl>
                                          </p:spTgt>
                                        </p:tgtEl>
                                        <p:attrNameLst>
                                          <p:attrName>style.visibility</p:attrName>
                                        </p:attrNameLst>
                                      </p:cBhvr>
                                      <p:to>
                                        <p:strVal val="visible"/>
                                      </p:to>
                                    </p:set>
                                    <p:animEffect transition="in" filter="fade">
                                      <p:cBhvr>
                                        <p:cTn id="52" dur="500"/>
                                        <p:tgtEl>
                                          <p:spTgt spid="8">
                                            <p:txEl>
                                              <p:pRg st="8" end="8"/>
                                            </p:txEl>
                                          </p:spTgt>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8">
                                            <p:txEl>
                                              <p:pRg st="9" end="9"/>
                                            </p:txEl>
                                          </p:spTgt>
                                        </p:tgtEl>
                                        <p:attrNameLst>
                                          <p:attrName>style.visibility</p:attrName>
                                        </p:attrNameLst>
                                      </p:cBhvr>
                                      <p:to>
                                        <p:strVal val="visible"/>
                                      </p:to>
                                    </p:set>
                                    <p:animEffect transition="in" filter="fade">
                                      <p:cBhvr>
                                        <p:cTn id="56" dur="500"/>
                                        <p:tgtEl>
                                          <p:spTgt spid="8">
                                            <p:txEl>
                                              <p:pRg st="9" end="9"/>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
                                            <p:txEl>
                                              <p:pRg st="10" end="10"/>
                                            </p:txEl>
                                          </p:spTgt>
                                        </p:tgtEl>
                                        <p:attrNameLst>
                                          <p:attrName>style.visibility</p:attrName>
                                        </p:attrNameLst>
                                      </p:cBhvr>
                                      <p:to>
                                        <p:strVal val="visible"/>
                                      </p:to>
                                    </p:set>
                                    <p:animEffect transition="in" filter="fade">
                                      <p:cBhvr>
                                        <p:cTn id="59" dur="500"/>
                                        <p:tgtEl>
                                          <p:spTgt spid="8">
                                            <p:txEl>
                                              <p:pRg st="10" end="1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xEl>
                                              <p:pRg st="11" end="11"/>
                                            </p:txEl>
                                          </p:spTgt>
                                        </p:tgtEl>
                                        <p:attrNameLst>
                                          <p:attrName>style.visibility</p:attrName>
                                        </p:attrNameLst>
                                      </p:cBhvr>
                                      <p:to>
                                        <p:strVal val="visible"/>
                                      </p:to>
                                    </p:set>
                                    <p:animEffect transition="in" filter="fade">
                                      <p:cBhvr>
                                        <p:cTn id="62"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05856" y="-18421"/>
            <a:ext cx="11398944" cy="1078797"/>
          </a:xfrm>
        </p:spPr>
        <p:txBody>
          <a:bodyPr/>
          <a:lstStyle/>
          <a:p>
            <a:pPr algn="ct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ES un citu fondu piesaiste 2021.gadā</a:t>
            </a:r>
            <a:endParaRPr lang="lv-LV" dirty="0"/>
          </a:p>
        </p:txBody>
      </p:sp>
      <p:sp>
        <p:nvSpPr>
          <p:cNvPr id="3" name="Satura vietturis 2"/>
          <p:cNvSpPr>
            <a:spLocks noGrp="1"/>
          </p:cNvSpPr>
          <p:nvPr>
            <p:ph idx="1"/>
          </p:nvPr>
        </p:nvSpPr>
        <p:spPr>
          <a:xfrm>
            <a:off x="1605856" y="1276400"/>
            <a:ext cx="7128792" cy="8136904"/>
          </a:xfrm>
        </p:spPr>
        <p:txBody>
          <a:bodyPr/>
          <a:lstStyle/>
          <a:p>
            <a:pPr marL="342900" lvl="1" indent="-342900" algn="just">
              <a:spcBef>
                <a:spcPts val="600"/>
              </a:spcBef>
              <a:spcAft>
                <a:spcPts val="0"/>
              </a:spcAft>
              <a:buClr>
                <a:schemeClr val="bg1">
                  <a:lumMod val="65000"/>
                </a:schemeClr>
              </a:buClr>
              <a:buFont typeface="Arial" panose="020B0604020202020204" pitchFamily="34" charset="0"/>
              <a:buChar char="•"/>
            </a:pPr>
            <a:r>
              <a:rPr lang="lv-LV" sz="2000" b="1" i="1" kern="1200" dirty="0">
                <a:solidFill>
                  <a:srgbClr val="000000"/>
                </a:solidFill>
                <a:latin typeface="Gill Sans"/>
                <a:cs typeface="Times New Roman" panose="02020603050405020304" pitchFamily="18" charset="0"/>
                <a:sym typeface="Gill Sans" charset="0"/>
              </a:rPr>
              <a:t>Izstrādāts projekts un saņemts valsts aizdevums “Par atbalstītajiem pašvaldību investīciju projektiem valsts aizdevumu piešķiršanai ārkārtējās situācijas ietekmes mazināšanai un novēršanai saistībā ar Covid-19 izplatību” projektam “Rīgas pilsētas videonovērošanas sistēmas attīstība”. </a:t>
            </a:r>
          </a:p>
          <a:p>
            <a:pPr marL="342900" lvl="1" indent="-342900" algn="just">
              <a:spcBef>
                <a:spcPts val="600"/>
              </a:spcBef>
              <a:spcAft>
                <a:spcPts val="0"/>
              </a:spcAft>
              <a:buClr>
                <a:schemeClr val="bg1">
                  <a:lumMod val="65000"/>
                </a:schemeClr>
              </a:buClr>
              <a:buFont typeface="Arial" panose="020B0604020202020204" pitchFamily="34" charset="0"/>
              <a:buChar char="•"/>
            </a:pPr>
            <a:r>
              <a:rPr lang="lv-LV" sz="2000" b="1" i="1" kern="1200" dirty="0">
                <a:solidFill>
                  <a:srgbClr val="000000"/>
                </a:solidFill>
                <a:latin typeface="Gill Sans"/>
                <a:cs typeface="Times New Roman" panose="02020603050405020304" pitchFamily="18" charset="0"/>
                <a:sym typeface="Gill Sans" charset="0"/>
              </a:rPr>
              <a:t>Apstiprināts un uzsākts darbs pie projekta “Visaptverošas pieejas stiprināšana </a:t>
            </a:r>
            <a:r>
              <a:rPr lang="lv-LV" sz="2000" b="1" i="1" kern="1200" dirty="0" err="1">
                <a:solidFill>
                  <a:srgbClr val="000000"/>
                </a:solidFill>
                <a:latin typeface="Gill Sans"/>
                <a:cs typeface="Times New Roman" panose="02020603050405020304" pitchFamily="18" charset="0"/>
                <a:sym typeface="Gill Sans" charset="0"/>
              </a:rPr>
              <a:t>radikalizācijas</a:t>
            </a:r>
            <a:r>
              <a:rPr lang="lv-LV" sz="2000" b="1" i="1" kern="1200" dirty="0">
                <a:solidFill>
                  <a:srgbClr val="000000"/>
                </a:solidFill>
                <a:latin typeface="Gill Sans"/>
                <a:cs typeface="Times New Roman" panose="02020603050405020304" pitchFamily="18" charset="0"/>
                <a:sym typeface="Gill Sans" charset="0"/>
              </a:rPr>
              <a:t> novēršanai un apkarošanai, pamatojoties uz vispārēju pierādījumiem bāzētu modeli </a:t>
            </a:r>
            <a:r>
              <a:rPr lang="lv-LV" sz="2000" b="1" i="1" kern="1200" dirty="0" err="1">
                <a:solidFill>
                  <a:srgbClr val="000000"/>
                </a:solidFill>
                <a:latin typeface="Gill Sans"/>
                <a:cs typeface="Times New Roman" panose="02020603050405020304" pitchFamily="18" charset="0"/>
                <a:sym typeface="Gill Sans" charset="0"/>
              </a:rPr>
              <a:t>radikalizācijas</a:t>
            </a:r>
            <a:r>
              <a:rPr lang="lv-LV" sz="2000" b="1" i="1" kern="1200" dirty="0">
                <a:solidFill>
                  <a:srgbClr val="000000"/>
                </a:solidFill>
                <a:latin typeface="Gill Sans"/>
                <a:cs typeface="Times New Roman" panose="02020603050405020304" pitchFamily="18" charset="0"/>
                <a:sym typeface="Gill Sans" charset="0"/>
              </a:rPr>
              <a:t> novēršanas un mazināšanas novērtēšanai (</a:t>
            </a:r>
            <a:r>
              <a:rPr lang="lv-LV" sz="2000" b="1" i="1" kern="1200" dirty="0" err="1">
                <a:solidFill>
                  <a:srgbClr val="000000"/>
                </a:solidFill>
                <a:latin typeface="Gill Sans"/>
                <a:cs typeface="Times New Roman" panose="02020603050405020304" pitchFamily="18" charset="0"/>
                <a:sym typeface="Gill Sans" charset="0"/>
              </a:rPr>
              <a:t>INDEED</a:t>
            </a:r>
            <a:r>
              <a:rPr lang="lv-LV" sz="2000" b="1" i="1" kern="1200" dirty="0">
                <a:solidFill>
                  <a:srgbClr val="000000"/>
                </a:solidFill>
                <a:latin typeface="Gill Sans"/>
                <a:cs typeface="Times New Roman" panose="02020603050405020304" pitchFamily="18" charset="0"/>
                <a:sym typeface="Gill Sans" charset="0"/>
              </a:rPr>
              <a:t>)”; </a:t>
            </a:r>
          </a:p>
          <a:p>
            <a:pPr marL="342900" lvl="1" indent="-342900" algn="just">
              <a:spcBef>
                <a:spcPts val="600"/>
              </a:spcBef>
              <a:spcAft>
                <a:spcPts val="0"/>
              </a:spcAft>
              <a:buClr>
                <a:schemeClr val="bg1">
                  <a:lumMod val="65000"/>
                </a:schemeClr>
              </a:buClr>
              <a:buFont typeface="Arial" panose="020B0604020202020204" pitchFamily="34" charset="0"/>
              <a:buChar char="•"/>
            </a:pPr>
            <a:r>
              <a:rPr lang="lv-LV" sz="2000" b="1" i="1" kern="1200" dirty="0">
                <a:solidFill>
                  <a:srgbClr val="000000"/>
                </a:solidFill>
                <a:latin typeface="Gill Sans"/>
                <a:cs typeface="Times New Roman" panose="02020603050405020304" pitchFamily="18" charset="0"/>
                <a:sym typeface="Gill Sans" charset="0"/>
              </a:rPr>
              <a:t>Turpinās darbs pie projektiem “Vietējo varas iestāžu apmācība, lai nodrošinātu iedzīvotājiem drošu pilsētvidi, samazinot ar terorisma uzbrukumiem saistītos riskus sabiedriskajās telpās – Secu4All”, “Inovatīvā pilsētas drošība – </a:t>
            </a:r>
            <a:r>
              <a:rPr lang="lv-LV" sz="2000" b="1" i="1" kern="1200" dirty="0" err="1">
                <a:solidFill>
                  <a:srgbClr val="000000"/>
                </a:solidFill>
                <a:latin typeface="Gill Sans"/>
                <a:cs typeface="Times New Roman" panose="02020603050405020304" pitchFamily="18" charset="0"/>
                <a:sym typeface="Gill Sans" charset="0"/>
              </a:rPr>
              <a:t>IcARUS</a:t>
            </a:r>
            <a:r>
              <a:rPr lang="lv-LV" sz="2000" b="1" i="1" kern="1200" dirty="0">
                <a:solidFill>
                  <a:srgbClr val="000000"/>
                </a:solidFill>
                <a:latin typeface="Gill Sans"/>
                <a:cs typeface="Times New Roman" panose="02020603050405020304" pitchFamily="18" charset="0"/>
                <a:sym typeface="Gill Sans" charset="0"/>
              </a:rPr>
              <a:t>” un “</a:t>
            </a:r>
            <a:r>
              <a:rPr lang="lv-LV" sz="2000" b="1" i="1" kern="1200" dirty="0" err="1">
                <a:solidFill>
                  <a:srgbClr val="000000"/>
                </a:solidFill>
                <a:latin typeface="Gill Sans"/>
                <a:cs typeface="Times New Roman" panose="02020603050405020304" pitchFamily="18" charset="0"/>
                <a:sym typeface="Gill Sans" charset="0"/>
              </a:rPr>
              <a:t>PACTESUR</a:t>
            </a:r>
            <a:r>
              <a:rPr lang="lv-LV" sz="2000" b="1" i="1" kern="1200" dirty="0">
                <a:solidFill>
                  <a:srgbClr val="000000"/>
                </a:solidFill>
                <a:latin typeface="Gill Sans"/>
                <a:cs typeface="Times New Roman" panose="02020603050405020304" pitchFamily="18" charset="0"/>
                <a:sym typeface="Gill Sans" charset="0"/>
              </a:rPr>
              <a:t>”, kurš vērsts, lai aizsargātu pilsētas no terorisma un citiem draudiem stiprinot aizsardzību pilsētas teritorijā.</a:t>
            </a:r>
          </a:p>
          <a:p>
            <a:pPr marL="342900" lvl="1" indent="-342900" algn="just">
              <a:spcBef>
                <a:spcPts val="600"/>
              </a:spcBef>
              <a:spcAft>
                <a:spcPts val="0"/>
              </a:spcAft>
              <a:buClr>
                <a:schemeClr val="bg1">
                  <a:lumMod val="65000"/>
                </a:schemeClr>
              </a:buClr>
              <a:buFont typeface="Arial" panose="020B0604020202020204" pitchFamily="34" charset="0"/>
              <a:buChar char="•"/>
            </a:pPr>
            <a:r>
              <a:rPr lang="lv-LV" sz="2000" b="1" i="1" kern="1200" dirty="0">
                <a:solidFill>
                  <a:srgbClr val="000000"/>
                </a:solidFill>
                <a:latin typeface="Gill Sans"/>
                <a:cs typeface="Times New Roman" panose="02020603050405020304" pitchFamily="18" charset="0"/>
                <a:sym typeface="Gill Sans" charset="0"/>
              </a:rPr>
              <a:t>Izstrādāts pieteikums dalībai Zemkopības ministrijas apakšprogrammā “Zivju fonds”, lai iegūtu finanšu līdzekļus RPP Drošības uz ūdens un civilās aizsardzības pārvaldes tehniskā nodrošinājuma pilnveidošanai un saņemts projekta atbalsts. Projekta ietvarā iegādāta alumīnija laiva, kura aprīkota ar jumta konstrukciju, autonomu siltā gaisa krāsniņu, bākugunīm un sirēnu. Iegādāts  piekaramais laivas dzinējs un </a:t>
            </a:r>
            <a:r>
              <a:rPr lang="lv-LV" sz="2000" b="1" i="1" kern="1200" dirty="0" err="1">
                <a:solidFill>
                  <a:srgbClr val="000000"/>
                </a:solidFill>
                <a:latin typeface="Gill Sans"/>
                <a:cs typeface="Times New Roman" panose="02020603050405020304" pitchFamily="18" charset="0"/>
                <a:sym typeface="Gill Sans" charset="0"/>
              </a:rPr>
              <a:t>termokamera</a:t>
            </a:r>
            <a:r>
              <a:rPr lang="lv-LV" sz="2000" b="1" i="1" kern="1200" dirty="0">
                <a:solidFill>
                  <a:srgbClr val="000000"/>
                </a:solidFill>
                <a:latin typeface="Gill Sans"/>
                <a:cs typeface="Times New Roman" panose="02020603050405020304" pitchFamily="18" charset="0"/>
                <a:sym typeface="Gill Sans" charset="0"/>
              </a:rPr>
              <a:t>. </a:t>
            </a:r>
          </a:p>
        </p:txBody>
      </p:sp>
      <p:sp>
        <p:nvSpPr>
          <p:cNvPr id="4" name="Slaida numura vietturis 3"/>
          <p:cNvSpPr>
            <a:spLocks noGrp="1"/>
          </p:cNvSpPr>
          <p:nvPr>
            <p:ph type="sldNum" sz="quarter" idx="10"/>
          </p:nvPr>
        </p:nvSpPr>
        <p:spPr/>
        <p:txBody>
          <a:bodyPr/>
          <a:lstStyle/>
          <a:p>
            <a:pPr>
              <a:defRPr/>
            </a:pPr>
            <a:fld id="{226DD25B-EBF6-4D76-A5E9-514FEE7A8745}" type="slidenum">
              <a:rPr lang="en-US" smtClean="0"/>
              <a:pPr>
                <a:defRPr/>
              </a:pPr>
              <a:t>32</a:t>
            </a:fld>
            <a:endParaRPr lang="en-US"/>
          </a:p>
        </p:txBody>
      </p:sp>
      <p:pic>
        <p:nvPicPr>
          <p:cNvPr id="8" name="Attēls 7">
            <a:extLst>
              <a:ext uri="{FF2B5EF4-FFF2-40B4-BE49-F238E27FC236}">
                <a16:creationId xmlns:a16="http://schemas.microsoft.com/office/drawing/2014/main" id="{F57FD63E-DE19-446E-B7F2-0C663186E5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10800000" flipV="1">
            <a:off x="8825240" y="1492424"/>
            <a:ext cx="4013863" cy="5351819"/>
          </a:xfrm>
          <a:prstGeom prst="rect">
            <a:avLst/>
          </a:prstGeom>
        </p:spPr>
      </p:pic>
      <p:pic>
        <p:nvPicPr>
          <p:cNvPr id="10" name="Attēls 9" descr="Attēls, kurā ir iekštelpa, kamera, projektors&#10;&#10;Apraksts ģenerēts automātiski">
            <a:extLst>
              <a:ext uri="{FF2B5EF4-FFF2-40B4-BE49-F238E27FC236}">
                <a16:creationId xmlns:a16="http://schemas.microsoft.com/office/drawing/2014/main" id="{166E0E4D-5345-44F3-A582-039EFC062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5135" y="7109048"/>
            <a:ext cx="4015466" cy="1852134"/>
          </a:xfrm>
          <a:prstGeom prst="rect">
            <a:avLst/>
          </a:prstGeom>
        </p:spPr>
      </p:pic>
    </p:spTree>
    <p:extLst>
      <p:ext uri="{BB962C8B-B14F-4D97-AF65-F5344CB8AC3E}">
        <p14:creationId xmlns:p14="http://schemas.microsoft.com/office/powerpoint/2010/main" val="10894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0" y="0"/>
            <a:ext cx="13004800" cy="864096"/>
          </a:xfrm>
          <a:noFill/>
          <a:ln w="12700">
            <a:noFill/>
            <a:miter lim="800000"/>
            <a:headEnd/>
            <a:tailEnd/>
          </a:ln>
        </p:spPr>
        <p:txBody>
          <a:bodyPr vert="horz" wrap="square" lIns="50796" tIns="50796" rIns="50796" bIns="50796" numCol="1" anchor="t" anchorCtr="0" compatLnSpc="1">
            <a:prstTxWarp prst="textNoShape">
              <a:avLst/>
            </a:prstTxWarp>
          </a:bodyPr>
          <a:lstStyle/>
          <a:p>
            <a:pPr algn="ctr"/>
            <a:r>
              <a:rPr lang="lv-LV" sz="4800"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Starptautiskā sadarbība</a:t>
            </a:r>
          </a:p>
        </p:txBody>
      </p:sp>
      <p:sp>
        <p:nvSpPr>
          <p:cNvPr id="4" name="Slaida numura vietturis 3"/>
          <p:cNvSpPr>
            <a:spLocks noGrp="1"/>
          </p:cNvSpPr>
          <p:nvPr>
            <p:ph type="sldNum" sz="quarter" idx="10"/>
          </p:nvPr>
        </p:nvSpPr>
        <p:spPr/>
        <p:txBody>
          <a:bodyPr/>
          <a:lstStyle/>
          <a:p>
            <a:pPr>
              <a:defRPr/>
            </a:pPr>
            <a:fld id="{226DD25B-EBF6-4D76-A5E9-514FEE7A8745}" type="slidenum">
              <a:rPr lang="en-US" smtClean="0"/>
              <a:pPr>
                <a:defRPr/>
              </a:pPr>
              <a:t>33</a:t>
            </a:fld>
            <a:endParaRPr lang="en-US"/>
          </a:p>
        </p:txBody>
      </p:sp>
      <p:sp>
        <p:nvSpPr>
          <p:cNvPr id="6" name="TextBox 5"/>
          <p:cNvSpPr txBox="1"/>
          <p:nvPr/>
        </p:nvSpPr>
        <p:spPr>
          <a:xfrm>
            <a:off x="1660236" y="1276400"/>
            <a:ext cx="11089232" cy="6078587"/>
          </a:xfrm>
          <a:prstGeom prst="rect">
            <a:avLst/>
          </a:prstGeom>
          <a:noFill/>
        </p:spPr>
        <p:txBody>
          <a:bodyPr wrap="square" rtlCol="0">
            <a:spAutoFit/>
          </a:bodyPr>
          <a:lstStyle/>
          <a:p>
            <a:pPr algn="just">
              <a:spcBef>
                <a:spcPts val="600"/>
              </a:spcBef>
            </a:pPr>
            <a:r>
              <a:rPr lang="lv-LV" sz="3200" dirty="0">
                <a:solidFill>
                  <a:schemeClr val="tx1"/>
                </a:solidFill>
                <a:ea typeface="ヒラギノ明朝 ProN W3" charset="0"/>
                <a:cs typeface="Times New Roman" pitchFamily="18" charset="0"/>
                <a:sym typeface="Times" charset="0"/>
              </a:rPr>
              <a:t>Neskatoties uz pandēmijas dēļ ieviestajiem ierobežojumiem RPP darbinieki starptautiskās sadarbības ietvaros piedalījās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7</a:t>
            </a:r>
            <a:r>
              <a:rPr lang="lv-LV" sz="3200" dirty="0">
                <a:solidFill>
                  <a:schemeClr val="tx1"/>
                </a:solidFill>
                <a:ea typeface="ヒラギノ明朝 ProN W3" charset="0"/>
                <a:cs typeface="Times New Roman" pitchFamily="18" charset="0"/>
                <a:sym typeface="Times" charset="0"/>
              </a:rPr>
              <a:t> klātienes pasākumos. 2021.gadā tika nodrošināta dalība gan starptautiskās konferencēs (Nica, Rostoka, Brisele, Turīna) par dažādiem sabiedriskās kārtības un drošības jautājumiem, gan piedalīšanās ES projektu darba grupu sanāksmēs (Nica, Varšava), gan starptautiskas jaunāko tehnoloģiju un inovāciju izstādes apmeklējumā (Barselona), gan vizītē sadarbības līguma ietvaros (Tallina).</a:t>
            </a:r>
          </a:p>
          <a:p>
            <a:pPr algn="just">
              <a:spcBef>
                <a:spcPts val="600"/>
              </a:spcBef>
            </a:pPr>
            <a:r>
              <a:rPr lang="lv-LV" sz="3200" dirty="0">
                <a:solidFill>
                  <a:schemeClr val="tx1"/>
                </a:solidFill>
                <a:ea typeface="ヒラギノ明朝 ProN W3" charset="0"/>
                <a:cs typeface="Times New Roman" pitchFamily="18" charset="0"/>
                <a:sym typeface="Times" charset="0"/>
              </a:rPr>
              <a:t>Tāpat RPP darbinieki piedalījās vairāk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45</a:t>
            </a:r>
            <a:r>
              <a:rPr lang="lv-LV" sz="3200" dirty="0">
                <a:solidFill>
                  <a:schemeClr val="tx1"/>
                </a:solidFill>
                <a:ea typeface="ヒラギノ明朝 ProN W3" charset="0"/>
                <a:cs typeface="Times New Roman" pitchFamily="18" charset="0"/>
                <a:sym typeface="Times" charset="0"/>
              </a:rPr>
              <a:t> attālināti organizētos semināros, konferencēs un darba grupu sanāksmēs, kas saistīti ar sabiedriskās kārtības un drošības jautājumiem.</a:t>
            </a:r>
          </a:p>
        </p:txBody>
      </p:sp>
      <p:pic>
        <p:nvPicPr>
          <p:cNvPr id="9" name="Attēls 8" descr="Attēls, kurā ir cilvēki, persona, grupa, līnija&#10;&#10;Apraksts ģenerēts automātiski">
            <a:extLst>
              <a:ext uri="{FF2B5EF4-FFF2-40B4-BE49-F238E27FC236}">
                <a16:creationId xmlns:a16="http://schemas.microsoft.com/office/drawing/2014/main" id="{872ADFDA-5A54-437F-9218-EFC6A24FB6FD}"/>
              </a:ext>
            </a:extLst>
          </p:cNvPr>
          <p:cNvPicPr>
            <a:picLocks noChangeAspect="1"/>
          </p:cNvPicPr>
          <p:nvPr/>
        </p:nvPicPr>
        <p:blipFill rotWithShape="1">
          <a:blip r:embed="rId2">
            <a:extLst>
              <a:ext uri="{28A0092B-C50C-407E-A947-70E740481C1C}">
                <a14:useLocalDpi xmlns:a14="http://schemas.microsoft.com/office/drawing/2010/main" val="0"/>
              </a:ext>
            </a:extLst>
          </a:blip>
          <a:srcRect l="1964" t="33266" r="5176" b="32509"/>
          <a:stretch/>
        </p:blipFill>
        <p:spPr>
          <a:xfrm>
            <a:off x="1708696" y="7289884"/>
            <a:ext cx="11114514" cy="2304256"/>
          </a:xfrm>
          <a:prstGeom prst="rect">
            <a:avLst/>
          </a:prstGeom>
        </p:spPr>
      </p:pic>
    </p:spTree>
    <p:extLst>
      <p:ext uri="{BB962C8B-B14F-4D97-AF65-F5344CB8AC3E}">
        <p14:creationId xmlns:p14="http://schemas.microsoft.com/office/powerpoint/2010/main" val="1911436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0"/>
          </p:nvPr>
        </p:nvSpPr>
        <p:spPr/>
        <p:txBody>
          <a:bodyPr/>
          <a:lstStyle/>
          <a:p>
            <a:pPr>
              <a:defRPr/>
            </a:pPr>
            <a:fld id="{226DD25B-EBF6-4D76-A5E9-514FEE7A8745}" type="slidenum">
              <a:rPr lang="en-US" smtClean="0"/>
              <a:pPr>
                <a:defRPr/>
              </a:pPr>
              <a:t>34</a:t>
            </a:fld>
            <a:endParaRPr lang="en-US"/>
          </a:p>
        </p:txBody>
      </p:sp>
      <p:sp>
        <p:nvSpPr>
          <p:cNvPr id="5" name="Virsraksts 1"/>
          <p:cNvSpPr>
            <a:spLocks noGrp="1"/>
          </p:cNvSpPr>
          <p:nvPr>
            <p:ph type="title"/>
          </p:nvPr>
        </p:nvSpPr>
        <p:spPr>
          <a:xfrm>
            <a:off x="0" y="-19744"/>
            <a:ext cx="12983120" cy="1008112"/>
          </a:xfrm>
        </p:spPr>
        <p:txBody>
          <a:bodyPr/>
          <a:lstStyle/>
          <a:p>
            <a:pPr algn="ct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Inovatīvās tehnoloģijas</a:t>
            </a:r>
            <a:endParaRPr lang="lv-LV" dirty="0"/>
          </a:p>
        </p:txBody>
      </p:sp>
      <p:sp>
        <p:nvSpPr>
          <p:cNvPr id="6" name="TextBox 5"/>
          <p:cNvSpPr txBox="1"/>
          <p:nvPr/>
        </p:nvSpPr>
        <p:spPr>
          <a:xfrm>
            <a:off x="1677864" y="1132384"/>
            <a:ext cx="7718473" cy="8817799"/>
          </a:xfrm>
          <a:prstGeom prst="rect">
            <a:avLst/>
          </a:prstGeom>
          <a:noFill/>
        </p:spPr>
        <p:txBody>
          <a:bodyPr wrap="square" rtlCol="0">
            <a:spAutoFit/>
          </a:bodyPr>
          <a:lstStyle/>
          <a:p>
            <a:pPr algn="l">
              <a:spcAft>
                <a:spcPts val="1200"/>
              </a:spcAft>
            </a:pPr>
            <a:r>
              <a:rPr lang="lv-LV" sz="3200" dirty="0">
                <a:solidFill>
                  <a:schemeClr val="tx1"/>
                </a:solidFill>
                <a:ea typeface="ヒラギノ明朝 ProN W3" charset="0"/>
                <a:cs typeface="Times New Roman" pitchFamily="18" charset="0"/>
                <a:sym typeface="Times" charset="0"/>
              </a:rPr>
              <a:t>2021.gadā:</a:t>
            </a:r>
            <a:endParaRPr lang="lv-LV" sz="2800" b="1" dirty="0">
              <a:solidFill>
                <a:schemeClr val="tx1"/>
              </a:solidFill>
              <a:ea typeface="ヒラギノ明朝 ProN W3" charset="0"/>
              <a:cs typeface="Times New Roman" pitchFamily="18" charset="0"/>
              <a:sym typeface="Times" charset="0"/>
            </a:endParaRPr>
          </a:p>
          <a:p>
            <a:pPr marL="542925" lvl="1" indent="-357188" algn="just">
              <a:spcBef>
                <a:spcPts val="600"/>
              </a:spcBef>
              <a:spcAft>
                <a:spcPts val="600"/>
              </a:spcAft>
              <a:buClr>
                <a:schemeClr val="bg1">
                  <a:lumMod val="65000"/>
                </a:schemeClr>
              </a:buClr>
              <a:buSzPct val="171000"/>
              <a:buFont typeface="Arial" panose="020B0604020202020204" pitchFamily="34" charset="0"/>
              <a:buChar char="•"/>
            </a:pPr>
            <a:r>
              <a:rPr lang="lv-LV" sz="2000" b="1" i="1" dirty="0">
                <a:solidFill>
                  <a:schemeClr val="tx1"/>
                </a:solidFill>
                <a:ea typeface="ヒラギノ明朝 ProN W3" charset="0"/>
                <a:cs typeface="Times New Roman" pitchFamily="18" charset="0"/>
                <a:sym typeface="Times" charset="0"/>
              </a:rPr>
              <a:t>uzstādītas jaunas, augstas kvalitātes 46 video novērošanas kameras (23 vietās) Vecmīlgrāvja apkaimē, papildus monitoru sienas izveide videonovērošanas centrā, ierakstu masīvu palielināšana, Rīgas domes datu pārraides tīkla uzlabošana. Videonovērošanas kameras integrētas </a:t>
            </a:r>
            <a:r>
              <a:rPr lang="lv-LV" sz="2000" b="1" i="1" dirty="0" err="1">
                <a:solidFill>
                  <a:schemeClr val="tx1"/>
                </a:solidFill>
                <a:ea typeface="ヒラギノ明朝 ProN W3" charset="0"/>
                <a:cs typeface="Times New Roman" pitchFamily="18" charset="0"/>
                <a:sym typeface="Times" charset="0"/>
              </a:rPr>
              <a:t>Milestone</a:t>
            </a:r>
            <a:r>
              <a:rPr lang="lv-LV" sz="2000" b="1" i="1" dirty="0">
                <a:solidFill>
                  <a:schemeClr val="tx1"/>
                </a:solidFill>
                <a:ea typeface="ヒラギノ明朝 ProN W3" charset="0"/>
                <a:cs typeface="Times New Roman" pitchFamily="18" charset="0"/>
                <a:sym typeface="Times" charset="0"/>
              </a:rPr>
              <a:t> video menedžmenta sistēmā nodrošinot to ilgtspējīgu darbību sabiedriskās kārtības nodrošināšanai Vecmīlgrāvja apkaimē;</a:t>
            </a:r>
          </a:p>
          <a:p>
            <a:pPr marL="542925" lvl="1" indent="-357188" algn="just">
              <a:spcBef>
                <a:spcPts val="600"/>
              </a:spcBef>
              <a:spcAft>
                <a:spcPts val="600"/>
              </a:spcAft>
              <a:buClr>
                <a:schemeClr val="bg1">
                  <a:lumMod val="65000"/>
                </a:schemeClr>
              </a:buClr>
              <a:buSzPct val="171000"/>
              <a:buFont typeface="Arial" panose="020B0604020202020204" pitchFamily="34" charset="0"/>
              <a:buChar char="•"/>
            </a:pPr>
            <a:r>
              <a:rPr lang="lv-LV" sz="2000" b="1" i="1" dirty="0">
                <a:solidFill>
                  <a:schemeClr val="tx1"/>
                </a:solidFill>
                <a:ea typeface="ヒラギノ明朝 ProN W3" charset="0"/>
                <a:cs typeface="Times New Roman" pitchFamily="18" charset="0"/>
                <a:sym typeface="Times" charset="0"/>
              </a:rPr>
              <a:t>iegādāti 25 paaugstinātās izturības portatīvie datori;</a:t>
            </a:r>
          </a:p>
          <a:p>
            <a:pPr marL="542925" lvl="1" indent="-357188" algn="just">
              <a:spcBef>
                <a:spcPts val="600"/>
              </a:spcBef>
              <a:spcAft>
                <a:spcPts val="600"/>
              </a:spcAft>
              <a:buClr>
                <a:schemeClr val="bg1">
                  <a:lumMod val="65000"/>
                </a:schemeClr>
              </a:buClr>
              <a:buSzPct val="171000"/>
              <a:buFont typeface="Arial" panose="020B0604020202020204" pitchFamily="34" charset="0"/>
              <a:buChar char="•"/>
            </a:pPr>
            <a:r>
              <a:rPr lang="lv-LV" sz="2000" b="1" i="1" dirty="0">
                <a:solidFill>
                  <a:schemeClr val="tx1"/>
                </a:solidFill>
                <a:ea typeface="ヒラギノ明朝 ProN W3" charset="0"/>
                <a:cs typeface="Times New Roman" pitchFamily="18" charset="0"/>
                <a:sym typeface="Times" charset="0"/>
              </a:rPr>
              <a:t>pilnībā pāriets uz </a:t>
            </a:r>
            <a:r>
              <a:rPr lang="lv-LV" sz="2000" b="1" i="1" dirty="0" err="1">
                <a:solidFill>
                  <a:schemeClr val="tx1"/>
                </a:solidFill>
                <a:ea typeface="ヒラギノ明朝 ProN W3" charset="0"/>
                <a:cs typeface="Times New Roman" pitchFamily="18" charset="0"/>
                <a:sym typeface="Times" charset="0"/>
              </a:rPr>
              <a:t>AXIS</a:t>
            </a:r>
            <a:r>
              <a:rPr lang="lv-LV" sz="2000" b="1" i="1" dirty="0">
                <a:solidFill>
                  <a:schemeClr val="tx1"/>
                </a:solidFill>
                <a:ea typeface="ヒラギノ明朝 ProN W3" charset="0"/>
                <a:cs typeface="Times New Roman" pitchFamily="18" charset="0"/>
                <a:sym typeface="Times" charset="0"/>
              </a:rPr>
              <a:t> risinājumu ķermeņa kamerām – datu eksportēšana uz serveri notiek automatizēti;</a:t>
            </a:r>
          </a:p>
          <a:p>
            <a:pPr marL="542925" lvl="1" indent="-357188" algn="just">
              <a:spcBef>
                <a:spcPts val="600"/>
              </a:spcBef>
              <a:spcAft>
                <a:spcPts val="600"/>
              </a:spcAft>
              <a:buClr>
                <a:schemeClr val="bg1">
                  <a:lumMod val="65000"/>
                </a:schemeClr>
              </a:buClr>
              <a:buSzPct val="171000"/>
              <a:buFont typeface="Arial" panose="020B0604020202020204" pitchFamily="34" charset="0"/>
              <a:buChar char="•"/>
            </a:pPr>
            <a:r>
              <a:rPr lang="lv-LV" sz="2000" b="1" i="1" dirty="0">
                <a:solidFill>
                  <a:schemeClr val="tx1"/>
                </a:solidFill>
                <a:ea typeface="ヒラギノ明朝 ProN W3" charset="0"/>
                <a:cs typeface="Times New Roman" pitchFamily="18" charset="0"/>
                <a:sym typeface="Times" charset="0"/>
              </a:rPr>
              <a:t>paralēlā sadarbībā ar </a:t>
            </a:r>
            <a:r>
              <a:rPr lang="lv-LV" sz="2000" b="1" i="1" dirty="0" err="1">
                <a:solidFill>
                  <a:schemeClr val="tx1"/>
                </a:solidFill>
                <a:ea typeface="ヒラギノ明朝 ProN W3" charset="0"/>
                <a:cs typeface="Times New Roman" pitchFamily="18" charset="0"/>
                <a:sym typeface="Times" charset="0"/>
              </a:rPr>
              <a:t>RD</a:t>
            </a:r>
            <a:r>
              <a:rPr lang="lv-LV" sz="2000" b="1" i="1" dirty="0">
                <a:solidFill>
                  <a:schemeClr val="tx1"/>
                </a:solidFill>
                <a:ea typeface="ヒラギノ明朝 ProN W3" charset="0"/>
                <a:cs typeface="Times New Roman" pitchFamily="18" charset="0"/>
                <a:sym typeface="Times" charset="0"/>
              </a:rPr>
              <a:t> Satiksmes vadības centru ITC iesniegts izvietojuma saraksts, kur būtu nepieciešams uzstādīt video novērošanas kameras projekta izstrādei;</a:t>
            </a:r>
          </a:p>
          <a:p>
            <a:pPr marL="542925" lvl="1" indent="-357188" algn="just">
              <a:spcBef>
                <a:spcPts val="600"/>
              </a:spcBef>
              <a:spcAft>
                <a:spcPts val="600"/>
              </a:spcAft>
              <a:buClr>
                <a:schemeClr val="bg1">
                  <a:lumMod val="65000"/>
                </a:schemeClr>
              </a:buClr>
              <a:buSzPct val="171000"/>
              <a:buFont typeface="Arial" panose="020B0604020202020204" pitchFamily="34" charset="0"/>
              <a:buChar char="•"/>
            </a:pPr>
            <a:r>
              <a:rPr lang="lv-LV" sz="2000" b="1" i="1" dirty="0">
                <a:solidFill>
                  <a:schemeClr val="tx1"/>
                </a:solidFill>
                <a:ea typeface="ヒラギノ明朝 ProN W3" charset="0"/>
                <a:cs typeface="Times New Roman" pitchFamily="18" charset="0"/>
                <a:sym typeface="Times" charset="0"/>
              </a:rPr>
              <a:t>veikta </a:t>
            </a:r>
            <a:r>
              <a:rPr lang="lv-LV" sz="2000" b="1" i="1" dirty="0" err="1">
                <a:solidFill>
                  <a:schemeClr val="tx1"/>
                </a:solidFill>
                <a:ea typeface="ヒラギノ明朝 ProN W3" charset="0"/>
                <a:cs typeface="Times New Roman" pitchFamily="18" charset="0"/>
                <a:sym typeface="Times" charset="0"/>
              </a:rPr>
              <a:t>Briefcam</a:t>
            </a:r>
            <a:r>
              <a:rPr lang="lv-LV" sz="2000" b="1" i="1" dirty="0">
                <a:solidFill>
                  <a:schemeClr val="tx1"/>
                </a:solidFill>
                <a:ea typeface="ヒラギノ明朝 ProN W3" charset="0"/>
                <a:cs typeface="Times New Roman" pitchFamily="18" charset="0"/>
                <a:sym typeface="Times" charset="0"/>
              </a:rPr>
              <a:t> sistēmas testēšana Video novērošanas centrā - būtiski atvieglo ierakstu analizēšanu (piemēram meklējot velosipēdus, transportlīdzekļus, personas), arī tādos gadījumos, kad persona bēg no pārkāpuma izdarīšanas vietas un pazūd no videokameras redzamības zonas un pēcāk parādās kādā citā videokameras novērošanas zonā. Sistēma pēc uzdotiem parametriem automatizēti apstrādā videoierakstus nesalīdzināmi ātrākā laikā, apstrādes procesā neiesaistot darbinieku, kas būtiski palielina darbinieku darba efektivitāti, kā arī ierakstu apjoms ir daudz mazāks, kas taupa uzglabāšanas resursus.</a:t>
            </a:r>
          </a:p>
        </p:txBody>
      </p:sp>
      <p:pic>
        <p:nvPicPr>
          <p:cNvPr id="2" name="Attēls 1">
            <a:extLst>
              <a:ext uri="{FF2B5EF4-FFF2-40B4-BE49-F238E27FC236}">
                <a16:creationId xmlns:a16="http://schemas.microsoft.com/office/drawing/2014/main" id="{B7C92CDB-9BCA-4E9E-B583-6AF890B71133}"/>
              </a:ext>
            </a:extLst>
          </p:cNvPr>
          <p:cNvPicPr>
            <a:picLocks noChangeAspect="1"/>
          </p:cNvPicPr>
          <p:nvPr/>
        </p:nvPicPr>
        <p:blipFill>
          <a:blip r:embed="rId2"/>
          <a:stretch>
            <a:fillRect/>
          </a:stretch>
        </p:blipFill>
        <p:spPr>
          <a:xfrm>
            <a:off x="9310712" y="1204392"/>
            <a:ext cx="3456384" cy="3456384"/>
          </a:xfrm>
          <a:prstGeom prst="rect">
            <a:avLst/>
          </a:prstGeom>
        </p:spPr>
      </p:pic>
      <p:pic>
        <p:nvPicPr>
          <p:cNvPr id="3" name="Attēls 2">
            <a:extLst>
              <a:ext uri="{FF2B5EF4-FFF2-40B4-BE49-F238E27FC236}">
                <a16:creationId xmlns:a16="http://schemas.microsoft.com/office/drawing/2014/main" id="{2BAF67A6-BDE4-4312-B7B0-55846600FB4F}"/>
              </a:ext>
            </a:extLst>
          </p:cNvPr>
          <p:cNvPicPr>
            <a:picLocks noChangeAspect="1"/>
          </p:cNvPicPr>
          <p:nvPr/>
        </p:nvPicPr>
        <p:blipFill rotWithShape="1">
          <a:blip r:embed="rId3"/>
          <a:srcRect l="8859" t="4429" r="14360"/>
          <a:stretch/>
        </p:blipFill>
        <p:spPr>
          <a:xfrm>
            <a:off x="9022680" y="4660776"/>
            <a:ext cx="3744416" cy="4660776"/>
          </a:xfrm>
          <a:prstGeom prst="rect">
            <a:avLst/>
          </a:prstGeom>
        </p:spPr>
      </p:pic>
    </p:spTree>
    <p:extLst>
      <p:ext uri="{BB962C8B-B14F-4D97-AF65-F5344CB8AC3E}">
        <p14:creationId xmlns:p14="http://schemas.microsoft.com/office/powerpoint/2010/main" val="3951192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ma 23">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572238682"/>
              </p:ext>
            </p:extLst>
          </p:nvPr>
        </p:nvGraphicFramePr>
        <p:xfrm>
          <a:off x="7285667" y="977752"/>
          <a:ext cx="5421600" cy="42732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Attēls 2"/>
          <p:cNvPicPr>
            <a:picLocks noChangeAspect="1"/>
          </p:cNvPicPr>
          <p:nvPr/>
        </p:nvPicPr>
        <p:blipFill rotWithShape="1">
          <a:blip r:embed="rId4">
            <a:extLst>
              <a:ext uri="{28A0092B-C50C-407E-A947-70E740481C1C}">
                <a14:useLocalDpi xmlns:a14="http://schemas.microsoft.com/office/drawing/2010/main"/>
              </a:ext>
            </a:extLst>
          </a:blip>
          <a:srcRect l="8824" t="30452" r="9118" b="31618"/>
          <a:stretch/>
        </p:blipFill>
        <p:spPr>
          <a:xfrm>
            <a:off x="7942560" y="1302318"/>
            <a:ext cx="2592288" cy="1198217"/>
          </a:xfrm>
          <a:prstGeom prst="rect">
            <a:avLst/>
          </a:prstGeom>
        </p:spPr>
      </p:pic>
      <p:graphicFrame>
        <p:nvGraphicFramePr>
          <p:cNvPr id="25" name="Diagramma 24">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560972726"/>
              </p:ext>
            </p:extLst>
          </p:nvPr>
        </p:nvGraphicFramePr>
        <p:xfrm>
          <a:off x="1577560" y="5524872"/>
          <a:ext cx="5421600" cy="427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Diagramma 2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263691721"/>
              </p:ext>
            </p:extLst>
          </p:nvPr>
        </p:nvGraphicFramePr>
        <p:xfrm>
          <a:off x="1658331" y="977752"/>
          <a:ext cx="5420133" cy="4273040"/>
        </p:xfrm>
        <a:graphic>
          <a:graphicData uri="http://schemas.openxmlformats.org/drawingml/2006/chart">
            <c:chart xmlns:c="http://schemas.openxmlformats.org/drawingml/2006/chart" xmlns:r="http://schemas.openxmlformats.org/officeDocument/2006/relationships" r:id="rId6"/>
          </a:graphicData>
        </a:graphic>
      </p:graphicFrame>
      <p:sp>
        <p:nvSpPr>
          <p:cNvPr id="4" name="Slaida numura vietturis 3"/>
          <p:cNvSpPr>
            <a:spLocks noGrp="1"/>
          </p:cNvSpPr>
          <p:nvPr>
            <p:ph type="sldNum" sz="quarter" idx="10"/>
          </p:nvPr>
        </p:nvSpPr>
        <p:spPr/>
        <p:txBody>
          <a:bodyPr/>
          <a:lstStyle/>
          <a:p>
            <a:pPr>
              <a:defRPr/>
            </a:pPr>
            <a:fld id="{226DD25B-EBF6-4D76-A5E9-514FEE7A8745}" type="slidenum">
              <a:rPr lang="en-US" smtClean="0"/>
              <a:pPr>
                <a:defRPr/>
              </a:pPr>
              <a:t>35</a:t>
            </a:fld>
            <a:endParaRPr lang="en-US" dirty="0"/>
          </a:p>
        </p:txBody>
      </p:sp>
      <p:pic>
        <p:nvPicPr>
          <p:cNvPr id="1026" name="Picture 2" descr="https://www.youtube.com/yt/brand/media/image/YouTube-logo-full_color.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4383" t="23560" r="11891" b="22932"/>
          <a:stretch/>
        </p:blipFill>
        <p:spPr bwMode="auto">
          <a:xfrm>
            <a:off x="2253928" y="6100936"/>
            <a:ext cx="2232248"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1.iconfinder.com/data/icons/new_twitter_icon/491/bird_twitter_new_singl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55866" y="1641636"/>
            <a:ext cx="1770270" cy="1434964"/>
          </a:xfrm>
          <a:prstGeom prst="rect">
            <a:avLst/>
          </a:prstGeom>
          <a:noFill/>
          <a:extLst>
            <a:ext uri="{909E8E84-426E-40DD-AFC4-6F175D3DCCD1}">
              <a14:hiddenFill xmlns:a14="http://schemas.microsoft.com/office/drawing/2010/main">
                <a:solidFill>
                  <a:srgbClr val="FFFFFF"/>
                </a:solidFill>
              </a14:hiddenFill>
            </a:ext>
          </a:extLst>
        </p:spPr>
      </p:pic>
      <p:sp>
        <p:nvSpPr>
          <p:cNvPr id="17" name="Virsraksts 1"/>
          <p:cNvSpPr>
            <a:spLocks noGrp="1"/>
          </p:cNvSpPr>
          <p:nvPr>
            <p:ph type="title"/>
          </p:nvPr>
        </p:nvSpPr>
        <p:spPr>
          <a:xfrm>
            <a:off x="0" y="-19744"/>
            <a:ext cx="13004800" cy="925488"/>
          </a:xfrm>
        </p:spPr>
        <p:txBody>
          <a:bodyPr/>
          <a:lstStyle/>
          <a:p>
            <a:pPr algn="ct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RPP sociālajos medijos</a:t>
            </a:r>
          </a:p>
        </p:txBody>
      </p:sp>
      <p:sp>
        <p:nvSpPr>
          <p:cNvPr id="11" name="Runas burbulis: ovāls 10">
            <a:extLst>
              <a:ext uri="{FF2B5EF4-FFF2-40B4-BE49-F238E27FC236}">
                <a16:creationId xmlns:a16="http://schemas.microsoft.com/office/drawing/2014/main" id="{E2B4826A-27E1-488D-A108-247670EB7E50}"/>
              </a:ext>
            </a:extLst>
          </p:cNvPr>
          <p:cNvSpPr/>
          <p:nvPr/>
        </p:nvSpPr>
        <p:spPr bwMode="auto">
          <a:xfrm>
            <a:off x="5743947" y="1488956"/>
            <a:ext cx="900075" cy="437356"/>
          </a:xfrm>
          <a:prstGeom prst="wedgeEllipseCallout">
            <a:avLst>
              <a:gd name="adj1" fmla="val 70025"/>
              <a:gd name="adj2" fmla="val 49562"/>
            </a:avLst>
          </a:prstGeom>
          <a:solidFill>
            <a:schemeClr val="accent6">
              <a:lumMod val="75000"/>
            </a:scheme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lv-LV" sz="1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sym typeface="Gill Sans" charset="0"/>
              </a:rPr>
              <a:t>12387</a:t>
            </a:r>
          </a:p>
        </p:txBody>
      </p:sp>
      <p:sp>
        <p:nvSpPr>
          <p:cNvPr id="30" name="Runas burbulis: ovāls 29">
            <a:extLst>
              <a:ext uri="{FF2B5EF4-FFF2-40B4-BE49-F238E27FC236}">
                <a16:creationId xmlns:a16="http://schemas.microsoft.com/office/drawing/2014/main" id="{05F9CB98-5C0A-4690-89B4-F30C981D0B70}"/>
              </a:ext>
            </a:extLst>
          </p:cNvPr>
          <p:cNvSpPr/>
          <p:nvPr/>
        </p:nvSpPr>
        <p:spPr bwMode="auto">
          <a:xfrm>
            <a:off x="11903000" y="1011140"/>
            <a:ext cx="900000" cy="439200"/>
          </a:xfrm>
          <a:prstGeom prst="wedgeEllipseCallout">
            <a:avLst>
              <a:gd name="adj1" fmla="val 10460"/>
              <a:gd name="adj2" fmla="val 67481"/>
            </a:avLst>
          </a:prstGeom>
          <a:solidFill>
            <a:schemeClr val="accent6">
              <a:lumMod val="75000"/>
            </a:scheme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lv-LV" sz="1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sym typeface="Gill Sans" charset="0"/>
              </a:rPr>
              <a:t>23648</a:t>
            </a:r>
          </a:p>
        </p:txBody>
      </p:sp>
      <p:sp>
        <p:nvSpPr>
          <p:cNvPr id="31" name="Runas burbulis: ovāls 30">
            <a:extLst>
              <a:ext uri="{FF2B5EF4-FFF2-40B4-BE49-F238E27FC236}">
                <a16:creationId xmlns:a16="http://schemas.microsoft.com/office/drawing/2014/main" id="{46E93B94-FB11-424D-9646-5C1FA4FF490C}"/>
              </a:ext>
            </a:extLst>
          </p:cNvPr>
          <p:cNvSpPr/>
          <p:nvPr/>
        </p:nvSpPr>
        <p:spPr bwMode="auto">
          <a:xfrm>
            <a:off x="5762824" y="5956920"/>
            <a:ext cx="900000" cy="437356"/>
          </a:xfrm>
          <a:prstGeom prst="wedgeEllipseCallout">
            <a:avLst>
              <a:gd name="adj1" fmla="val 50891"/>
              <a:gd name="adj2" fmla="val 78033"/>
            </a:avLst>
          </a:prstGeom>
          <a:solidFill>
            <a:schemeClr val="accent6">
              <a:lumMod val="75000"/>
            </a:scheme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lv-LV" sz="14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sym typeface="Gill Sans" charset="0"/>
              </a:rPr>
              <a:t>7780</a:t>
            </a:r>
          </a:p>
        </p:txBody>
      </p:sp>
      <p:pic>
        <p:nvPicPr>
          <p:cNvPr id="5" name="Attēls 4">
            <a:extLst>
              <a:ext uri="{FF2B5EF4-FFF2-40B4-BE49-F238E27FC236}">
                <a16:creationId xmlns:a16="http://schemas.microsoft.com/office/drawing/2014/main" id="{344AD7E3-2791-421C-9C9E-B8E6F838D2C5}"/>
              </a:ext>
            </a:extLst>
          </p:cNvPr>
          <p:cNvPicPr>
            <a:picLocks noChangeAspect="1"/>
          </p:cNvPicPr>
          <p:nvPr/>
        </p:nvPicPr>
        <p:blipFill rotWithShape="1">
          <a:blip r:embed="rId9">
            <a:extLst>
              <a:ext uri="{28A0092B-C50C-407E-A947-70E740481C1C}">
                <a14:useLocalDpi xmlns:a14="http://schemas.microsoft.com/office/drawing/2010/main" val="0"/>
              </a:ext>
            </a:extLst>
          </a:blip>
          <a:srcRect l="235" r="1397"/>
          <a:stretch/>
        </p:blipFill>
        <p:spPr>
          <a:xfrm>
            <a:off x="6817330" y="5647527"/>
            <a:ext cx="6048000" cy="3751280"/>
          </a:xfrm>
          <a:prstGeom prst="rect">
            <a:avLst/>
          </a:prstGeom>
        </p:spPr>
      </p:pic>
    </p:spTree>
    <p:extLst>
      <p:ext uri="{BB962C8B-B14F-4D97-AF65-F5344CB8AC3E}">
        <p14:creationId xmlns:p14="http://schemas.microsoft.com/office/powerpoint/2010/main" val="328320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0-#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Graphic spid="25" grpId="0">
        <p:bldAsOne/>
      </p:bldGraphic>
      <p:bldGraphic spid="23" grpId="0">
        <p:bldAsOne/>
      </p:bldGraphic>
      <p:bldP spid="11"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0"/>
          </p:nvPr>
        </p:nvSpPr>
        <p:spPr/>
        <p:txBody>
          <a:bodyPr/>
          <a:lstStyle/>
          <a:p>
            <a:pPr>
              <a:defRPr/>
            </a:pPr>
            <a:fld id="{226DD25B-EBF6-4D76-A5E9-514FEE7A8745}" type="slidenum">
              <a:rPr lang="en-US" smtClean="0"/>
              <a:pPr>
                <a:defRPr/>
              </a:pPr>
              <a:t>36</a:t>
            </a:fld>
            <a:endParaRPr lang="en-US" dirty="0"/>
          </a:p>
        </p:txBody>
      </p:sp>
      <p:sp>
        <p:nvSpPr>
          <p:cNvPr id="17" name="Virsraksts 1"/>
          <p:cNvSpPr>
            <a:spLocks noGrp="1"/>
          </p:cNvSpPr>
          <p:nvPr>
            <p:ph type="title"/>
          </p:nvPr>
        </p:nvSpPr>
        <p:spPr>
          <a:xfrm>
            <a:off x="0" y="-19744"/>
            <a:ext cx="13004800" cy="925488"/>
          </a:xfrm>
        </p:spPr>
        <p:txBody>
          <a:bodyPr/>
          <a:lstStyle/>
          <a:p>
            <a:pPr algn="ct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RPP sociālajos medijos</a:t>
            </a:r>
          </a:p>
        </p:txBody>
      </p:sp>
      <p:sp>
        <p:nvSpPr>
          <p:cNvPr id="18" name="TextBox 17">
            <a:extLst>
              <a:ext uri="{FF2B5EF4-FFF2-40B4-BE49-F238E27FC236}">
                <a16:creationId xmlns:a16="http://schemas.microsoft.com/office/drawing/2014/main" id="{C4E61CBE-BBDC-4381-AAF3-9A8359694B90}"/>
              </a:ext>
            </a:extLst>
          </p:cNvPr>
          <p:cNvSpPr txBox="1"/>
          <p:nvPr/>
        </p:nvSpPr>
        <p:spPr>
          <a:xfrm>
            <a:off x="1677864" y="1489279"/>
            <a:ext cx="3168352" cy="3170099"/>
          </a:xfrm>
          <a:prstGeom prst="rect">
            <a:avLst/>
          </a:prstGeom>
          <a:noFill/>
        </p:spPr>
        <p:txBody>
          <a:bodyPr wrap="square" rtlCol="0">
            <a:spAutoFit/>
          </a:bodyPr>
          <a:lstStyle/>
          <a:p>
            <a:pPr marL="457200" indent="-457200" algn="l">
              <a:spcBef>
                <a:spcPts val="0"/>
              </a:spcBef>
              <a:spcAft>
                <a:spcPts val="1200"/>
              </a:spcAft>
              <a:buClr>
                <a:schemeClr val="bg1">
                  <a:lumMod val="65000"/>
                </a:schemeClr>
              </a:buClr>
              <a:buSzPct val="171000"/>
              <a:buFont typeface="Arial" panose="020B0604020202020204" pitchFamily="34" charset="0"/>
              <a:buChar char="•"/>
            </a:pPr>
            <a:r>
              <a:rPr lang="lv-LV" sz="2000" b="1" dirty="0">
                <a:solidFill>
                  <a:schemeClr val="tx1"/>
                </a:solidFill>
                <a:cs typeface="Times New Roman" pitchFamily="18" charset="0"/>
              </a:rPr>
              <a:t>Sagatavoti </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rPr>
              <a:t>22</a:t>
            </a:r>
            <a:r>
              <a:rPr lang="lv-LV" sz="2000" b="1" dirty="0">
                <a:solidFill>
                  <a:schemeClr val="tx1"/>
                </a:solidFill>
                <a:cs typeface="Times New Roman" pitchFamily="18" charset="0"/>
              </a:rPr>
              <a:t> video, kuriem kopā ir </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rPr>
              <a:t>2 500 000 </a:t>
            </a:r>
            <a:r>
              <a:rPr lang="lv-LV" sz="2000" b="1" dirty="0">
                <a:solidFill>
                  <a:schemeClr val="tx1"/>
                </a:solidFill>
                <a:cs typeface="Times New Roman" pitchFamily="18" charset="0"/>
              </a:rPr>
              <a:t>skatījumu.</a:t>
            </a:r>
          </a:p>
          <a:p>
            <a:pPr marL="457200" indent="-457200" algn="l">
              <a:spcBef>
                <a:spcPts val="0"/>
              </a:spcBef>
              <a:spcAft>
                <a:spcPts val="1200"/>
              </a:spcAft>
              <a:buClr>
                <a:schemeClr val="bg1">
                  <a:lumMod val="65000"/>
                </a:schemeClr>
              </a:buClr>
              <a:buSzPct val="171000"/>
              <a:buFont typeface="Arial" panose="020B0604020202020204" pitchFamily="34" charset="0"/>
              <a:buChar char="•"/>
            </a:pPr>
            <a:r>
              <a:rPr lang="lv-LV" sz="2000" b="1" dirty="0">
                <a:solidFill>
                  <a:schemeClr val="tx1"/>
                </a:solidFill>
                <a:cs typeface="Times New Roman" pitchFamily="18" charset="0"/>
              </a:rPr>
              <a:t>Populārākajam video </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rPr>
              <a:t>766 000 </a:t>
            </a:r>
            <a:r>
              <a:rPr lang="lv-LV" sz="2000" b="1" dirty="0">
                <a:solidFill>
                  <a:schemeClr val="tx1"/>
                </a:solidFill>
                <a:cs typeface="Times New Roman" pitchFamily="18" charset="0"/>
              </a:rPr>
              <a:t>skatījumu.</a:t>
            </a:r>
          </a:p>
          <a:p>
            <a:pPr marL="457200" indent="-457200" algn="l">
              <a:spcBef>
                <a:spcPts val="0"/>
              </a:spcBef>
              <a:spcAft>
                <a:spcPts val="1200"/>
              </a:spcAft>
              <a:buClr>
                <a:schemeClr val="bg1">
                  <a:lumMod val="65000"/>
                </a:schemeClr>
              </a:buClr>
              <a:buSzPct val="171000"/>
              <a:buFont typeface="Arial" panose="020B0604020202020204" pitchFamily="34" charset="0"/>
              <a:buChar char="•"/>
            </a:pPr>
            <a:r>
              <a:rPr lang="lv-LV" sz="2000" b="1" dirty="0">
                <a:solidFill>
                  <a:schemeClr val="tx1"/>
                </a:solidFill>
                <a:cs typeface="Times New Roman" pitchFamily="18" charset="0"/>
              </a:rPr>
              <a:t>Sagatavotas atbildes uz aptuveni </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rPr>
              <a:t>1000</a:t>
            </a:r>
            <a:r>
              <a:rPr lang="lv-LV" sz="2000" b="1" dirty="0">
                <a:solidFill>
                  <a:schemeClr val="tx1"/>
                </a:solidFill>
                <a:cs typeface="Times New Roman" pitchFamily="18" charset="0"/>
              </a:rPr>
              <a:t> iedzīvotāju jautājumiem.</a:t>
            </a:r>
          </a:p>
        </p:txBody>
      </p:sp>
      <p:pic>
        <p:nvPicPr>
          <p:cNvPr id="7" name="Attēls 6">
            <a:extLst>
              <a:ext uri="{FF2B5EF4-FFF2-40B4-BE49-F238E27FC236}">
                <a16:creationId xmlns:a16="http://schemas.microsoft.com/office/drawing/2014/main" id="{A8C8522D-6360-41F1-B2DE-FD9A0C9351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0192" y="1489279"/>
            <a:ext cx="8259706" cy="3667050"/>
          </a:xfrm>
          <a:prstGeom prst="rect">
            <a:avLst/>
          </a:prstGeom>
        </p:spPr>
      </p:pic>
      <p:sp>
        <p:nvSpPr>
          <p:cNvPr id="6" name="TextBox 5">
            <a:extLst>
              <a:ext uri="{FF2B5EF4-FFF2-40B4-BE49-F238E27FC236}">
                <a16:creationId xmlns:a16="http://schemas.microsoft.com/office/drawing/2014/main" id="{13C3B907-8B5A-42FD-AFAE-631903D99372}"/>
              </a:ext>
            </a:extLst>
          </p:cNvPr>
          <p:cNvSpPr txBox="1"/>
          <p:nvPr/>
        </p:nvSpPr>
        <p:spPr>
          <a:xfrm>
            <a:off x="10102800" y="6210687"/>
            <a:ext cx="2787098" cy="2554545"/>
          </a:xfrm>
          <a:prstGeom prst="rect">
            <a:avLst/>
          </a:prstGeom>
          <a:noFill/>
        </p:spPr>
        <p:txBody>
          <a:bodyPr wrap="square" rtlCol="0">
            <a:spAutoFit/>
          </a:bodyPr>
          <a:lstStyle/>
          <a:p>
            <a:r>
              <a:rPr lang="lv-LV" sz="3200" dirty="0"/>
              <a:t>2021.gadā RPP notika pāreja uz jauna parauga apliecībām.</a:t>
            </a:r>
          </a:p>
        </p:txBody>
      </p:sp>
      <p:pic>
        <p:nvPicPr>
          <p:cNvPr id="3" name="Attēls 2" descr="Attēls, kurā ir teksts&#10;&#10;Apraksts ģenerēts automātiski">
            <a:extLst>
              <a:ext uri="{FF2B5EF4-FFF2-40B4-BE49-F238E27FC236}">
                <a16:creationId xmlns:a16="http://schemas.microsoft.com/office/drawing/2014/main" id="{3C4B47E8-7EF2-4015-B84F-96BA5A097F90}"/>
              </a:ext>
            </a:extLst>
          </p:cNvPr>
          <p:cNvPicPr>
            <a:picLocks noChangeAspect="1"/>
          </p:cNvPicPr>
          <p:nvPr/>
        </p:nvPicPr>
        <p:blipFill rotWithShape="1">
          <a:blip r:embed="rId4">
            <a:extLst>
              <a:ext uri="{28A0092B-C50C-407E-A947-70E740481C1C}">
                <a14:useLocalDpi xmlns:a14="http://schemas.microsoft.com/office/drawing/2010/main" val="0"/>
              </a:ext>
            </a:extLst>
          </a:blip>
          <a:srcRect t="5098"/>
          <a:stretch/>
        </p:blipFill>
        <p:spPr>
          <a:xfrm>
            <a:off x="1677864" y="5242913"/>
            <a:ext cx="8540392" cy="4375325"/>
          </a:xfrm>
          <a:prstGeom prst="rect">
            <a:avLst/>
          </a:prstGeom>
        </p:spPr>
      </p:pic>
    </p:spTree>
    <p:extLst>
      <p:ext uri="{BB962C8B-B14F-4D97-AF65-F5344CB8AC3E}">
        <p14:creationId xmlns:p14="http://schemas.microsoft.com/office/powerpoint/2010/main" val="131555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1000"/>
                                        <p:tgtEl>
                                          <p:spTgt spid="18">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Effect transition="in" filter="fade">
                                      <p:cBhvr>
                                        <p:cTn id="18" dur="1000"/>
                                        <p:tgtEl>
                                          <p:spTgt spid="18">
                                            <p:txEl>
                                              <p:pRg st="2" end="2"/>
                                            </p:txEl>
                                          </p:spTgt>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8" name="Заголовок 1"/>
          <p:cNvSpPr>
            <a:spLocks noGrp="1"/>
          </p:cNvSpPr>
          <p:nvPr>
            <p:ph type="ctrTitle"/>
          </p:nvPr>
        </p:nvSpPr>
        <p:spPr>
          <a:xfrm>
            <a:off x="0" y="0"/>
            <a:ext cx="13004800" cy="988368"/>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RPP 2021.gadā vidēji diennaktī </a:t>
            </a:r>
          </a:p>
        </p:txBody>
      </p:sp>
      <p:sp>
        <p:nvSpPr>
          <p:cNvPr id="4" name="Номер слайда 3"/>
          <p:cNvSpPr>
            <a:spLocks noGrp="1"/>
          </p:cNvSpPr>
          <p:nvPr>
            <p:ph type="sldNum" sz="quarter" idx="10"/>
          </p:nvPr>
        </p:nvSpPr>
        <p:spPr/>
        <p:txBody>
          <a:bodyPr/>
          <a:lstStyle/>
          <a:p>
            <a:pPr>
              <a:defRPr/>
            </a:pPr>
            <a:fld id="{38A4AE0B-6CEB-4561-9FF3-FBE4BA164263}" type="slidenum">
              <a:rPr lang="lv-LV" smtClean="0"/>
              <a:pPr>
                <a:defRPr/>
              </a:pPr>
              <a:t>37</a:t>
            </a:fld>
            <a:endParaRPr lang="lv-LV"/>
          </a:p>
        </p:txBody>
      </p:sp>
      <p:sp>
        <p:nvSpPr>
          <p:cNvPr id="6" name="Rectangle 5"/>
          <p:cNvSpPr txBox="1">
            <a:spLocks/>
          </p:cNvSpPr>
          <p:nvPr/>
        </p:nvSpPr>
        <p:spPr bwMode="auto">
          <a:xfrm>
            <a:off x="1677864" y="916360"/>
            <a:ext cx="11161240" cy="6552728"/>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noAutofit/>
          </a:bodyPr>
          <a:lstStyle/>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apkalpoti policijas izsaukumi</a:t>
            </a:r>
            <a:r>
              <a:rPr lang="lv-LV" sz="32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302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(-6.8%)</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redzeslokā nonākušas personas </a:t>
            </a:r>
            <a:r>
              <a:rPr lang="lv-LV" sz="32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334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(+14%) </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policijas darbinieki patrulē pilsētas ielās </a:t>
            </a:r>
            <a:r>
              <a:rPr lang="lv-LV" sz="20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177</a:t>
            </a:r>
            <a:r>
              <a:rPr lang="lv-LV" sz="20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(-3.3%)</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fiksēti </a:t>
            </a:r>
            <a:r>
              <a:rPr lang="lv-LV" sz="3200" dirty="0" err="1">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APP</a:t>
            </a: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-lēmumi 	</a:t>
            </a:r>
            <a:r>
              <a:rPr lang="lv-LV" sz="20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92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(-25%) </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reģistrēti iesniegumi, pieprasījumi, pieteikumi u.c. </a:t>
            </a:r>
            <a:r>
              <a:rPr lang="lv-LV" sz="20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123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(+0.8%) </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fiksēti administratīva rakstura pārkāpumi personai</a:t>
            </a:r>
            <a:r>
              <a:rPr lang="lv-LV" sz="20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66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(+24%)</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saņemti izsaukumi par ģimenes konfliktiem  </a:t>
            </a:r>
            <a:r>
              <a:rPr lang="lv-LV" sz="14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4</a:t>
            </a:r>
            <a:r>
              <a:rPr lang="lv-LV" sz="20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(-20%)</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Valsts policijā nogādātas personas</a:t>
            </a:r>
            <a:r>
              <a:rPr lang="lv-LV" sz="20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3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(-40%)</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aizturētas meklēšanā izsludinātas personas</a:t>
            </a:r>
            <a:r>
              <a:rPr lang="lv-LV" sz="2000" b="1" i="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2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(0.0%)</a:t>
            </a:r>
          </a:p>
          <a:p>
            <a:pPr marL="0" lvl="1" algn="just" defTabSz="359976" fontAlgn="auto">
              <a:spcBef>
                <a:spcPts val="600"/>
              </a:spcBef>
              <a:spcAft>
                <a:spcPts val="600"/>
              </a:spcAft>
              <a:buClr>
                <a:schemeClr val="bg1">
                  <a:lumMod val="65000"/>
                </a:schemeClr>
              </a:buClr>
              <a:buSzPct val="171000"/>
              <a:defRPr/>
            </a:pP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fiksēti administratīvie pārkāpumi vērsti pret </a:t>
            </a:r>
            <a:r>
              <a:rPr lang="lv-LV" sz="3200" dirty="0" err="1">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NG</a:t>
            </a: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1-2</a:t>
            </a:r>
            <a:r>
              <a:rPr lang="lv-LV" sz="14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		</a:t>
            </a:r>
            <a:r>
              <a:rPr lang="lv-LV" sz="2000" dirty="0">
                <a:solidFill>
                  <a:schemeClr val="tx1"/>
                </a:solidFill>
                <a:effectLst>
                  <a:outerShdw blurRad="38100" dist="38100" dir="2700000" algn="tl">
                    <a:srgbClr val="000000">
                      <a:alpha val="43137"/>
                    </a:srgbClr>
                  </a:outerShdw>
                </a:effectLst>
                <a:ea typeface="ヒラギノ明朝 ProN W3" charset="0"/>
                <a:cs typeface="Times New Roman" pitchFamily="18" charset="0"/>
                <a:sym typeface="Times" charset="0"/>
              </a:rPr>
              <a:t>(-24%)</a:t>
            </a:r>
          </a:p>
        </p:txBody>
      </p:sp>
      <p:pic>
        <p:nvPicPr>
          <p:cNvPr id="2" name="Attēls 1">
            <a:extLst>
              <a:ext uri="{FF2B5EF4-FFF2-40B4-BE49-F238E27FC236}">
                <a16:creationId xmlns:a16="http://schemas.microsoft.com/office/drawing/2014/main" id="{4295E3FE-808A-4183-801C-05758663594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29356" y="7365414"/>
            <a:ext cx="3980956" cy="2236361"/>
          </a:xfrm>
          <a:prstGeom prst="rect">
            <a:avLst/>
          </a:prstGeom>
        </p:spPr>
      </p:pic>
      <p:pic>
        <p:nvPicPr>
          <p:cNvPr id="3" name="Attēls 2">
            <a:extLst>
              <a:ext uri="{FF2B5EF4-FFF2-40B4-BE49-F238E27FC236}">
                <a16:creationId xmlns:a16="http://schemas.microsoft.com/office/drawing/2014/main" id="{F97595F6-80C2-4C61-A9DF-DE29351260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96037" y="7366176"/>
            <a:ext cx="3822752" cy="2235599"/>
          </a:xfrm>
          <a:prstGeom prst="rect">
            <a:avLst/>
          </a:prstGeom>
        </p:spPr>
      </p:pic>
      <p:pic>
        <p:nvPicPr>
          <p:cNvPr id="8" name="Attēls 7">
            <a:extLst>
              <a:ext uri="{FF2B5EF4-FFF2-40B4-BE49-F238E27FC236}">
                <a16:creationId xmlns:a16="http://schemas.microsoft.com/office/drawing/2014/main" id="{99E3D5BB-CF0C-41EB-9755-AE23F1CF0D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26736" y="7365414"/>
            <a:ext cx="3355360" cy="2236361"/>
          </a:xfrm>
          <a:prstGeom prst="rect">
            <a:avLst/>
          </a:prstGeom>
        </p:spPr>
      </p:pic>
      <p:pic>
        <p:nvPicPr>
          <p:cNvPr id="14" name="Attēls 13">
            <a:extLst>
              <a:ext uri="{FF2B5EF4-FFF2-40B4-BE49-F238E27FC236}">
                <a16:creationId xmlns:a16="http://schemas.microsoft.com/office/drawing/2014/main" id="{2D545448-D740-4E9A-B93F-C9E243F351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80610" y="7365414"/>
            <a:ext cx="4019433" cy="2242800"/>
          </a:xfrm>
          <a:prstGeom prst="rect">
            <a:avLst/>
          </a:prstGeom>
        </p:spPr>
      </p:pic>
      <p:pic>
        <p:nvPicPr>
          <p:cNvPr id="15" name="Attēls 14">
            <a:extLst>
              <a:ext uri="{FF2B5EF4-FFF2-40B4-BE49-F238E27FC236}">
                <a16:creationId xmlns:a16="http://schemas.microsoft.com/office/drawing/2014/main" id="{2B604E2C-470E-4545-9752-8D74DC3F0B9E}"/>
              </a:ext>
            </a:extLst>
          </p:cNvPr>
          <p:cNvPicPr>
            <a:picLocks noChangeAspect="1"/>
          </p:cNvPicPr>
          <p:nvPr/>
        </p:nvPicPr>
        <p:blipFill rotWithShape="1">
          <a:blip r:embed="rId6">
            <a:extLst>
              <a:ext uri="{28A0092B-C50C-407E-A947-70E740481C1C}">
                <a14:useLocalDpi xmlns:a14="http://schemas.microsoft.com/office/drawing/2010/main" val="0"/>
              </a:ext>
            </a:extLst>
          </a:blip>
          <a:srcRect l="14894" r="43860"/>
          <a:stretch/>
        </p:blipFill>
        <p:spPr>
          <a:xfrm>
            <a:off x="7264983" y="7365414"/>
            <a:ext cx="1657855" cy="2242800"/>
          </a:xfrm>
          <a:prstGeom prst="rect">
            <a:avLst/>
          </a:prstGeom>
        </p:spPr>
      </p:pic>
      <p:pic>
        <p:nvPicPr>
          <p:cNvPr id="13" name="Attēls 12">
            <a:extLst>
              <a:ext uri="{FF2B5EF4-FFF2-40B4-BE49-F238E27FC236}">
                <a16:creationId xmlns:a16="http://schemas.microsoft.com/office/drawing/2014/main" id="{687D3897-8A0A-4B92-A843-63D10843E9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947" r="17724"/>
          <a:stretch/>
        </p:blipFill>
        <p:spPr>
          <a:xfrm>
            <a:off x="1749872" y="7365414"/>
            <a:ext cx="2550179" cy="2235599"/>
          </a:xfrm>
          <a:prstGeom prst="rect">
            <a:avLst/>
          </a:prstGeom>
        </p:spPr>
      </p:pic>
      <p:pic>
        <p:nvPicPr>
          <p:cNvPr id="16" name="Attēls 15">
            <a:extLst>
              <a:ext uri="{FF2B5EF4-FFF2-40B4-BE49-F238E27FC236}">
                <a16:creationId xmlns:a16="http://schemas.microsoft.com/office/drawing/2014/main" id="{76FC8AE2-54F4-4353-BBC4-39E363E29245}"/>
              </a:ext>
            </a:extLst>
          </p:cNvPr>
          <p:cNvPicPr>
            <a:picLocks noChangeAspect="1"/>
          </p:cNvPicPr>
          <p:nvPr/>
        </p:nvPicPr>
        <p:blipFill rotWithShape="1">
          <a:blip r:embed="rId8">
            <a:extLst>
              <a:ext uri="{28A0092B-C50C-407E-A947-70E740481C1C}">
                <a14:useLocalDpi xmlns:a14="http://schemas.microsoft.com/office/drawing/2010/main" val="0"/>
              </a:ext>
            </a:extLst>
          </a:blip>
          <a:srcRect r="26544"/>
          <a:stretch/>
        </p:blipFill>
        <p:spPr>
          <a:xfrm>
            <a:off x="9964548" y="7365414"/>
            <a:ext cx="2952516" cy="2242800"/>
          </a:xfrm>
          <a:prstGeom prst="rect">
            <a:avLst/>
          </a:prstGeom>
        </p:spPr>
      </p:pic>
      <p:pic>
        <p:nvPicPr>
          <p:cNvPr id="12" name="Attēls 11">
            <a:extLst>
              <a:ext uri="{FF2B5EF4-FFF2-40B4-BE49-F238E27FC236}">
                <a16:creationId xmlns:a16="http://schemas.microsoft.com/office/drawing/2014/main" id="{ED4A4B4D-5C4A-41AF-A2C6-0C1B9EEE265A}"/>
              </a:ext>
            </a:extLst>
          </p:cNvPr>
          <p:cNvPicPr>
            <a:picLocks noChangeAspect="1"/>
          </p:cNvPicPr>
          <p:nvPr/>
        </p:nvPicPr>
        <p:blipFill rotWithShape="1">
          <a:blip r:embed="rId9">
            <a:extLst>
              <a:ext uri="{28A0092B-C50C-407E-A947-70E740481C1C}">
                <a14:useLocalDpi xmlns:a14="http://schemas.microsoft.com/office/drawing/2010/main" val="0"/>
              </a:ext>
            </a:extLst>
          </a:blip>
          <a:srcRect l="29465" r="17447"/>
          <a:stretch/>
        </p:blipFill>
        <p:spPr>
          <a:xfrm>
            <a:off x="8675516" y="7365414"/>
            <a:ext cx="2133826" cy="2242800"/>
          </a:xfrm>
          <a:prstGeom prst="rect">
            <a:avLst/>
          </a:prstGeom>
        </p:spPr>
      </p:pic>
    </p:spTree>
    <p:extLst>
      <p:ext uri="{BB962C8B-B14F-4D97-AF65-F5344CB8AC3E}">
        <p14:creationId xmlns:p14="http://schemas.microsoft.com/office/powerpoint/2010/main" val="289242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1000"/>
                                        <p:tgtEl>
                                          <p:spTgt spid="6">
                                            <p:txEl>
                                              <p:pRg st="2" end="2"/>
                                            </p:txEl>
                                          </p:spTgt>
                                        </p:tgtEl>
                                      </p:cBhvr>
                                    </p:animEffect>
                                    <p:anim calcmode="lin" valueType="num">
                                      <p:cBhvr>
                                        <p:cTn id="3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1000"/>
                                        <p:tgtEl>
                                          <p:spTgt spid="6">
                                            <p:txEl>
                                              <p:pRg st="3" end="3"/>
                                            </p:txEl>
                                          </p:spTgt>
                                        </p:tgtEl>
                                      </p:cBhvr>
                                    </p:animEffect>
                                    <p:anim calcmode="lin" valueType="num">
                                      <p:cBhvr>
                                        <p:cTn id="4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5000"/>
                            </p:stCondLst>
                            <p:childTnLst>
                              <p:par>
                                <p:cTn id="44" presetID="42" presetClass="entr" presetSubtype="0" fill="hold" grpId="0" nodeType="after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42"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Effect transition="in" filter="fade">
                                      <p:cBhvr>
                                        <p:cTn id="77" dur="1000"/>
                                        <p:tgtEl>
                                          <p:spTgt spid="6">
                                            <p:txEl>
                                              <p:pRg st="5" end="5"/>
                                            </p:txEl>
                                          </p:spTgt>
                                        </p:tgtEl>
                                      </p:cBhvr>
                                    </p:animEffect>
                                    <p:anim calcmode="lin" valueType="num">
                                      <p:cBhvr>
                                        <p:cTn id="7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80" fill="hold">
                            <p:stCondLst>
                              <p:cond delay="7000"/>
                            </p:stCondLst>
                            <p:childTnLst>
                              <p:par>
                                <p:cTn id="81" presetID="42" presetClass="entr" presetSubtype="0" fill="hold" grpId="0" nodeType="afterEffect">
                                  <p:stCondLst>
                                    <p:cond delay="0"/>
                                  </p:stCondLst>
                                  <p:childTnLst>
                                    <p:set>
                                      <p:cBhvr>
                                        <p:cTn id="82" dur="1" fill="hold">
                                          <p:stCondLst>
                                            <p:cond delay="0"/>
                                          </p:stCondLst>
                                        </p:cTn>
                                        <p:tgtEl>
                                          <p:spTgt spid="6">
                                            <p:txEl>
                                              <p:pRg st="6" end="6"/>
                                            </p:txEl>
                                          </p:spTgt>
                                        </p:tgtEl>
                                        <p:attrNameLst>
                                          <p:attrName>style.visibility</p:attrName>
                                        </p:attrNameLst>
                                      </p:cBhvr>
                                      <p:to>
                                        <p:strVal val="visible"/>
                                      </p:to>
                                    </p:set>
                                    <p:animEffect transition="in" filter="fade">
                                      <p:cBhvr>
                                        <p:cTn id="83" dur="1000"/>
                                        <p:tgtEl>
                                          <p:spTgt spid="6">
                                            <p:txEl>
                                              <p:pRg st="6" end="6"/>
                                            </p:txEl>
                                          </p:spTgt>
                                        </p:tgtEl>
                                      </p:cBhvr>
                                    </p:animEffect>
                                    <p:anim calcmode="lin" valueType="num">
                                      <p:cBhvr>
                                        <p:cTn id="8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8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86" fill="hold">
                            <p:stCondLst>
                              <p:cond delay="8000"/>
                            </p:stCondLst>
                            <p:childTnLst>
                              <p:par>
                                <p:cTn id="87" presetID="42" presetClass="entr" presetSubtype="0" fill="hold" grpId="0" nodeType="afterEffect">
                                  <p:stCondLst>
                                    <p:cond delay="0"/>
                                  </p:stCondLst>
                                  <p:childTnLst>
                                    <p:set>
                                      <p:cBhvr>
                                        <p:cTn id="88" dur="1" fill="hold">
                                          <p:stCondLst>
                                            <p:cond delay="0"/>
                                          </p:stCondLst>
                                        </p:cTn>
                                        <p:tgtEl>
                                          <p:spTgt spid="6">
                                            <p:txEl>
                                              <p:pRg st="7" end="7"/>
                                            </p:txEl>
                                          </p:spTgt>
                                        </p:tgtEl>
                                        <p:attrNameLst>
                                          <p:attrName>style.visibility</p:attrName>
                                        </p:attrNameLst>
                                      </p:cBhvr>
                                      <p:to>
                                        <p:strVal val="visible"/>
                                      </p:to>
                                    </p:set>
                                    <p:animEffect transition="in" filter="fade">
                                      <p:cBhvr>
                                        <p:cTn id="89" dur="1000"/>
                                        <p:tgtEl>
                                          <p:spTgt spid="6">
                                            <p:txEl>
                                              <p:pRg st="7" end="7"/>
                                            </p:txEl>
                                          </p:spTgt>
                                        </p:tgtEl>
                                      </p:cBhvr>
                                    </p:animEffect>
                                    <p:anim calcmode="lin" valueType="num">
                                      <p:cBhvr>
                                        <p:cTn id="9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9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92" fill="hold">
                            <p:stCondLst>
                              <p:cond delay="9000"/>
                            </p:stCondLst>
                            <p:childTnLst>
                              <p:par>
                                <p:cTn id="93" presetID="42" presetClass="entr" presetSubtype="0" fill="hold" grpId="0" nodeType="afterEffect">
                                  <p:stCondLst>
                                    <p:cond delay="0"/>
                                  </p:stCondLst>
                                  <p:childTnLst>
                                    <p:set>
                                      <p:cBhvr>
                                        <p:cTn id="94" dur="1" fill="hold">
                                          <p:stCondLst>
                                            <p:cond delay="0"/>
                                          </p:stCondLst>
                                        </p:cTn>
                                        <p:tgtEl>
                                          <p:spTgt spid="6">
                                            <p:txEl>
                                              <p:pRg st="8" end="8"/>
                                            </p:txEl>
                                          </p:spTgt>
                                        </p:tgtEl>
                                        <p:attrNameLst>
                                          <p:attrName>style.visibility</p:attrName>
                                        </p:attrNameLst>
                                      </p:cBhvr>
                                      <p:to>
                                        <p:strVal val="visible"/>
                                      </p:to>
                                    </p:set>
                                    <p:animEffect transition="in" filter="fade">
                                      <p:cBhvr>
                                        <p:cTn id="95" dur="1000"/>
                                        <p:tgtEl>
                                          <p:spTgt spid="6">
                                            <p:txEl>
                                              <p:pRg st="8" end="8"/>
                                            </p:txEl>
                                          </p:spTgt>
                                        </p:tgtEl>
                                      </p:cBhvr>
                                    </p:animEffect>
                                    <p:anim calcmode="lin" valueType="num">
                                      <p:cBhvr>
                                        <p:cTn id="9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97"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98" fill="hold">
                            <p:stCondLst>
                              <p:cond delay="10000"/>
                            </p:stCondLst>
                            <p:childTnLst>
                              <p:par>
                                <p:cTn id="99" presetID="42" presetClass="entr" presetSubtype="0" fill="hold" grpId="0" nodeType="afterEffect">
                                  <p:stCondLst>
                                    <p:cond delay="0"/>
                                  </p:stCondLst>
                                  <p:childTnLst>
                                    <p:set>
                                      <p:cBhvr>
                                        <p:cTn id="100" dur="1" fill="hold">
                                          <p:stCondLst>
                                            <p:cond delay="0"/>
                                          </p:stCondLst>
                                        </p:cTn>
                                        <p:tgtEl>
                                          <p:spTgt spid="6">
                                            <p:txEl>
                                              <p:pRg st="9" end="9"/>
                                            </p:txEl>
                                          </p:spTgt>
                                        </p:tgtEl>
                                        <p:attrNameLst>
                                          <p:attrName>style.visibility</p:attrName>
                                        </p:attrNameLst>
                                      </p:cBhvr>
                                      <p:to>
                                        <p:strVal val="visible"/>
                                      </p:to>
                                    </p:set>
                                    <p:animEffect transition="in" filter="fade">
                                      <p:cBhvr>
                                        <p:cTn id="101" dur="1000"/>
                                        <p:tgtEl>
                                          <p:spTgt spid="6">
                                            <p:txEl>
                                              <p:pRg st="9" end="9"/>
                                            </p:txEl>
                                          </p:spTgt>
                                        </p:tgtEl>
                                      </p:cBhvr>
                                    </p:animEffect>
                                    <p:anim calcmode="lin" valueType="num">
                                      <p:cBhvr>
                                        <p:cTn id="102"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103"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a:xfrm>
            <a:off x="1270000" y="1638300"/>
            <a:ext cx="10464800" cy="2743201"/>
          </a:xfrm>
        </p:spPr>
        <p:txBody>
          <a:bodyPr/>
          <a:lstStyle/>
          <a:p>
            <a:r>
              <a:rPr lang="lv-LV" dirty="0"/>
              <a:t>Paldies!</a:t>
            </a:r>
          </a:p>
        </p:txBody>
      </p:sp>
      <p:sp>
        <p:nvSpPr>
          <p:cNvPr id="3" name="Номер слайда 2"/>
          <p:cNvSpPr>
            <a:spLocks noGrp="1"/>
          </p:cNvSpPr>
          <p:nvPr>
            <p:ph type="sldNum" sz="quarter" idx="10"/>
          </p:nvPr>
        </p:nvSpPr>
        <p:spPr/>
        <p:txBody>
          <a:bodyPr/>
          <a:lstStyle/>
          <a:p>
            <a:pPr>
              <a:defRPr/>
            </a:pPr>
            <a:fld id="{37DFFCB1-33FE-4F52-B314-C7260424FFF0}" type="slidenum">
              <a:rPr lang="en-US" smtClean="0"/>
              <a:pPr>
                <a:defRPr/>
              </a:pPr>
              <a:t>38</a:t>
            </a:fld>
            <a:endParaRPr lang="en-US"/>
          </a:p>
        </p:txBody>
      </p:sp>
      <p:sp>
        <p:nvSpPr>
          <p:cNvPr id="4" name="Заголовок 1">
            <a:hlinkClick r:id="rId2" action="ppaction://hlinksldjump"/>
          </p:cNvPr>
          <p:cNvSpPr txBox="1">
            <a:spLocks/>
          </p:cNvSpPr>
          <p:nvPr/>
        </p:nvSpPr>
        <p:spPr bwMode="auto">
          <a:xfrm>
            <a:off x="0" y="0"/>
            <a:ext cx="13004800" cy="9753599"/>
          </a:xfrm>
          <a:prstGeom prst="rect">
            <a:avLst/>
          </a:prstGeom>
          <a:noFill/>
          <a:ln w="12700">
            <a:noFill/>
            <a:miter lim="800000"/>
            <a:headEnd/>
            <a:tailEnd/>
          </a:ln>
        </p:spPr>
        <p:txBody>
          <a:bodyPr vert="horz" wrap="square" lIns="50796" tIns="50796" rIns="50796" bIns="50796" numCol="1" anchor="ctr" anchorCtr="0" compatLnSpc="1">
            <a:prstTxWarp prst="textNoShape">
              <a:avLst/>
            </a:prstTxWarp>
          </a:bodyPr>
          <a:lstStyle/>
          <a:p>
            <a:pPr defTabSz="914340" eaLnBrk="0" hangingPunct="0">
              <a:defRPr/>
            </a:pPr>
            <a:endParaRPr lang="lv-LV" sz="5800" b="1" kern="0" dirty="0">
              <a:solidFill>
                <a:srgbClr val="FFFFFF"/>
              </a:solidFill>
              <a:latin typeface="+mj-lt"/>
              <a:ea typeface="ヒラギノ明朝 ProN W6" charset="0"/>
              <a:cs typeface="+mj-cs"/>
              <a:sym typeface="Times"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Заголовок 1"/>
          <p:cNvSpPr>
            <a:spLocks noGrp="1"/>
          </p:cNvSpPr>
          <p:nvPr>
            <p:ph type="ctrTitle"/>
          </p:nvPr>
        </p:nvSpPr>
        <p:spPr>
          <a:xfrm>
            <a:off x="0" y="0"/>
            <a:ext cx="13004800" cy="1079551"/>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Personālsastāvs</a:t>
            </a:r>
          </a:p>
        </p:txBody>
      </p:sp>
      <p:sp>
        <p:nvSpPr>
          <p:cNvPr id="4" name="Номер слайда 3"/>
          <p:cNvSpPr>
            <a:spLocks noGrp="1"/>
          </p:cNvSpPr>
          <p:nvPr>
            <p:ph type="sldNum" sz="quarter" idx="10"/>
          </p:nvPr>
        </p:nvSpPr>
        <p:spPr/>
        <p:txBody>
          <a:bodyPr/>
          <a:lstStyle/>
          <a:p>
            <a:pPr>
              <a:defRPr/>
            </a:pPr>
            <a:fld id="{5610A23F-8003-43D9-BCF2-797CA6818CCD}" type="slidenum">
              <a:rPr lang="lv-LV" smtClean="0"/>
              <a:pPr>
                <a:defRPr/>
              </a:pPr>
              <a:t>4</a:t>
            </a:fld>
            <a:endParaRPr lang="lv-LV"/>
          </a:p>
        </p:txBody>
      </p:sp>
      <p:sp>
        <p:nvSpPr>
          <p:cNvPr id="8" name="Rectangle 10"/>
          <p:cNvSpPr txBox="1">
            <a:spLocks noChangeAspect="1"/>
          </p:cNvSpPr>
          <p:nvPr/>
        </p:nvSpPr>
        <p:spPr bwMode="auto">
          <a:xfrm>
            <a:off x="1656184" y="1220850"/>
            <a:ext cx="11254928" cy="2287798"/>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spAutoFit/>
          </a:bodyPr>
          <a:lstStyle/>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RPP </a:t>
            </a:r>
            <a:r>
              <a:rPr lang="lv-LV" sz="3200" b="1" dirty="0">
                <a:solidFill>
                  <a:schemeClr val="tx1"/>
                </a:solidFill>
                <a:ea typeface="ヒラギノ明朝 ProN W3" charset="0"/>
                <a:cs typeface="Times New Roman" pitchFamily="18" charset="0"/>
                <a:sym typeface="Times" charset="0"/>
              </a:rPr>
              <a:t>amata vietu </a:t>
            </a:r>
            <a:r>
              <a:rPr lang="lv-LV" sz="3200" dirty="0">
                <a:solidFill>
                  <a:schemeClr val="tx1"/>
                </a:solidFill>
                <a:ea typeface="ヒラギノ明朝 ProN W3" charset="0"/>
                <a:cs typeface="Times New Roman" pitchFamily="18" charset="0"/>
                <a:sym typeface="Times" charset="0"/>
              </a:rPr>
              <a:t>skaits 31.12.2021 –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957 </a:t>
            </a:r>
            <a:r>
              <a:rPr lang="lv-LV" sz="3200" dirty="0">
                <a:solidFill>
                  <a:schemeClr val="tx1"/>
                </a:solidFill>
                <a:ea typeface="ヒラギノ明朝 ProN W3" charset="0"/>
                <a:cs typeface="Times New Roman" pitchFamily="18" charset="0"/>
                <a:sym typeface="Times" charset="0"/>
              </a:rPr>
              <a:t>vienības. </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Amata vietu aizpildījums</a:t>
            </a:r>
            <a:r>
              <a:rPr lang="lv-LV" sz="3200" b="1" kern="0" dirty="0">
                <a:solidFill>
                  <a:schemeClr val="tx1"/>
                </a:solidFill>
                <a:latin typeface="Times New Roman" pitchFamily="18" charset="0"/>
                <a:ea typeface="ヒラギノ明朝 ProN W3" charset="0"/>
                <a:cs typeface="Times New Roman" pitchFamily="18" charset="0"/>
                <a:sym typeface="Times" charset="0"/>
              </a:rPr>
              <a:t>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84.4%</a:t>
            </a:r>
            <a:r>
              <a:rPr lang="lv-LV" sz="3200" b="1" kern="0" dirty="0">
                <a:ln w="3175">
                  <a:solidFill>
                    <a:srgbClr val="003300"/>
                  </a:solidFill>
                </a:ln>
                <a:solidFill>
                  <a:schemeClr val="tx1"/>
                </a:solidFill>
                <a:effectLst>
                  <a:glow rad="101600">
                    <a:schemeClr val="accent2">
                      <a:satMod val="175000"/>
                      <a:alpha val="40000"/>
                    </a:schemeClr>
                  </a:glow>
                </a:effectLst>
                <a:latin typeface="Times New Roman" pitchFamily="18" charset="0"/>
                <a:ea typeface="ヒラギノ明朝 ProN W3" charset="0"/>
                <a:cs typeface="Times New Roman" pitchFamily="18" charset="0"/>
                <a:sym typeface="Times" charset="0"/>
              </a:rPr>
              <a:t> </a:t>
            </a:r>
            <a:r>
              <a:rPr lang="lv-LV" sz="20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(60 % vīrieši, 40% sievietes).</a:t>
            </a:r>
            <a:endParaRPr lang="lv-LV" sz="2000" dirty="0">
              <a:solidFill>
                <a:schemeClr val="tx1"/>
              </a:solidFill>
              <a:ea typeface="ヒラギノ明朝 ProN W3" charset="0"/>
              <a:cs typeface="Times New Roman" pitchFamily="18" charset="0"/>
              <a:sym typeface="Times" charset="0"/>
            </a:endParaRP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Gada laikā pieņemti darbā un apmācīti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67 </a:t>
            </a:r>
            <a:r>
              <a:rPr lang="lv-LV" sz="18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(-33%)</a:t>
            </a:r>
            <a:r>
              <a:rPr lang="lv-LV" sz="20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darbinieki, darba tiesiskās attiecības pārtrauktas ar </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122</a:t>
            </a:r>
            <a:r>
              <a:rPr lang="lv-LV" sz="3300" dirty="0">
                <a:solidFill>
                  <a:schemeClr val="tx1"/>
                </a:solidFill>
                <a:ea typeface="ヒラギノ明朝 ProN W3" charset="0"/>
                <a:cs typeface="Times New Roman" pitchFamily="18" charset="0"/>
                <a:sym typeface="Times" charset="0"/>
              </a:rPr>
              <a:t> </a:t>
            </a:r>
            <a:r>
              <a:rPr lang="lv-LV" sz="1800"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(+39%</a:t>
            </a:r>
            <a:r>
              <a:rPr lang="lv-LV" sz="1800" dirty="0">
                <a:solidFill>
                  <a:schemeClr val="tx1"/>
                </a:solidFill>
                <a:effectLst>
                  <a:outerShdw blurRad="38100" dist="38100" dir="2700000" algn="tl">
                    <a:srgbClr val="C0C0C0"/>
                  </a:outerShdw>
                </a:effectLst>
                <a:cs typeface="Times New Roman" pitchFamily="18" charset="0"/>
                <a:sym typeface="Times" charset="0"/>
              </a:rPr>
              <a:t>)</a:t>
            </a:r>
            <a:r>
              <a:rPr lang="lv-LV" sz="3200" b="1" dirty="0">
                <a:solidFill>
                  <a:schemeClr val="tx1"/>
                </a:solidFill>
                <a:effectLst>
                  <a:outerShdw blurRad="38100" dist="38100" dir="2700000" algn="tl">
                    <a:srgbClr val="C0C0C0"/>
                  </a:outerShdw>
                </a:effectLst>
                <a:ea typeface="ヒラギノ明朝 ProN W3" charset="0"/>
                <a:cs typeface="Times New Roman" pitchFamily="18" charset="0"/>
                <a:sym typeface="Times" charset="0"/>
              </a:rPr>
              <a:t> </a:t>
            </a:r>
            <a:r>
              <a:rPr lang="lv-LV" sz="3200" dirty="0">
                <a:solidFill>
                  <a:schemeClr val="tx1"/>
                </a:solidFill>
                <a:ea typeface="ヒラギノ明朝 ProN W3" charset="0"/>
                <a:cs typeface="Times New Roman" pitchFamily="18" charset="0"/>
                <a:sym typeface="Times" charset="0"/>
              </a:rPr>
              <a:t>darbiniekiem.</a:t>
            </a:r>
          </a:p>
        </p:txBody>
      </p:sp>
      <p:graphicFrame>
        <p:nvGraphicFramePr>
          <p:cNvPr id="7" name="Диаграмма 18"/>
          <p:cNvGraphicFramePr>
            <a:graphicFrameLocks/>
          </p:cNvGraphicFramePr>
          <p:nvPr>
            <p:extLst>
              <p:ext uri="{D42A27DB-BD31-4B8C-83A1-F6EECF244321}">
                <p14:modId xmlns:p14="http://schemas.microsoft.com/office/powerpoint/2010/main" val="1158160756"/>
              </p:ext>
            </p:extLst>
          </p:nvPr>
        </p:nvGraphicFramePr>
        <p:xfrm>
          <a:off x="3838104" y="3364632"/>
          <a:ext cx="9073008" cy="68156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a 4">
            <a:extLst>
              <a:ext uri="{FF2B5EF4-FFF2-40B4-BE49-F238E27FC236}">
                <a16:creationId xmlns:a16="http://schemas.microsoft.com/office/drawing/2014/main" id="{248520EA-74EB-44DB-83F9-F4A43A99EED8}"/>
              </a:ext>
            </a:extLst>
          </p:cNvPr>
          <p:cNvGraphicFramePr/>
          <p:nvPr>
            <p:extLst>
              <p:ext uri="{D42A27DB-BD31-4B8C-83A1-F6EECF244321}">
                <p14:modId xmlns:p14="http://schemas.microsoft.com/office/powerpoint/2010/main" val="3493199888"/>
              </p:ext>
            </p:extLst>
          </p:nvPr>
        </p:nvGraphicFramePr>
        <p:xfrm>
          <a:off x="1605856" y="3436640"/>
          <a:ext cx="5112568" cy="6192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263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1" dur="1000"/>
                                        <p:tgtEl>
                                          <p:spTgt spid="5">
                                            <p:graphicEl>
                                              <a:chart seriesIdx="-3" categoryIdx="-3" bldStep="gridLegend"/>
                                            </p:graphicEl>
                                          </p:spTgt>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4" dur="1000"/>
                                        <p:tgtEl>
                                          <p:spTgt spid="7">
                                            <p:graphicEl>
                                              <a:chart seriesIdx="-3" categoryIdx="-3" bldStep="gridLegend"/>
                                            </p:graphicEl>
                                          </p:spTgt>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fade">
                                      <p:cBhvr>
                                        <p:cTn id="18" dur="1000"/>
                                        <p:tgtEl>
                                          <p:spTgt spid="5">
                                            <p:graphicEl>
                                              <a:chart seriesIdx="0" categoryIdx="0" bldStep="ptInSeries"/>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fade">
                                      <p:cBhvr>
                                        <p:cTn id="21" dur="1000"/>
                                        <p:tgtEl>
                                          <p:spTgt spid="5">
                                            <p:graphicEl>
                                              <a:chart seriesIdx="0" categoryIdx="1" bldStep="ptInSeries"/>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24" dur="1000"/>
                                        <p:tgtEl>
                                          <p:spTgt spid="7">
                                            <p:graphicEl>
                                              <a:chart seriesIdx="0" categoryIdx="-4" bldStep="series"/>
                                            </p:graphicEl>
                                          </p:spTgt>
                                        </p:tgtEl>
                                      </p:cBhvr>
                                    </p:animEffect>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28" dur="1000"/>
                                        <p:tgtEl>
                                          <p:spTgt spid="7">
                                            <p:graphicEl>
                                              <a:chart seriesIdx="1" categoryIdx="-4" bldStep="series"/>
                                            </p:graphicEl>
                                          </p:spTgt>
                                        </p:tgtEl>
                                      </p:cBhvr>
                                    </p:animEffect>
                                  </p:childTnLst>
                                </p:cTn>
                              </p:par>
                            </p:childTnLst>
                          </p:cTn>
                        </p:par>
                        <p:par>
                          <p:cTn id="29" fill="hold">
                            <p:stCondLst>
                              <p:cond delay="4500"/>
                            </p:stCondLst>
                            <p:childTnLst>
                              <p:par>
                                <p:cTn id="30" presetID="10" presetClass="entr" presetSubtype="0" fill="hold" grpId="0" nodeType="afterEffect">
                                  <p:stCondLst>
                                    <p:cond delay="0"/>
                                  </p:stCondLst>
                                  <p:childTnLst>
                                    <p:set>
                                      <p:cBhvr>
                                        <p:cTn id="31" dur="1" fill="hold">
                                          <p:stCondLst>
                                            <p:cond delay="0"/>
                                          </p:stCondLst>
                                        </p:cTn>
                                        <p:tgtEl>
                                          <p:spTgt spid="5">
                                            <p:graphicEl>
                                              <a:chart seriesIdx="1" categoryIdx="0" bldStep="ptInSeries"/>
                                            </p:graphicEl>
                                          </p:spTgt>
                                        </p:tgtEl>
                                        <p:attrNameLst>
                                          <p:attrName>style.visibility</p:attrName>
                                        </p:attrNameLst>
                                      </p:cBhvr>
                                      <p:to>
                                        <p:strVal val="visible"/>
                                      </p:to>
                                    </p:set>
                                    <p:animEffect transition="in" filter="fade">
                                      <p:cBhvr>
                                        <p:cTn id="32" dur="1000"/>
                                        <p:tgtEl>
                                          <p:spTgt spid="5">
                                            <p:graphicEl>
                                              <a:chart seriesIdx="1" categoryIdx="0" bldStep="ptInSeries"/>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chart seriesIdx="1" categoryIdx="1" bldStep="ptInSeries"/>
                                            </p:graphicEl>
                                          </p:spTgt>
                                        </p:tgtEl>
                                        <p:attrNameLst>
                                          <p:attrName>style.visibility</p:attrName>
                                        </p:attrNameLst>
                                      </p:cBhvr>
                                      <p:to>
                                        <p:strVal val="visible"/>
                                      </p:to>
                                    </p:set>
                                    <p:animEffect transition="in" filter="fade">
                                      <p:cBhvr>
                                        <p:cTn id="35" dur="1000"/>
                                        <p:tgtEl>
                                          <p:spTgt spid="5">
                                            <p:graphicEl>
                                              <a:chart seriesIdx="1" categoryIdx="1" bldStep="ptInSeries"/>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38" dur="1000"/>
                                        <p:tgtEl>
                                          <p:spTgt spid="7">
                                            <p:graphicEl>
                                              <a:chart seriesIdx="2" categoryIdx="-4" bldStep="series"/>
                                            </p:graphicEl>
                                          </p:spTgt>
                                        </p:tgtEl>
                                      </p:cBhvr>
                                    </p:animEffect>
                                  </p:childTnLst>
                                </p:cTn>
                              </p:par>
                            </p:childTnLst>
                          </p:cTn>
                        </p:par>
                        <p:par>
                          <p:cTn id="39" fill="hold">
                            <p:stCondLst>
                              <p:cond delay="5500"/>
                            </p:stCondLst>
                            <p:childTnLst>
                              <p:par>
                                <p:cTn id="40" presetID="10" presetClass="entr" presetSubtype="0" fill="hold" grpId="0" nodeType="afterEffect">
                                  <p:stCondLst>
                                    <p:cond delay="0"/>
                                  </p:stCondLst>
                                  <p:childTnLst>
                                    <p:set>
                                      <p:cBhvr>
                                        <p:cTn id="41"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fade">
                                      <p:cBhvr>
                                        <p:cTn id="42" dur="1000"/>
                                        <p:tgtEl>
                                          <p:spTgt spid="7">
                                            <p:graphicEl>
                                              <a:chart seriesIdx="3" categoryIdx="-4" bldStep="series"/>
                                            </p:graphicEl>
                                          </p:spTgt>
                                        </p:tgtEl>
                                      </p:cBhvr>
                                    </p:animEffect>
                                  </p:childTnLst>
                                </p:cTn>
                              </p:par>
                            </p:childTnLst>
                          </p:cTn>
                        </p:par>
                        <p:par>
                          <p:cTn id="43" fill="hold">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5">
                                            <p:graphicEl>
                                              <a:chart seriesIdx="2" categoryIdx="0" bldStep="ptInSeries"/>
                                            </p:graphicEl>
                                          </p:spTgt>
                                        </p:tgtEl>
                                        <p:attrNameLst>
                                          <p:attrName>style.visibility</p:attrName>
                                        </p:attrNameLst>
                                      </p:cBhvr>
                                      <p:to>
                                        <p:strVal val="visible"/>
                                      </p:to>
                                    </p:set>
                                    <p:animEffect transition="in" filter="fade">
                                      <p:cBhvr>
                                        <p:cTn id="46" dur="1000"/>
                                        <p:tgtEl>
                                          <p:spTgt spid="5">
                                            <p:graphicEl>
                                              <a:chart seriesIdx="2" categoryIdx="0" bldStep="ptInSeries"/>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graphicEl>
                                              <a:chart seriesIdx="2" categoryIdx="1" bldStep="ptInSeries"/>
                                            </p:graphicEl>
                                          </p:spTgt>
                                        </p:tgtEl>
                                        <p:attrNameLst>
                                          <p:attrName>style.visibility</p:attrName>
                                        </p:attrNameLst>
                                      </p:cBhvr>
                                      <p:to>
                                        <p:strVal val="visible"/>
                                      </p:to>
                                    </p:set>
                                    <p:animEffect transition="in" filter="fade">
                                      <p:cBhvr>
                                        <p:cTn id="49" dur="1000"/>
                                        <p:tgtEl>
                                          <p:spTgt spid="5">
                                            <p:graphicEl>
                                              <a:chart seriesIdx="2" categoryIdx="1" bldStep="ptInSeries"/>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fade">
                                      <p:cBhvr>
                                        <p:cTn id="52" dur="1000"/>
                                        <p:tgtEl>
                                          <p:spTgt spid="7">
                                            <p:graphicEl>
                                              <a:chart seriesIdx="4" categoryIdx="-4" bldStep="series"/>
                                            </p:graphicEl>
                                          </p:spTgt>
                                        </p:tgtEl>
                                      </p:cBhvr>
                                    </p:animEffect>
                                  </p:childTnLst>
                                </p:cTn>
                              </p:par>
                            </p:childTnLst>
                          </p:cTn>
                        </p:par>
                        <p:par>
                          <p:cTn id="53" fill="hold">
                            <p:stCondLst>
                              <p:cond delay="7500"/>
                            </p:stCondLst>
                            <p:childTnLst>
                              <p:par>
                                <p:cTn id="54" presetID="10" presetClass="entr" presetSubtype="0" fill="hold" grpId="0" nodeType="afterEffect">
                                  <p:stCondLst>
                                    <p:cond delay="0"/>
                                  </p:stCondLst>
                                  <p:childTnLst>
                                    <p:set>
                                      <p:cBhvr>
                                        <p:cTn id="55"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fade">
                                      <p:cBhvr>
                                        <p:cTn id="56" dur="1000"/>
                                        <p:tgtEl>
                                          <p:spTgt spid="7">
                                            <p:graphicEl>
                                              <a:chart seriesIdx="5" categoryIdx="-4" bldStep="series"/>
                                            </p:graphicEl>
                                          </p:spTgt>
                                        </p:tgtEl>
                                      </p:cBhvr>
                                    </p:animEffect>
                                  </p:childTnLst>
                                </p:cTn>
                              </p:par>
                            </p:childTnLst>
                          </p:cTn>
                        </p:par>
                        <p:par>
                          <p:cTn id="57" fill="hold">
                            <p:stCondLst>
                              <p:cond delay="8500"/>
                            </p:stCondLst>
                            <p:childTnLst>
                              <p:par>
                                <p:cTn id="58" presetID="10" presetClass="entr" presetSubtype="0" fill="hold" grpId="0" nodeType="afterEffect">
                                  <p:stCondLst>
                                    <p:cond delay="0"/>
                                  </p:stCondLst>
                                  <p:childTnLst>
                                    <p:set>
                                      <p:cBhvr>
                                        <p:cTn id="59" dur="1" fill="hold">
                                          <p:stCondLst>
                                            <p:cond delay="0"/>
                                          </p:stCondLst>
                                        </p:cTn>
                                        <p:tgtEl>
                                          <p:spTgt spid="5">
                                            <p:graphicEl>
                                              <a:chart seriesIdx="3" categoryIdx="0" bldStep="ptInSeries"/>
                                            </p:graphicEl>
                                          </p:spTgt>
                                        </p:tgtEl>
                                        <p:attrNameLst>
                                          <p:attrName>style.visibility</p:attrName>
                                        </p:attrNameLst>
                                      </p:cBhvr>
                                      <p:to>
                                        <p:strVal val="visible"/>
                                      </p:to>
                                    </p:set>
                                    <p:animEffect transition="in" filter="fade">
                                      <p:cBhvr>
                                        <p:cTn id="60" dur="1000"/>
                                        <p:tgtEl>
                                          <p:spTgt spid="5">
                                            <p:graphicEl>
                                              <a:chart seriesIdx="3" categoryIdx="0" bldStep="ptInSeries"/>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graphicEl>
                                              <a:chart seriesIdx="3" categoryIdx="1" bldStep="ptInSeries"/>
                                            </p:graphicEl>
                                          </p:spTgt>
                                        </p:tgtEl>
                                        <p:attrNameLst>
                                          <p:attrName>style.visibility</p:attrName>
                                        </p:attrNameLst>
                                      </p:cBhvr>
                                      <p:to>
                                        <p:strVal val="visible"/>
                                      </p:to>
                                    </p:set>
                                    <p:animEffect transition="in" filter="fade">
                                      <p:cBhvr>
                                        <p:cTn id="63" dur="1000"/>
                                        <p:tgtEl>
                                          <p:spTgt spid="5">
                                            <p:graphicEl>
                                              <a:chart seriesIdx="3" categoryIdx="1" bldStep="ptInSeries"/>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graphicEl>
                                              <a:chart seriesIdx="6" categoryIdx="-4" bldStep="series"/>
                                            </p:graphicEl>
                                          </p:spTgt>
                                        </p:tgtEl>
                                        <p:attrNameLst>
                                          <p:attrName>style.visibility</p:attrName>
                                        </p:attrNameLst>
                                      </p:cBhvr>
                                      <p:to>
                                        <p:strVal val="visible"/>
                                      </p:to>
                                    </p:set>
                                    <p:animEffect transition="in" filter="fade">
                                      <p:cBhvr>
                                        <p:cTn id="66" dur="1000"/>
                                        <p:tgtEl>
                                          <p:spTgt spid="7">
                                            <p:graphicEl>
                                              <a:chart seriesIdx="6" categoryIdx="-4" bldStep="series"/>
                                            </p:graphicEl>
                                          </p:spTgt>
                                        </p:tgtEl>
                                      </p:cBhvr>
                                    </p:animEffect>
                                  </p:childTnLst>
                                </p:cTn>
                              </p:par>
                            </p:childTnLst>
                          </p:cTn>
                        </p:par>
                        <p:par>
                          <p:cTn id="67" fill="hold">
                            <p:stCondLst>
                              <p:cond delay="9500"/>
                            </p:stCondLst>
                            <p:childTnLst>
                              <p:par>
                                <p:cTn id="68" presetID="10" presetClass="entr" presetSubtype="0" fill="hold" grpId="0" nodeType="afterEffect">
                                  <p:stCondLst>
                                    <p:cond delay="0"/>
                                  </p:stCondLst>
                                  <p:childTnLst>
                                    <p:set>
                                      <p:cBhvr>
                                        <p:cTn id="69" dur="1" fill="hold">
                                          <p:stCondLst>
                                            <p:cond delay="0"/>
                                          </p:stCondLst>
                                        </p:cTn>
                                        <p:tgtEl>
                                          <p:spTgt spid="7">
                                            <p:graphicEl>
                                              <a:chart seriesIdx="7" categoryIdx="-4" bldStep="series"/>
                                            </p:graphicEl>
                                          </p:spTgt>
                                        </p:tgtEl>
                                        <p:attrNameLst>
                                          <p:attrName>style.visibility</p:attrName>
                                        </p:attrNameLst>
                                      </p:cBhvr>
                                      <p:to>
                                        <p:strVal val="visible"/>
                                      </p:to>
                                    </p:set>
                                    <p:animEffect transition="in" filter="fade">
                                      <p:cBhvr>
                                        <p:cTn id="70" dur="1000"/>
                                        <p:tgtEl>
                                          <p:spTgt spid="7">
                                            <p:graphicEl>
                                              <a:chart seriesIdx="7" categoryIdx="-4" bldStep="series"/>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
                                            <p:graphicEl>
                                              <a:chart seriesIdx="4" categoryIdx="0" bldStep="ptInSeries"/>
                                            </p:graphicEl>
                                          </p:spTgt>
                                        </p:tgtEl>
                                        <p:attrNameLst>
                                          <p:attrName>style.visibility</p:attrName>
                                        </p:attrNameLst>
                                      </p:cBhvr>
                                      <p:to>
                                        <p:strVal val="visible"/>
                                      </p:to>
                                    </p:set>
                                    <p:animEffect transition="in" filter="fade">
                                      <p:cBhvr>
                                        <p:cTn id="73" dur="1000"/>
                                        <p:tgtEl>
                                          <p:spTgt spid="5">
                                            <p:graphicEl>
                                              <a:chart seriesIdx="4" categoryIdx="0" bldStep="ptInSeries"/>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
                                            <p:graphicEl>
                                              <a:chart seriesIdx="4" categoryIdx="1" bldStep="ptInSeries"/>
                                            </p:graphicEl>
                                          </p:spTgt>
                                        </p:tgtEl>
                                        <p:attrNameLst>
                                          <p:attrName>style.visibility</p:attrName>
                                        </p:attrNameLst>
                                      </p:cBhvr>
                                      <p:to>
                                        <p:strVal val="visible"/>
                                      </p:to>
                                    </p:set>
                                    <p:animEffect transition="in" filter="fade">
                                      <p:cBhvr>
                                        <p:cTn id="76" dur="1000"/>
                                        <p:tgtEl>
                                          <p:spTgt spid="5">
                                            <p:graphicEl>
                                              <a:chart seriesIdx="4" categoryIdx="1"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7" grpId="0" uiExpand="1">
        <p:bldSub>
          <a:bldChart bld="series"/>
        </p:bldSub>
      </p:bldGraphic>
      <p:bldGraphic spid="5" grpId="0" uiExpand="1">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Заголовок 1"/>
          <p:cNvSpPr>
            <a:spLocks noGrp="1"/>
          </p:cNvSpPr>
          <p:nvPr>
            <p:ph type="ctrTitle"/>
          </p:nvPr>
        </p:nvSpPr>
        <p:spPr>
          <a:xfrm>
            <a:off x="0" y="0"/>
            <a:ext cx="13004800" cy="1079551"/>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Personālsastāva trūkums</a:t>
            </a:r>
          </a:p>
        </p:txBody>
      </p:sp>
      <p:sp>
        <p:nvSpPr>
          <p:cNvPr id="4" name="Номер слайда 3"/>
          <p:cNvSpPr>
            <a:spLocks noGrp="1"/>
          </p:cNvSpPr>
          <p:nvPr>
            <p:ph type="sldNum" sz="quarter" idx="10"/>
          </p:nvPr>
        </p:nvSpPr>
        <p:spPr/>
        <p:txBody>
          <a:bodyPr/>
          <a:lstStyle/>
          <a:p>
            <a:pPr>
              <a:defRPr/>
            </a:pPr>
            <a:fld id="{5610A23F-8003-43D9-BCF2-797CA6818CCD}" type="slidenum">
              <a:rPr lang="lv-LV" smtClean="0"/>
              <a:pPr>
                <a:defRPr/>
              </a:pPr>
              <a:t>5</a:t>
            </a:fld>
            <a:endParaRPr lang="lv-LV"/>
          </a:p>
        </p:txBody>
      </p:sp>
      <p:sp>
        <p:nvSpPr>
          <p:cNvPr id="8" name="Rectangle 10"/>
          <p:cNvSpPr txBox="1">
            <a:spLocks noChangeAspect="1"/>
          </p:cNvSpPr>
          <p:nvPr/>
        </p:nvSpPr>
        <p:spPr bwMode="auto">
          <a:xfrm>
            <a:off x="1677864" y="1204392"/>
            <a:ext cx="11192520" cy="3211127"/>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spAutoFit/>
          </a:bodyPr>
          <a:lstStyle/>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RPP darbinieku trūkums joprojām ir liels </a:t>
            </a:r>
            <a:r>
              <a:rPr lang="lv-LV" sz="3200" b="1" dirty="0">
                <a:effectLst>
                  <a:outerShdw blurRad="38100" dist="38100" dir="2700000" algn="tl">
                    <a:srgbClr val="000000">
                      <a:alpha val="43137"/>
                    </a:srgbClr>
                  </a:outerShdw>
                </a:effectLst>
                <a:sym typeface="Times" charset="0"/>
              </a:rPr>
              <a:t>15.6%</a:t>
            </a:r>
            <a:r>
              <a:rPr lang="lv-LV" sz="3200" dirty="0">
                <a:solidFill>
                  <a:schemeClr val="tx1"/>
                </a:solidFill>
                <a:ea typeface="ヒラギノ明朝 ProN W3" charset="0"/>
                <a:cs typeface="Times New Roman" pitchFamily="18" charset="0"/>
                <a:sym typeface="Times" charset="0"/>
              </a:rPr>
              <a:t>. </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2021.gadā aizgājušo darbinieku skaits izteikti lielāks par iepriekšējiem periodiem, kas daļēji skaidrojams ar papildus prasību noteikšanu veicot darba pienākumus. </a:t>
            </a:r>
          </a:p>
          <a:p>
            <a:pPr algn="just" defTabSz="359976" fontAlgn="auto">
              <a:spcBef>
                <a:spcPts val="600"/>
              </a:spcBef>
              <a:spcAft>
                <a:spcPts val="0"/>
              </a:spcAft>
              <a:buClr>
                <a:srgbClr val="8C8D8C"/>
              </a:buClr>
              <a:buSzPct val="171000"/>
              <a:defRPr/>
            </a:pPr>
            <a:r>
              <a:rPr lang="lv-LV" sz="3200" dirty="0">
                <a:solidFill>
                  <a:schemeClr val="tx1"/>
                </a:solidFill>
                <a:ea typeface="ヒラギノ明朝 ProN W3" charset="0"/>
                <a:cs typeface="Times New Roman" pitchFamily="18" charset="0"/>
                <a:sym typeface="Times" charset="0"/>
              </a:rPr>
              <a:t>Pārbaudes laikā aptuveni </a:t>
            </a:r>
            <a:r>
              <a:rPr lang="lv-LV" sz="3200" b="1" dirty="0">
                <a:effectLst>
                  <a:outerShdw blurRad="38100" dist="38100" dir="2700000" algn="tl">
                    <a:srgbClr val="000000">
                      <a:alpha val="43137"/>
                    </a:srgbClr>
                  </a:outerShdw>
                </a:effectLst>
                <a:sym typeface="Times" charset="0"/>
              </a:rPr>
              <a:t>24</a:t>
            </a:r>
            <a:r>
              <a:rPr lang="lv-LV" sz="3200" dirty="0">
                <a:solidFill>
                  <a:schemeClr val="tx1"/>
                </a:solidFill>
                <a:ea typeface="ヒラギノ明朝 ProN W3" charset="0"/>
                <a:cs typeface="Times New Roman" pitchFamily="18" charset="0"/>
                <a:sym typeface="Times" charset="0"/>
              </a:rPr>
              <a:t>% no </a:t>
            </a:r>
            <a:r>
              <a:rPr lang="lv-LV" sz="3200" dirty="0" err="1">
                <a:solidFill>
                  <a:schemeClr val="tx1"/>
                </a:solidFill>
                <a:ea typeface="ヒラギノ明朝 ProN W3" charset="0"/>
                <a:cs typeface="Times New Roman" pitchFamily="18" charset="0"/>
                <a:sym typeface="Times" charset="0"/>
              </a:rPr>
              <a:t>jaunpieņemtajiem</a:t>
            </a:r>
            <a:r>
              <a:rPr lang="lv-LV" sz="3200" dirty="0">
                <a:solidFill>
                  <a:schemeClr val="tx1"/>
                </a:solidFill>
                <a:ea typeface="ヒラギノ明朝 ProN W3" charset="0"/>
                <a:cs typeface="Times New Roman" pitchFamily="18" charset="0"/>
                <a:sym typeface="Times" charset="0"/>
              </a:rPr>
              <a:t> darbiniekiem pārtrauc darba tiesiskās attiecības, darba specifikas dēļ.</a:t>
            </a:r>
          </a:p>
        </p:txBody>
      </p:sp>
      <p:graphicFrame>
        <p:nvGraphicFramePr>
          <p:cNvPr id="10" name="Diagramma 9"/>
          <p:cNvGraphicFramePr/>
          <p:nvPr>
            <p:extLst>
              <p:ext uri="{D42A27DB-BD31-4B8C-83A1-F6EECF244321}">
                <p14:modId xmlns:p14="http://schemas.microsoft.com/office/powerpoint/2010/main" val="75062438"/>
              </p:ext>
            </p:extLst>
          </p:nvPr>
        </p:nvGraphicFramePr>
        <p:xfrm>
          <a:off x="1461840" y="4415519"/>
          <a:ext cx="6552728" cy="52858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ma 4">
            <a:extLst>
              <a:ext uri="{FF2B5EF4-FFF2-40B4-BE49-F238E27FC236}">
                <a16:creationId xmlns:a16="http://schemas.microsoft.com/office/drawing/2014/main" id="{4B8F9FD9-20C7-4C65-BD6A-F591A0B435BF}"/>
              </a:ext>
            </a:extLst>
          </p:cNvPr>
          <p:cNvGraphicFramePr/>
          <p:nvPr>
            <p:extLst>
              <p:ext uri="{D42A27DB-BD31-4B8C-83A1-F6EECF244321}">
                <p14:modId xmlns:p14="http://schemas.microsoft.com/office/powerpoint/2010/main" val="3290227639"/>
              </p:ext>
            </p:extLst>
          </p:nvPr>
        </p:nvGraphicFramePr>
        <p:xfrm>
          <a:off x="8014568" y="4415518"/>
          <a:ext cx="4855816" cy="52138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96317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1000"/>
                                        <p:tgtEl>
                                          <p:spTgt spid="8">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9" dur="1000"/>
                                        <p:tgtEl>
                                          <p:spTgt spid="10">
                                            <p:graphicEl>
                                              <a:chart seriesIdx="-3" categoryIdx="-3" bldStep="gridLegend"/>
                                            </p:graphicEl>
                                          </p:spTgt>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22" dur="1000"/>
                                        <p:tgtEl>
                                          <p:spTgt spid="5">
                                            <p:graphicEl>
                                              <a:chart seriesIdx="-3" categoryIdx="-3" bldStep="gridLegend"/>
                                            </p:graphicEl>
                                          </p:spTgt>
                                        </p:tgtEl>
                                      </p:cBhvr>
                                    </p:animEffect>
                                  </p:childTnLst>
                                </p:cTn>
                              </p:par>
                            </p:childTnLst>
                          </p:cTn>
                        </p:par>
                        <p:par>
                          <p:cTn id="23" fill="hold">
                            <p:stCondLst>
                              <p:cond delay="4500"/>
                            </p:stCondLst>
                            <p:childTnLst>
                              <p:par>
                                <p:cTn id="24" presetID="10" presetClass="entr" presetSubtype="0" fill="hold" grpId="0" nodeType="afterEffect">
                                  <p:stCondLst>
                                    <p:cond delay="0"/>
                                  </p:stCondLst>
                                  <p:childTnLst>
                                    <p:set>
                                      <p:cBhvr>
                                        <p:cTn id="25" dur="1" fill="hold">
                                          <p:stCondLst>
                                            <p:cond delay="0"/>
                                          </p:stCondLst>
                                        </p:cTn>
                                        <p:tgtEl>
                                          <p:spTgt spid="10">
                                            <p:graphicEl>
                                              <a:chart seriesIdx="0" categoryIdx="0" bldStep="ptInSeries"/>
                                            </p:graphicEl>
                                          </p:spTgt>
                                        </p:tgtEl>
                                        <p:attrNameLst>
                                          <p:attrName>style.visibility</p:attrName>
                                        </p:attrNameLst>
                                      </p:cBhvr>
                                      <p:to>
                                        <p:strVal val="visible"/>
                                      </p:to>
                                    </p:set>
                                    <p:animEffect transition="in" filter="fade">
                                      <p:cBhvr>
                                        <p:cTn id="26" dur="500"/>
                                        <p:tgtEl>
                                          <p:spTgt spid="10">
                                            <p:graphicEl>
                                              <a:chart seriesIdx="0" categoryIdx="0" bldStep="ptInSeries"/>
                                            </p:graphicEl>
                                          </p:spTgt>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0">
                                            <p:graphicEl>
                                              <a:chart seriesIdx="0" categoryIdx="1" bldStep="ptInSeries"/>
                                            </p:graphicEl>
                                          </p:spTgt>
                                        </p:tgtEl>
                                        <p:attrNameLst>
                                          <p:attrName>style.visibility</p:attrName>
                                        </p:attrNameLst>
                                      </p:cBhvr>
                                      <p:to>
                                        <p:strVal val="visible"/>
                                      </p:to>
                                    </p:set>
                                    <p:animEffect transition="in" filter="fade">
                                      <p:cBhvr>
                                        <p:cTn id="30" dur="500"/>
                                        <p:tgtEl>
                                          <p:spTgt spid="10">
                                            <p:graphicEl>
                                              <a:chart seriesIdx="0" categoryIdx="1" bldStep="ptInSeries"/>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fade">
                                      <p:cBhvr>
                                        <p:cTn id="33" dur="1000"/>
                                        <p:tgtEl>
                                          <p:spTgt spid="5">
                                            <p:graphicEl>
                                              <a:chart seriesIdx="0" categoryIdx="0" bldStep="ptInSeries"/>
                                            </p:graphicEl>
                                          </p:spTgt>
                                        </p:tgtEl>
                                      </p:cBhvr>
                                    </p:animEffect>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10">
                                            <p:graphicEl>
                                              <a:chart seriesIdx="0" categoryIdx="2" bldStep="ptInSeries"/>
                                            </p:graphicEl>
                                          </p:spTgt>
                                        </p:tgtEl>
                                        <p:attrNameLst>
                                          <p:attrName>style.visibility</p:attrName>
                                        </p:attrNameLst>
                                      </p:cBhvr>
                                      <p:to>
                                        <p:strVal val="visible"/>
                                      </p:to>
                                    </p:set>
                                    <p:animEffect transition="in" filter="fade">
                                      <p:cBhvr>
                                        <p:cTn id="37" dur="500"/>
                                        <p:tgtEl>
                                          <p:spTgt spid="10">
                                            <p:graphicEl>
                                              <a:chart seriesIdx="0" categoryIdx="2" bldStep="ptInSeries"/>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fade">
                                      <p:cBhvr>
                                        <p:cTn id="40" dur="1000"/>
                                        <p:tgtEl>
                                          <p:spTgt spid="5">
                                            <p:graphicEl>
                                              <a:chart seriesIdx="0" categoryIdx="1" bldStep="ptInSeries"/>
                                            </p:graphicEl>
                                          </p:spTgt>
                                        </p:tgtEl>
                                      </p:cBhvr>
                                    </p:animEffect>
                                  </p:childTnLst>
                                </p:cTn>
                              </p:par>
                            </p:childTnLst>
                          </p:cTn>
                        </p:par>
                        <p:par>
                          <p:cTn id="41" fill="hold">
                            <p:stCondLst>
                              <p:cond delay="7000"/>
                            </p:stCondLst>
                            <p:childTnLst>
                              <p:par>
                                <p:cTn id="42" presetID="10" presetClass="entr" presetSubtype="0" fill="hold" grpId="0" nodeType="afterEffect">
                                  <p:stCondLst>
                                    <p:cond delay="0"/>
                                  </p:stCondLst>
                                  <p:childTnLst>
                                    <p:set>
                                      <p:cBhvr>
                                        <p:cTn id="43" dur="1" fill="hold">
                                          <p:stCondLst>
                                            <p:cond delay="0"/>
                                          </p:stCondLst>
                                        </p:cTn>
                                        <p:tgtEl>
                                          <p:spTgt spid="10">
                                            <p:graphicEl>
                                              <a:chart seriesIdx="0" categoryIdx="3" bldStep="ptInSeries"/>
                                            </p:graphicEl>
                                          </p:spTgt>
                                        </p:tgtEl>
                                        <p:attrNameLst>
                                          <p:attrName>style.visibility</p:attrName>
                                        </p:attrNameLst>
                                      </p:cBhvr>
                                      <p:to>
                                        <p:strVal val="visible"/>
                                      </p:to>
                                    </p:set>
                                    <p:animEffect transition="in" filter="fade">
                                      <p:cBhvr>
                                        <p:cTn id="44" dur="500"/>
                                        <p:tgtEl>
                                          <p:spTgt spid="10">
                                            <p:graphicEl>
                                              <a:chart seriesIdx="0" categoryIdx="3" bldStep="ptInSeries"/>
                                            </p:graphicEl>
                                          </p:spTgt>
                                        </p:tgtEl>
                                      </p:cBhvr>
                                    </p:animEffect>
                                  </p:childTnLst>
                                </p:cTn>
                              </p:par>
                            </p:childTnLst>
                          </p:cTn>
                        </p:par>
                        <p:par>
                          <p:cTn id="45" fill="hold">
                            <p:stCondLst>
                              <p:cond delay="7500"/>
                            </p:stCondLst>
                            <p:childTnLst>
                              <p:par>
                                <p:cTn id="46" presetID="10" presetClass="entr" presetSubtype="0" fill="hold" grpId="0" nodeType="afterEffect">
                                  <p:stCondLst>
                                    <p:cond delay="0"/>
                                  </p:stCondLst>
                                  <p:childTnLst>
                                    <p:set>
                                      <p:cBhvr>
                                        <p:cTn id="47" dur="1" fill="hold">
                                          <p:stCondLst>
                                            <p:cond delay="0"/>
                                          </p:stCondLst>
                                        </p:cTn>
                                        <p:tgtEl>
                                          <p:spTgt spid="10">
                                            <p:graphicEl>
                                              <a:chart seriesIdx="0" categoryIdx="4" bldStep="ptInSeries"/>
                                            </p:graphicEl>
                                          </p:spTgt>
                                        </p:tgtEl>
                                        <p:attrNameLst>
                                          <p:attrName>style.visibility</p:attrName>
                                        </p:attrNameLst>
                                      </p:cBhvr>
                                      <p:to>
                                        <p:strVal val="visible"/>
                                      </p:to>
                                    </p:set>
                                    <p:animEffect transition="in" filter="fade">
                                      <p:cBhvr>
                                        <p:cTn id="48" dur="500"/>
                                        <p:tgtEl>
                                          <p:spTgt spid="10">
                                            <p:graphicEl>
                                              <a:chart seriesIdx="0" categoryIdx="4" bldStep="ptInSeries"/>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graphicEl>
                                              <a:chart seriesIdx="0" categoryIdx="2" bldStep="ptInSeries"/>
                                            </p:graphicEl>
                                          </p:spTgt>
                                        </p:tgtEl>
                                        <p:attrNameLst>
                                          <p:attrName>style.visibility</p:attrName>
                                        </p:attrNameLst>
                                      </p:cBhvr>
                                      <p:to>
                                        <p:strVal val="visible"/>
                                      </p:to>
                                    </p:set>
                                    <p:animEffect transition="in" filter="fade">
                                      <p:cBhvr>
                                        <p:cTn id="51" dur="1000"/>
                                        <p:tgtEl>
                                          <p:spTgt spid="5">
                                            <p:graphicEl>
                                              <a:chart seriesIdx="0" categoryIdx="2" bldStep="ptInSeries"/>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graphicEl>
                                              <a:chart seriesIdx="0" categoryIdx="5" bldStep="ptInSeries"/>
                                            </p:graphicEl>
                                          </p:spTgt>
                                        </p:tgtEl>
                                        <p:attrNameLst>
                                          <p:attrName>style.visibility</p:attrName>
                                        </p:attrNameLst>
                                      </p:cBhvr>
                                      <p:to>
                                        <p:strVal val="visible"/>
                                      </p:to>
                                    </p:set>
                                    <p:animEffect transition="in" filter="fade">
                                      <p:cBhvr>
                                        <p:cTn id="54" dur="1000"/>
                                        <p:tgtEl>
                                          <p:spTgt spid="10">
                                            <p:graphicEl>
                                              <a:chart seriesIdx="0" categoryIdx="5" bldStep="ptInSeries"/>
                                            </p:graphicEl>
                                          </p:spTgt>
                                        </p:tgtEl>
                                      </p:cBhvr>
                                    </p:animEffect>
                                  </p:childTnLst>
                                </p:cTn>
                              </p:par>
                            </p:childTnLst>
                          </p:cTn>
                        </p:par>
                        <p:par>
                          <p:cTn id="55" fill="hold">
                            <p:stCondLst>
                              <p:cond delay="8500"/>
                            </p:stCondLst>
                            <p:childTnLst>
                              <p:par>
                                <p:cTn id="56" presetID="10" presetClass="entr" presetSubtype="0" fill="hold" grpId="0" nodeType="afterEffect">
                                  <p:stCondLst>
                                    <p:cond delay="0"/>
                                  </p:stCondLst>
                                  <p:childTnLst>
                                    <p:set>
                                      <p:cBhvr>
                                        <p:cTn id="57" dur="1" fill="hold">
                                          <p:stCondLst>
                                            <p:cond delay="0"/>
                                          </p:stCondLst>
                                        </p:cTn>
                                        <p:tgtEl>
                                          <p:spTgt spid="10">
                                            <p:graphicEl>
                                              <a:chart seriesIdx="0" categoryIdx="6" bldStep="ptInSeries"/>
                                            </p:graphicEl>
                                          </p:spTgt>
                                        </p:tgtEl>
                                        <p:attrNameLst>
                                          <p:attrName>style.visibility</p:attrName>
                                        </p:attrNameLst>
                                      </p:cBhvr>
                                      <p:to>
                                        <p:strVal val="visible"/>
                                      </p:to>
                                    </p:set>
                                    <p:animEffect transition="in" filter="fade">
                                      <p:cBhvr>
                                        <p:cTn id="58" dur="1000"/>
                                        <p:tgtEl>
                                          <p:spTgt spid="10">
                                            <p:graphicEl>
                                              <a:chart seriesIdx="0" categoryIdx="6" bldStep="ptInSeries"/>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graphicEl>
                                              <a:chart seriesIdx="0" categoryIdx="3" bldStep="ptInSeries"/>
                                            </p:graphicEl>
                                          </p:spTgt>
                                        </p:tgtEl>
                                        <p:attrNameLst>
                                          <p:attrName>style.visibility</p:attrName>
                                        </p:attrNameLst>
                                      </p:cBhvr>
                                      <p:to>
                                        <p:strVal val="visible"/>
                                      </p:to>
                                    </p:set>
                                    <p:animEffect transition="in" filter="fade">
                                      <p:cBhvr>
                                        <p:cTn id="61" dur="1000"/>
                                        <p:tgtEl>
                                          <p:spTgt spid="5">
                                            <p:graphicEl>
                                              <a:chart seriesIdx="0" categoryIdx="3" bldStep="ptInSeries"/>
                                            </p:graphicEl>
                                          </p:spTgt>
                                        </p:tgtEl>
                                      </p:cBhvr>
                                    </p:animEffect>
                                  </p:childTnLst>
                                </p:cTn>
                              </p:par>
                            </p:childTnLst>
                          </p:cTn>
                        </p:par>
                        <p:par>
                          <p:cTn id="62" fill="hold">
                            <p:stCondLst>
                              <p:cond delay="9500"/>
                            </p:stCondLst>
                            <p:childTnLst>
                              <p:par>
                                <p:cTn id="63" presetID="10" presetClass="entr" presetSubtype="0" fill="hold" grpId="0" nodeType="afterEffect">
                                  <p:stCondLst>
                                    <p:cond delay="0"/>
                                  </p:stCondLst>
                                  <p:childTnLst>
                                    <p:set>
                                      <p:cBhvr>
                                        <p:cTn id="64" dur="1" fill="hold">
                                          <p:stCondLst>
                                            <p:cond delay="0"/>
                                          </p:stCondLst>
                                        </p:cTn>
                                        <p:tgtEl>
                                          <p:spTgt spid="10">
                                            <p:graphicEl>
                                              <a:chart seriesIdx="1" categoryIdx="0" bldStep="ptInSeries"/>
                                            </p:graphicEl>
                                          </p:spTgt>
                                        </p:tgtEl>
                                        <p:attrNameLst>
                                          <p:attrName>style.visibility</p:attrName>
                                        </p:attrNameLst>
                                      </p:cBhvr>
                                      <p:to>
                                        <p:strVal val="visible"/>
                                      </p:to>
                                    </p:set>
                                    <p:animEffect transition="in" filter="fade">
                                      <p:cBhvr>
                                        <p:cTn id="65" dur="500"/>
                                        <p:tgtEl>
                                          <p:spTgt spid="10">
                                            <p:graphicEl>
                                              <a:chart seriesIdx="1" categoryIdx="0" bldStep="ptInSeries"/>
                                            </p:graphicEl>
                                          </p:spTgt>
                                        </p:tgtEl>
                                      </p:cBhvr>
                                    </p:animEffect>
                                  </p:childTnLst>
                                </p:cTn>
                              </p:par>
                            </p:childTnLst>
                          </p:cTn>
                        </p:par>
                        <p:par>
                          <p:cTn id="66" fill="hold">
                            <p:stCondLst>
                              <p:cond delay="10000"/>
                            </p:stCondLst>
                            <p:childTnLst>
                              <p:par>
                                <p:cTn id="67" presetID="10" presetClass="entr" presetSubtype="0" fill="hold" grpId="0" nodeType="afterEffect">
                                  <p:stCondLst>
                                    <p:cond delay="0"/>
                                  </p:stCondLst>
                                  <p:childTnLst>
                                    <p:set>
                                      <p:cBhvr>
                                        <p:cTn id="68" dur="1" fill="hold">
                                          <p:stCondLst>
                                            <p:cond delay="0"/>
                                          </p:stCondLst>
                                        </p:cTn>
                                        <p:tgtEl>
                                          <p:spTgt spid="10">
                                            <p:graphicEl>
                                              <a:chart seriesIdx="1" categoryIdx="1" bldStep="ptInSeries"/>
                                            </p:graphicEl>
                                          </p:spTgt>
                                        </p:tgtEl>
                                        <p:attrNameLst>
                                          <p:attrName>style.visibility</p:attrName>
                                        </p:attrNameLst>
                                      </p:cBhvr>
                                      <p:to>
                                        <p:strVal val="visible"/>
                                      </p:to>
                                    </p:set>
                                    <p:animEffect transition="in" filter="fade">
                                      <p:cBhvr>
                                        <p:cTn id="69" dur="500"/>
                                        <p:tgtEl>
                                          <p:spTgt spid="10">
                                            <p:graphicEl>
                                              <a:chart seriesIdx="1" categoryIdx="1" bldStep="ptInSeries"/>
                                            </p:graphic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
                                            <p:graphicEl>
                                              <a:chart seriesIdx="0" categoryIdx="4" bldStep="ptInSeries"/>
                                            </p:graphicEl>
                                          </p:spTgt>
                                        </p:tgtEl>
                                        <p:attrNameLst>
                                          <p:attrName>style.visibility</p:attrName>
                                        </p:attrNameLst>
                                      </p:cBhvr>
                                      <p:to>
                                        <p:strVal val="visible"/>
                                      </p:to>
                                    </p:set>
                                    <p:animEffect transition="in" filter="fade">
                                      <p:cBhvr>
                                        <p:cTn id="72" dur="1000"/>
                                        <p:tgtEl>
                                          <p:spTgt spid="5">
                                            <p:graphicEl>
                                              <a:chart seriesIdx="0" categoryIdx="4" bldStep="ptInSeries"/>
                                            </p:graphicEl>
                                          </p:spTgt>
                                        </p:tgtEl>
                                      </p:cBhvr>
                                    </p:animEffect>
                                  </p:childTnLst>
                                </p:cTn>
                              </p:par>
                            </p:childTnLst>
                          </p:cTn>
                        </p:par>
                        <p:par>
                          <p:cTn id="73" fill="hold">
                            <p:stCondLst>
                              <p:cond delay="11000"/>
                            </p:stCondLst>
                            <p:childTnLst>
                              <p:par>
                                <p:cTn id="74" presetID="10" presetClass="entr" presetSubtype="0" fill="hold" grpId="0" nodeType="afterEffect">
                                  <p:stCondLst>
                                    <p:cond delay="0"/>
                                  </p:stCondLst>
                                  <p:childTnLst>
                                    <p:set>
                                      <p:cBhvr>
                                        <p:cTn id="75" dur="1" fill="hold">
                                          <p:stCondLst>
                                            <p:cond delay="0"/>
                                          </p:stCondLst>
                                        </p:cTn>
                                        <p:tgtEl>
                                          <p:spTgt spid="10">
                                            <p:graphicEl>
                                              <a:chart seriesIdx="1" categoryIdx="2" bldStep="ptInSeries"/>
                                            </p:graphicEl>
                                          </p:spTgt>
                                        </p:tgtEl>
                                        <p:attrNameLst>
                                          <p:attrName>style.visibility</p:attrName>
                                        </p:attrNameLst>
                                      </p:cBhvr>
                                      <p:to>
                                        <p:strVal val="visible"/>
                                      </p:to>
                                    </p:set>
                                    <p:animEffect transition="in" filter="fade">
                                      <p:cBhvr>
                                        <p:cTn id="76" dur="500"/>
                                        <p:tgtEl>
                                          <p:spTgt spid="10">
                                            <p:graphicEl>
                                              <a:chart seriesIdx="1" categoryIdx="2" bldStep="ptInSeries"/>
                                            </p:graphicEl>
                                          </p:spTgt>
                                        </p:tgtEl>
                                      </p:cBhvr>
                                    </p:animEffect>
                                  </p:childTnLst>
                                </p:cTn>
                              </p:par>
                            </p:childTnLst>
                          </p:cTn>
                        </p:par>
                        <p:par>
                          <p:cTn id="77" fill="hold">
                            <p:stCondLst>
                              <p:cond delay="11500"/>
                            </p:stCondLst>
                            <p:childTnLst>
                              <p:par>
                                <p:cTn id="78" presetID="10" presetClass="entr" presetSubtype="0" fill="hold" grpId="0" nodeType="afterEffect">
                                  <p:stCondLst>
                                    <p:cond delay="0"/>
                                  </p:stCondLst>
                                  <p:childTnLst>
                                    <p:set>
                                      <p:cBhvr>
                                        <p:cTn id="79" dur="1" fill="hold">
                                          <p:stCondLst>
                                            <p:cond delay="0"/>
                                          </p:stCondLst>
                                        </p:cTn>
                                        <p:tgtEl>
                                          <p:spTgt spid="10">
                                            <p:graphicEl>
                                              <a:chart seriesIdx="1" categoryIdx="3" bldStep="ptInSeries"/>
                                            </p:graphicEl>
                                          </p:spTgt>
                                        </p:tgtEl>
                                        <p:attrNameLst>
                                          <p:attrName>style.visibility</p:attrName>
                                        </p:attrNameLst>
                                      </p:cBhvr>
                                      <p:to>
                                        <p:strVal val="visible"/>
                                      </p:to>
                                    </p:set>
                                    <p:animEffect transition="in" filter="fade">
                                      <p:cBhvr>
                                        <p:cTn id="80" dur="500"/>
                                        <p:tgtEl>
                                          <p:spTgt spid="10">
                                            <p:graphicEl>
                                              <a:chart seriesIdx="1" categoryIdx="3" bldStep="ptInSeries"/>
                                            </p:graphic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
                                            <p:graphicEl>
                                              <a:chart seriesIdx="0" categoryIdx="5" bldStep="ptInSeries"/>
                                            </p:graphicEl>
                                          </p:spTgt>
                                        </p:tgtEl>
                                        <p:attrNameLst>
                                          <p:attrName>style.visibility</p:attrName>
                                        </p:attrNameLst>
                                      </p:cBhvr>
                                      <p:to>
                                        <p:strVal val="visible"/>
                                      </p:to>
                                    </p:set>
                                    <p:animEffect transition="in" filter="fade">
                                      <p:cBhvr>
                                        <p:cTn id="83" dur="1000"/>
                                        <p:tgtEl>
                                          <p:spTgt spid="5">
                                            <p:graphicEl>
                                              <a:chart seriesIdx="0" categoryIdx="5" bldStep="ptInSeries"/>
                                            </p:graphicEl>
                                          </p:spTgt>
                                        </p:tgtEl>
                                      </p:cBhvr>
                                    </p:animEffect>
                                  </p:childTnLst>
                                </p:cTn>
                              </p:par>
                            </p:childTnLst>
                          </p:cTn>
                        </p:par>
                        <p:par>
                          <p:cTn id="84" fill="hold">
                            <p:stCondLst>
                              <p:cond delay="12500"/>
                            </p:stCondLst>
                            <p:childTnLst>
                              <p:par>
                                <p:cTn id="85" presetID="10" presetClass="entr" presetSubtype="0" fill="hold" grpId="0" nodeType="afterEffect">
                                  <p:stCondLst>
                                    <p:cond delay="0"/>
                                  </p:stCondLst>
                                  <p:childTnLst>
                                    <p:set>
                                      <p:cBhvr>
                                        <p:cTn id="86" dur="1" fill="hold">
                                          <p:stCondLst>
                                            <p:cond delay="0"/>
                                          </p:stCondLst>
                                        </p:cTn>
                                        <p:tgtEl>
                                          <p:spTgt spid="10">
                                            <p:graphicEl>
                                              <a:chart seriesIdx="1" categoryIdx="4" bldStep="ptInSeries"/>
                                            </p:graphicEl>
                                          </p:spTgt>
                                        </p:tgtEl>
                                        <p:attrNameLst>
                                          <p:attrName>style.visibility</p:attrName>
                                        </p:attrNameLst>
                                      </p:cBhvr>
                                      <p:to>
                                        <p:strVal val="visible"/>
                                      </p:to>
                                    </p:set>
                                    <p:animEffect transition="in" filter="fade">
                                      <p:cBhvr>
                                        <p:cTn id="87" dur="500"/>
                                        <p:tgtEl>
                                          <p:spTgt spid="10">
                                            <p:graphicEl>
                                              <a:chart seriesIdx="1" categoryIdx="4" bldStep="ptInSeries"/>
                                            </p:graphicEl>
                                          </p:spTgt>
                                        </p:tgtEl>
                                      </p:cBhvr>
                                    </p:animEffect>
                                  </p:childTnLst>
                                </p:cTn>
                              </p:par>
                            </p:childTnLst>
                          </p:cTn>
                        </p:par>
                        <p:par>
                          <p:cTn id="88" fill="hold">
                            <p:stCondLst>
                              <p:cond delay="13000"/>
                            </p:stCondLst>
                            <p:childTnLst>
                              <p:par>
                                <p:cTn id="89" presetID="10" presetClass="entr" presetSubtype="0" fill="hold" grpId="0" nodeType="afterEffect">
                                  <p:stCondLst>
                                    <p:cond delay="0"/>
                                  </p:stCondLst>
                                  <p:childTnLst>
                                    <p:set>
                                      <p:cBhvr>
                                        <p:cTn id="90" dur="1" fill="hold">
                                          <p:stCondLst>
                                            <p:cond delay="0"/>
                                          </p:stCondLst>
                                        </p:cTn>
                                        <p:tgtEl>
                                          <p:spTgt spid="10">
                                            <p:graphicEl>
                                              <a:chart seriesIdx="1" categoryIdx="5" bldStep="ptInSeries"/>
                                            </p:graphicEl>
                                          </p:spTgt>
                                        </p:tgtEl>
                                        <p:attrNameLst>
                                          <p:attrName>style.visibility</p:attrName>
                                        </p:attrNameLst>
                                      </p:cBhvr>
                                      <p:to>
                                        <p:strVal val="visible"/>
                                      </p:to>
                                    </p:set>
                                    <p:animEffect transition="in" filter="fade">
                                      <p:cBhvr>
                                        <p:cTn id="91" dur="1000"/>
                                        <p:tgtEl>
                                          <p:spTgt spid="10">
                                            <p:graphicEl>
                                              <a:chart seriesIdx="1" categoryIdx="5" bldStep="ptInSeries"/>
                                            </p:graphic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
                                            <p:graphicEl>
                                              <a:chart seriesIdx="0" categoryIdx="6" bldStep="ptInSeries"/>
                                            </p:graphicEl>
                                          </p:spTgt>
                                        </p:tgtEl>
                                        <p:attrNameLst>
                                          <p:attrName>style.visibility</p:attrName>
                                        </p:attrNameLst>
                                      </p:cBhvr>
                                      <p:to>
                                        <p:strVal val="visible"/>
                                      </p:to>
                                    </p:set>
                                    <p:animEffect transition="in" filter="fade">
                                      <p:cBhvr>
                                        <p:cTn id="94" dur="1000"/>
                                        <p:tgtEl>
                                          <p:spTgt spid="5">
                                            <p:graphicEl>
                                              <a:chart seriesIdx="0" categoryIdx="6" bldStep="ptInSeries"/>
                                            </p:graphic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
                                            <p:graphicEl>
                                              <a:chart seriesIdx="1" categoryIdx="6" bldStep="ptInSeries"/>
                                            </p:graphicEl>
                                          </p:spTgt>
                                        </p:tgtEl>
                                        <p:attrNameLst>
                                          <p:attrName>style.visibility</p:attrName>
                                        </p:attrNameLst>
                                      </p:cBhvr>
                                      <p:to>
                                        <p:strVal val="visible"/>
                                      </p:to>
                                    </p:set>
                                    <p:animEffect transition="in" filter="fade">
                                      <p:cBhvr>
                                        <p:cTn id="97" dur="1000"/>
                                        <p:tgtEl>
                                          <p:spTgt spid="10">
                                            <p:graphicEl>
                                              <a:chart seriesIdx="1" categoryIdx="6"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Graphic spid="10" grpId="0" uiExpand="1">
        <p:bldSub>
          <a:bldChart bld="seriesEl"/>
        </p:bldSub>
      </p:bldGraphic>
      <p:bldGraphic spid="5" grpId="0" uiExpand="1">
        <p:bldSub>
          <a:bldChart bld="seriesEl"/>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atura vietturis 4"/>
          <p:cNvGraphicFramePr>
            <a:graphicFrameLocks noGrp="1"/>
          </p:cNvGraphicFramePr>
          <p:nvPr>
            <p:ph idx="1"/>
            <p:extLst>
              <p:ext uri="{D42A27DB-BD31-4B8C-83A1-F6EECF244321}">
                <p14:modId xmlns:p14="http://schemas.microsoft.com/office/powerpoint/2010/main" val="1585692048"/>
              </p:ext>
            </p:extLst>
          </p:nvPr>
        </p:nvGraphicFramePr>
        <p:xfrm>
          <a:off x="1677864" y="3194486"/>
          <a:ext cx="11089232" cy="6533217"/>
        </p:xfrm>
        <a:graphic>
          <a:graphicData uri="http://schemas.openxmlformats.org/drawingml/2006/chart">
            <c:chart xmlns:c="http://schemas.openxmlformats.org/drawingml/2006/chart" xmlns:r="http://schemas.openxmlformats.org/officeDocument/2006/relationships" r:id="rId2"/>
          </a:graphicData>
        </a:graphic>
      </p:graphicFrame>
      <p:sp>
        <p:nvSpPr>
          <p:cNvPr id="4" name="Slaida numura vietturis 3"/>
          <p:cNvSpPr>
            <a:spLocks noGrp="1"/>
          </p:cNvSpPr>
          <p:nvPr>
            <p:ph type="sldNum" sz="quarter" idx="10"/>
          </p:nvPr>
        </p:nvSpPr>
        <p:spPr/>
        <p:txBody>
          <a:bodyPr/>
          <a:lstStyle/>
          <a:p>
            <a:pPr>
              <a:defRPr/>
            </a:pPr>
            <a:fld id="{226DD25B-EBF6-4D76-A5E9-514FEE7A8745}" type="slidenum">
              <a:rPr lang="en-US" smtClean="0"/>
              <a:pPr>
                <a:defRPr/>
              </a:pPr>
              <a:t>6</a:t>
            </a:fld>
            <a:endParaRPr lang="en-US"/>
          </a:p>
        </p:txBody>
      </p:sp>
      <p:sp>
        <p:nvSpPr>
          <p:cNvPr id="6" name="Заголовок 1"/>
          <p:cNvSpPr txBox="1">
            <a:spLocks/>
          </p:cNvSpPr>
          <p:nvPr/>
        </p:nvSpPr>
        <p:spPr bwMode="auto">
          <a:xfrm>
            <a:off x="0" y="0"/>
            <a:ext cx="13004800" cy="1079551"/>
          </a:xfrm>
          <a:prstGeom prst="rect">
            <a:avLst/>
          </a:prstGeom>
          <a:noFill/>
          <a:ln w="12700">
            <a:noFill/>
            <a:miter lim="800000"/>
            <a:headEnd/>
            <a:tailEnd/>
          </a:ln>
        </p:spPr>
        <p:txBody>
          <a:bodyPr vert="horz" wrap="square" lIns="50796" tIns="50796" rIns="50796" bIns="50796" numCol="1" anchor="t" anchorCtr="0" compatLnSpc="1">
            <a:prstTxWarp prst="textNoShape">
              <a:avLst/>
            </a:prstTxWarp>
          </a:bodyPr>
          <a:lstStyle>
            <a:lvl1pPr algn="l" rtl="0" eaLnBrk="0" fontAlgn="base" hangingPunct="0">
              <a:spcBef>
                <a:spcPct val="0"/>
              </a:spcBef>
              <a:spcAft>
                <a:spcPct val="0"/>
              </a:spcAft>
              <a:defRPr sz="5000" b="1">
                <a:solidFill>
                  <a:srgbClr val="8C8D8C"/>
                </a:solidFill>
                <a:latin typeface="+mj-lt"/>
                <a:ea typeface="ヒラギノ明朝 ProN W6" charset="0"/>
                <a:cs typeface="+mj-cs"/>
                <a:sym typeface="Times" charset="0"/>
              </a:defRPr>
            </a:lvl1pPr>
            <a:lvl2pPr algn="l" rtl="0" eaLnBrk="0" fontAlgn="base" hangingPunct="0">
              <a:spcBef>
                <a:spcPct val="0"/>
              </a:spcBef>
              <a:spcAft>
                <a:spcPct val="0"/>
              </a:spcAft>
              <a:defRPr sz="5000" b="1">
                <a:solidFill>
                  <a:srgbClr val="8C8D8C"/>
                </a:solidFill>
                <a:latin typeface="Times" charset="0"/>
                <a:ea typeface="ヒラギノ明朝 ProN W6" charset="0"/>
                <a:cs typeface="ヒラギノ明朝 ProN W6" charset="0"/>
                <a:sym typeface="Times" charset="0"/>
              </a:defRPr>
            </a:lvl2pPr>
            <a:lvl3pPr algn="l" rtl="0" eaLnBrk="0" fontAlgn="base" hangingPunct="0">
              <a:spcBef>
                <a:spcPct val="0"/>
              </a:spcBef>
              <a:spcAft>
                <a:spcPct val="0"/>
              </a:spcAft>
              <a:defRPr sz="5000" b="1">
                <a:solidFill>
                  <a:srgbClr val="8C8D8C"/>
                </a:solidFill>
                <a:latin typeface="Times" charset="0"/>
                <a:ea typeface="ヒラギノ明朝 ProN W6" charset="0"/>
                <a:cs typeface="ヒラギノ明朝 ProN W6" charset="0"/>
                <a:sym typeface="Times" charset="0"/>
              </a:defRPr>
            </a:lvl3pPr>
            <a:lvl4pPr algn="l" rtl="0" eaLnBrk="0" fontAlgn="base" hangingPunct="0">
              <a:spcBef>
                <a:spcPct val="0"/>
              </a:spcBef>
              <a:spcAft>
                <a:spcPct val="0"/>
              </a:spcAft>
              <a:defRPr sz="5000" b="1">
                <a:solidFill>
                  <a:srgbClr val="8C8D8C"/>
                </a:solidFill>
                <a:latin typeface="Times" charset="0"/>
                <a:ea typeface="ヒラギノ明朝 ProN W6" charset="0"/>
                <a:cs typeface="ヒラギノ明朝 ProN W6" charset="0"/>
                <a:sym typeface="Times" charset="0"/>
              </a:defRPr>
            </a:lvl4pPr>
            <a:lvl5pPr algn="l" rtl="0" eaLnBrk="0" fontAlgn="base" hangingPunct="0">
              <a:spcBef>
                <a:spcPct val="0"/>
              </a:spcBef>
              <a:spcAft>
                <a:spcPct val="0"/>
              </a:spcAft>
              <a:defRPr sz="5000" b="1">
                <a:solidFill>
                  <a:srgbClr val="8C8D8C"/>
                </a:solidFill>
                <a:latin typeface="Times" charset="0"/>
                <a:ea typeface="ヒラギノ明朝 ProN W6" charset="0"/>
                <a:cs typeface="ヒラギノ明朝 ProN W6" charset="0"/>
                <a:sym typeface="Times" charset="0"/>
              </a:defRPr>
            </a:lvl5pPr>
            <a:lvl6pPr marL="457171" algn="l" rtl="0" fontAlgn="base">
              <a:spcBef>
                <a:spcPct val="0"/>
              </a:spcBef>
              <a:spcAft>
                <a:spcPct val="0"/>
              </a:spcAft>
              <a:defRPr sz="5000" b="1">
                <a:solidFill>
                  <a:srgbClr val="8C8D8C"/>
                </a:solidFill>
                <a:latin typeface="Times" charset="0"/>
                <a:cs typeface="ヒラギノ明朝 ProN W6" charset="0"/>
                <a:sym typeface="Times" charset="0"/>
              </a:defRPr>
            </a:lvl6pPr>
            <a:lvl7pPr marL="914340" algn="l" rtl="0" fontAlgn="base">
              <a:spcBef>
                <a:spcPct val="0"/>
              </a:spcBef>
              <a:spcAft>
                <a:spcPct val="0"/>
              </a:spcAft>
              <a:defRPr sz="5000" b="1">
                <a:solidFill>
                  <a:srgbClr val="8C8D8C"/>
                </a:solidFill>
                <a:latin typeface="Times" charset="0"/>
                <a:cs typeface="ヒラギノ明朝 ProN W6" charset="0"/>
                <a:sym typeface="Times" charset="0"/>
              </a:defRPr>
            </a:lvl7pPr>
            <a:lvl8pPr marL="1371511" algn="l" rtl="0" fontAlgn="base">
              <a:spcBef>
                <a:spcPct val="0"/>
              </a:spcBef>
              <a:spcAft>
                <a:spcPct val="0"/>
              </a:spcAft>
              <a:defRPr sz="5000" b="1">
                <a:solidFill>
                  <a:srgbClr val="8C8D8C"/>
                </a:solidFill>
                <a:latin typeface="Times" charset="0"/>
                <a:cs typeface="ヒラギノ明朝 ProN W6" charset="0"/>
                <a:sym typeface="Times" charset="0"/>
              </a:defRPr>
            </a:lvl8pPr>
            <a:lvl9pPr marL="1828680" algn="l" rtl="0" fontAlgn="base">
              <a:spcBef>
                <a:spcPct val="0"/>
              </a:spcBef>
              <a:spcAft>
                <a:spcPct val="0"/>
              </a:spcAft>
              <a:defRPr sz="5000" b="1">
                <a:solidFill>
                  <a:srgbClr val="8C8D8C"/>
                </a:solidFill>
                <a:latin typeface="Times" charset="0"/>
                <a:cs typeface="ヒラギノ明朝 ProN W6" charset="0"/>
                <a:sym typeface="Times" charset="0"/>
              </a:defRPr>
            </a:lvl9pPr>
          </a:lstStyle>
          <a:p>
            <a:pPr algn="ctr" eaLnBrk="1" hangingPunct="1"/>
            <a:r>
              <a:rPr lang="lv-LV" kern="0"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 Personālsastāva izglītības līmenis </a:t>
            </a:r>
            <a:endParaRPr lang="lv-LV" kern="0"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endParaRPr>
          </a:p>
        </p:txBody>
      </p:sp>
      <p:sp>
        <p:nvSpPr>
          <p:cNvPr id="7" name="Taisnstūris 6"/>
          <p:cNvSpPr/>
          <p:nvPr/>
        </p:nvSpPr>
        <p:spPr>
          <a:xfrm>
            <a:off x="2541960" y="1352188"/>
            <a:ext cx="9001000" cy="1569660"/>
          </a:xfrm>
          <a:prstGeom prst="rect">
            <a:avLst/>
          </a:prstGeom>
        </p:spPr>
        <p:txBody>
          <a:bodyPr wrap="square">
            <a:spAutoFit/>
          </a:bodyPr>
          <a:lstStyle/>
          <a:p>
            <a:pPr algn="just"/>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rPr>
              <a:t>59% </a:t>
            </a:r>
            <a:r>
              <a:rPr lang="lv-LV" sz="3200" dirty="0">
                <a:solidFill>
                  <a:schemeClr val="tx1"/>
                </a:solidFill>
                <a:ea typeface="ヒラギノ明朝 ProN W3" charset="0"/>
                <a:cs typeface="Times New Roman" pitchFamily="18" charset="0"/>
              </a:rPr>
              <a:t>ir vidējā vai vidējā profesionālā izglītība, </a:t>
            </a:r>
          </a:p>
          <a:p>
            <a:pPr algn="just"/>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rPr>
              <a:t>41% </a:t>
            </a:r>
            <a:r>
              <a:rPr lang="lv-LV" sz="3200" dirty="0">
                <a:solidFill>
                  <a:schemeClr val="tx1"/>
                </a:solidFill>
                <a:ea typeface="ヒラギノ明朝 ProN W3" charset="0"/>
                <a:cs typeface="Times New Roman" pitchFamily="18" charset="0"/>
              </a:rPr>
              <a:t>ir augstākā izglītība, t.sk.</a:t>
            </a:r>
            <a:r>
              <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rPr>
              <a:t>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rPr>
              <a:t>8% </a:t>
            </a:r>
            <a:r>
              <a:rPr lang="lv-LV" sz="3200" dirty="0">
                <a:solidFill>
                  <a:schemeClr val="tx1"/>
                </a:solidFill>
                <a:ea typeface="ヒラギノ明朝 ProN W3" charset="0"/>
                <a:cs typeface="Times New Roman" pitchFamily="18" charset="0"/>
              </a:rPr>
              <a:t>ir maģistra grāds un </a:t>
            </a:r>
            <a:r>
              <a:rPr lang="lv-LV" sz="3200" b="1" dirty="0">
                <a:solidFill>
                  <a:schemeClr val="tx1"/>
                </a:solidFill>
                <a:effectLst>
                  <a:outerShdw blurRad="38100" dist="38100" dir="2700000" algn="tl">
                    <a:srgbClr val="000000">
                      <a:alpha val="43137"/>
                    </a:srgbClr>
                  </a:outerShdw>
                </a:effectLst>
                <a:ea typeface="ヒラギノ明朝 ProN W3" charset="0"/>
                <a:cs typeface="Times New Roman" pitchFamily="18" charset="0"/>
              </a:rPr>
              <a:t>1</a:t>
            </a:r>
            <a:r>
              <a:rPr lang="lv-LV" sz="3200" dirty="0">
                <a:solidFill>
                  <a:schemeClr val="tx1"/>
                </a:solidFill>
                <a:ea typeface="ヒラギノ明朝 ProN W3" charset="0"/>
                <a:cs typeface="Times New Roman" pitchFamily="18" charset="0"/>
              </a:rPr>
              <a:t> darbiniekam ir doktora grāds.</a:t>
            </a:r>
            <a:endParaRPr lang="lv-LV" sz="3200" dirty="0">
              <a:solidFill>
                <a:schemeClr val="tx1"/>
              </a:solidFill>
              <a:effectLst>
                <a:outerShdw blurRad="38100" dist="38100" dir="2700000" algn="tl">
                  <a:srgbClr val="000000">
                    <a:alpha val="43137"/>
                  </a:srgbClr>
                </a:outerShdw>
              </a:effectLst>
              <a:ea typeface="ヒラギノ明朝 ProN W3" charset="0"/>
              <a:cs typeface="Times New Roman" pitchFamily="18" charset="0"/>
            </a:endParaRPr>
          </a:p>
        </p:txBody>
      </p:sp>
    </p:spTree>
    <p:extLst>
      <p:ext uri="{BB962C8B-B14F-4D97-AF65-F5344CB8AC3E}">
        <p14:creationId xmlns:p14="http://schemas.microsoft.com/office/powerpoint/2010/main" val="5545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5" dur="1000"/>
                                        <p:tgtEl>
                                          <p:spTgt spid="5">
                                            <p:graphicEl>
                                              <a:chart seriesIdx="-3" categoryIdx="-3" bldStep="gridLegend"/>
                                            </p:graphic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9" dur="1000"/>
                                        <p:tgtEl>
                                          <p:spTgt spid="5">
                                            <p:graphicEl>
                                              <a:chart seriesIdx="-4" categoryIdx="0" bldStep="category"/>
                                            </p:graphic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23" dur="1000"/>
                                        <p:tgtEl>
                                          <p:spTgt spid="5">
                                            <p:graphicEl>
                                              <a:chart seriesIdx="-4" categoryIdx="1" bldStep="category"/>
                                            </p:graphicEl>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7" dur="1000"/>
                                        <p:tgtEl>
                                          <p:spTgt spid="5">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Заголовок 1"/>
          <p:cNvSpPr>
            <a:spLocks noGrp="1"/>
          </p:cNvSpPr>
          <p:nvPr>
            <p:ph type="ctrTitle"/>
          </p:nvPr>
        </p:nvSpPr>
        <p:spPr>
          <a:xfrm>
            <a:off x="0" y="-19744"/>
            <a:ext cx="13004800" cy="1079551"/>
          </a:xfrm>
        </p:spPr>
        <p:txBody>
          <a:bodyPr/>
          <a:lstStyle/>
          <a:p>
            <a:pPr algn="ctr" eaLnBrk="1" hangingPunct="1"/>
            <a:r>
              <a:rPr lang="lv-LV" dirty="0">
                <a:latin typeface="Times New Roman" pitchFamily="18" charset="0"/>
                <a:cs typeface="Times New Roman" pitchFamily="18" charset="0"/>
              </a:rPr>
              <a:t>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Personāla apmācība </a:t>
            </a:r>
            <a:endParaRPr lang="lv-LV"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pPr>
              <a:defRPr/>
            </a:pPr>
            <a:fld id="{5610A23F-8003-43D9-BCF2-797CA6818CCD}" type="slidenum">
              <a:rPr lang="lv-LV" smtClean="0"/>
              <a:pPr>
                <a:defRPr/>
              </a:pPr>
              <a:t>7</a:t>
            </a:fld>
            <a:endParaRPr lang="lv-LV"/>
          </a:p>
        </p:txBody>
      </p:sp>
      <p:sp>
        <p:nvSpPr>
          <p:cNvPr id="6" name="Rectangle 10"/>
          <p:cNvSpPr txBox="1">
            <a:spLocks noChangeAspect="1"/>
          </p:cNvSpPr>
          <p:nvPr/>
        </p:nvSpPr>
        <p:spPr bwMode="auto">
          <a:xfrm>
            <a:off x="1677864" y="1552721"/>
            <a:ext cx="11233248" cy="4996231"/>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spAutoFit/>
          </a:bodyPr>
          <a:lstStyle/>
          <a:p>
            <a:pPr algn="just" defTabSz="914340" fontAlgn="auto">
              <a:spcBef>
                <a:spcPts val="600"/>
              </a:spcBef>
              <a:spcAft>
                <a:spcPts val="0"/>
              </a:spcAft>
              <a:buClr>
                <a:srgbClr val="8C8D8C"/>
              </a:buClr>
              <a:buSzPct val="171000"/>
              <a:defRPr/>
            </a:pPr>
            <a:r>
              <a:rPr lang="lv-LV" sz="3200" b="1" dirty="0">
                <a:effectLst>
                  <a:outerShdw blurRad="38100" dist="38100" dir="2700000" algn="tl">
                    <a:srgbClr val="000000">
                      <a:alpha val="43137"/>
                    </a:srgbClr>
                  </a:outerShdw>
                </a:effectLst>
              </a:rPr>
              <a:t>413</a:t>
            </a:r>
            <a:r>
              <a:rPr lang="lv-LV" sz="3200" b="1" dirty="0"/>
              <a:t> </a:t>
            </a:r>
            <a:r>
              <a:rPr lang="lv-LV" sz="3200" dirty="0"/>
              <a:t>RPP darbinieki piedalījās dažādu veidu kursos, semināros, apmācībās un kvalifikācijas celšanas pasākumos:</a:t>
            </a:r>
          </a:p>
          <a:p>
            <a:pPr algn="l">
              <a:spcBef>
                <a:spcPts val="600"/>
              </a:spcBef>
              <a:spcAft>
                <a:spcPts val="0"/>
              </a:spcAft>
              <a:buClr>
                <a:schemeClr val="bg1">
                  <a:lumMod val="65000"/>
                </a:schemeClr>
              </a:buClr>
              <a:buSzPct val="171000"/>
            </a:pPr>
            <a:r>
              <a:rPr lang="lv-LV" sz="3200" dirty="0"/>
              <a:t>Drošība informācijas tehnoloģiju jomā 			– </a:t>
            </a:r>
            <a:r>
              <a:rPr lang="lv-LV" sz="3200" b="1" dirty="0">
                <a:effectLst>
                  <a:outerShdw blurRad="38100" dist="38100" dir="2700000" algn="tl">
                    <a:srgbClr val="000000">
                      <a:alpha val="43137"/>
                    </a:srgbClr>
                  </a:outerShdw>
                </a:effectLst>
              </a:rPr>
              <a:t>105</a:t>
            </a:r>
            <a:r>
              <a:rPr lang="lv-LV" sz="3200" dirty="0"/>
              <a:t> darbinieki</a:t>
            </a:r>
            <a:endParaRPr lang="lv-LV" sz="3200" dirty="0">
              <a:effectLst>
                <a:outerShdw blurRad="38100" dist="38100" dir="2700000" algn="tl">
                  <a:srgbClr val="000000">
                    <a:alpha val="43137"/>
                  </a:srgbClr>
                </a:outerShdw>
              </a:effectLst>
            </a:endParaRPr>
          </a:p>
          <a:p>
            <a:pPr algn="l">
              <a:spcBef>
                <a:spcPts val="600"/>
              </a:spcBef>
              <a:spcAft>
                <a:spcPts val="0"/>
              </a:spcAft>
              <a:buClr>
                <a:schemeClr val="bg1">
                  <a:lumMod val="65000"/>
                </a:schemeClr>
              </a:buClr>
              <a:buSzPct val="171000"/>
            </a:pPr>
            <a:r>
              <a:rPr lang="lv-LV" sz="3200" dirty="0"/>
              <a:t>Pirmās palīdzības sniegšana 				– </a:t>
            </a:r>
            <a:r>
              <a:rPr lang="lv-LV" sz="3200" b="1" dirty="0">
                <a:effectLst>
                  <a:outerShdw blurRad="38100" dist="38100" dir="2700000" algn="tl">
                    <a:srgbClr val="000000">
                      <a:alpha val="43137"/>
                    </a:srgbClr>
                  </a:outerShdw>
                </a:effectLst>
              </a:rPr>
              <a:t>95</a:t>
            </a:r>
            <a:r>
              <a:rPr lang="lv-LV" sz="3200" dirty="0"/>
              <a:t> darbinieki</a:t>
            </a:r>
          </a:p>
          <a:p>
            <a:pPr algn="l">
              <a:spcBef>
                <a:spcPts val="600"/>
              </a:spcBef>
              <a:spcAft>
                <a:spcPts val="0"/>
              </a:spcAft>
              <a:buClr>
                <a:schemeClr val="bg1">
                  <a:lumMod val="65000"/>
                </a:schemeClr>
              </a:buClr>
              <a:buSzPct val="171000"/>
            </a:pPr>
            <a:r>
              <a:rPr lang="lv-LV" sz="3200" dirty="0"/>
              <a:t>Bērnu tiesību aizsardzība 					– </a:t>
            </a:r>
            <a:r>
              <a:rPr lang="lv-LV" sz="3200" b="1" dirty="0">
                <a:effectLst>
                  <a:outerShdw blurRad="38100" dist="38100" dir="2700000" algn="tl">
                    <a:srgbClr val="000000">
                      <a:alpha val="43137"/>
                    </a:srgbClr>
                  </a:outerShdw>
                </a:effectLst>
              </a:rPr>
              <a:t>72</a:t>
            </a:r>
            <a:r>
              <a:rPr lang="lv-LV" sz="3200" dirty="0"/>
              <a:t> darbinieki</a:t>
            </a:r>
          </a:p>
          <a:p>
            <a:pPr lvl="0" algn="l">
              <a:spcBef>
                <a:spcPts val="600"/>
              </a:spcBef>
              <a:spcAft>
                <a:spcPts val="0"/>
              </a:spcAft>
              <a:buClr>
                <a:schemeClr val="bg1">
                  <a:lumMod val="65000"/>
                </a:schemeClr>
              </a:buClr>
              <a:buSzPct val="171000"/>
            </a:pPr>
            <a:r>
              <a:rPr lang="lv-LV" sz="3200" dirty="0"/>
              <a:t>Prasmīga vadītāja attiecības ar padotajiem		– </a:t>
            </a:r>
            <a:r>
              <a:rPr lang="lv-LV" sz="3200" b="1" dirty="0">
                <a:effectLst>
                  <a:outerShdw blurRad="38100" dist="38100" dir="2700000" algn="tl">
                    <a:srgbClr val="000000">
                      <a:alpha val="43137"/>
                    </a:srgbClr>
                  </a:outerShdw>
                </a:effectLst>
              </a:rPr>
              <a:t>40</a:t>
            </a:r>
            <a:r>
              <a:rPr lang="lv-LV" sz="3200" dirty="0"/>
              <a:t> darbinieki</a:t>
            </a:r>
          </a:p>
          <a:p>
            <a:pPr algn="just" defTabSz="914340" fontAlgn="auto">
              <a:spcBef>
                <a:spcPts val="600"/>
              </a:spcBef>
              <a:spcAft>
                <a:spcPts val="0"/>
              </a:spcAft>
              <a:buClr>
                <a:srgbClr val="8C8D8C"/>
              </a:buClr>
              <a:buSzPct val="171000"/>
              <a:defRPr/>
            </a:pPr>
            <a:r>
              <a:rPr lang="lv-LV" sz="3200" dirty="0"/>
              <a:t>Saskarsme ar cilvēkiem ar psihiska rakstura traucējumiem 											– </a:t>
            </a:r>
            <a:r>
              <a:rPr lang="lv-LV" sz="3200" b="1" dirty="0">
                <a:effectLst>
                  <a:outerShdw blurRad="38100" dist="38100" dir="2700000" algn="tl">
                    <a:srgbClr val="000000">
                      <a:alpha val="43137"/>
                    </a:srgbClr>
                  </a:outerShdw>
                </a:effectLst>
              </a:rPr>
              <a:t>38</a:t>
            </a:r>
            <a:r>
              <a:rPr lang="lv-LV" sz="3200" dirty="0"/>
              <a:t> darbinieki</a:t>
            </a:r>
          </a:p>
          <a:p>
            <a:pPr algn="just" defTabSz="914340" fontAlgn="auto">
              <a:spcBef>
                <a:spcPts val="600"/>
              </a:spcBef>
              <a:spcAft>
                <a:spcPts val="0"/>
              </a:spcAft>
              <a:buClr>
                <a:srgbClr val="8C8D8C"/>
              </a:buClr>
              <a:buSzPct val="171000"/>
              <a:defRPr/>
            </a:pPr>
            <a:r>
              <a:rPr lang="lv-LV" sz="3200" dirty="0"/>
              <a:t>Komunikācijas prasmes un sadarbība			– </a:t>
            </a:r>
            <a:r>
              <a:rPr lang="lv-LV" sz="3200" b="1" dirty="0">
                <a:effectLst>
                  <a:outerShdw blurRad="38100" dist="38100" dir="2700000" algn="tl">
                    <a:srgbClr val="000000">
                      <a:alpha val="43137"/>
                    </a:srgbClr>
                  </a:outerShdw>
                </a:effectLst>
              </a:rPr>
              <a:t>21</a:t>
            </a:r>
            <a:r>
              <a:rPr lang="lv-LV" sz="3200" dirty="0"/>
              <a:t> darbinieks</a:t>
            </a:r>
          </a:p>
        </p:txBody>
      </p:sp>
      <p:pic>
        <p:nvPicPr>
          <p:cNvPr id="2" name="Attēls 1">
            <a:extLst>
              <a:ext uri="{FF2B5EF4-FFF2-40B4-BE49-F238E27FC236}">
                <a16:creationId xmlns:a16="http://schemas.microsoft.com/office/drawing/2014/main" id="{5CE187E2-D7B7-4624-8718-CDBB5B1FD183}"/>
              </a:ext>
            </a:extLst>
          </p:cNvPr>
          <p:cNvPicPr>
            <a:picLocks noChangeAspect="1"/>
          </p:cNvPicPr>
          <p:nvPr/>
        </p:nvPicPr>
        <p:blipFill rotWithShape="1">
          <a:blip r:embed="rId2"/>
          <a:srcRect l="1575" t="23364" b="39268"/>
          <a:stretch/>
        </p:blipFill>
        <p:spPr>
          <a:xfrm>
            <a:off x="1677864" y="6749008"/>
            <a:ext cx="11233248" cy="2844064"/>
          </a:xfrm>
          <a:prstGeom prst="rect">
            <a:avLst/>
          </a:prstGeom>
        </p:spPr>
      </p:pic>
    </p:spTree>
    <p:extLst>
      <p:ext uri="{BB962C8B-B14F-4D97-AF65-F5344CB8AC3E}">
        <p14:creationId xmlns:p14="http://schemas.microsoft.com/office/powerpoint/2010/main" val="3810166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ppt_x</p:attrName>
                                        </p:attrNameLst>
                                      </p:cBhvr>
                                      <p:tavLst>
                                        <p:tav tm="0">
                                          <p:val>
                                            <p:strVal val="#ppt_x"/>
                                          </p:val>
                                        </p:tav>
                                        <p:tav tm="100000">
                                          <p:val>
                                            <p:strVal val="#ppt_x"/>
                                          </p:val>
                                        </p:tav>
                                      </p:tavLst>
                                    </p:anim>
                                    <p:anim calcmode="lin" valueType="num">
                                      <p:cBhvr>
                                        <p:cTn id="16" dur="2000" fill="hold"/>
                                        <p:tgtEl>
                                          <p:spTgt spid="2"/>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1000"/>
                                        <p:tgtEl>
                                          <p:spTgt spid="6">
                                            <p:txEl>
                                              <p:pRg st="3" end="3"/>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1000"/>
                                        <p:tgtEl>
                                          <p:spTgt spid="6">
                                            <p:txEl>
                                              <p:pRg st="5" end="5"/>
                                            </p:txEl>
                                          </p:spTgt>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05856" y="-19744"/>
            <a:ext cx="11398944" cy="1440160"/>
          </a:xfrm>
        </p:spPr>
        <p:txBody>
          <a:bodyPr/>
          <a:lstStyle/>
          <a:p>
            <a:pPr algn="ctr"/>
            <a:r>
              <a:rPr lang="pt-BR"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Rūpes par darbiniekiem </a:t>
            </a: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pandēmijas </a:t>
            </a:r>
            <a:b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br>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apstākļos</a:t>
            </a:r>
          </a:p>
        </p:txBody>
      </p:sp>
      <p:sp>
        <p:nvSpPr>
          <p:cNvPr id="4" name="Slaida numura vietturis 3"/>
          <p:cNvSpPr>
            <a:spLocks noGrp="1"/>
          </p:cNvSpPr>
          <p:nvPr>
            <p:ph type="sldNum" sz="quarter" idx="10"/>
          </p:nvPr>
        </p:nvSpPr>
        <p:spPr/>
        <p:txBody>
          <a:bodyPr/>
          <a:lstStyle/>
          <a:p>
            <a:pPr>
              <a:defRPr/>
            </a:pPr>
            <a:fld id="{226DD25B-EBF6-4D76-A5E9-514FEE7A8745}" type="slidenum">
              <a:rPr lang="en-US" smtClean="0"/>
              <a:pPr>
                <a:defRPr/>
              </a:pPr>
              <a:t>8</a:t>
            </a:fld>
            <a:endParaRPr lang="en-US"/>
          </a:p>
        </p:txBody>
      </p:sp>
      <p:sp>
        <p:nvSpPr>
          <p:cNvPr id="6" name="Rectangle 10">
            <a:extLst>
              <a:ext uri="{FF2B5EF4-FFF2-40B4-BE49-F238E27FC236}">
                <a16:creationId xmlns:a16="http://schemas.microsoft.com/office/drawing/2014/main" id="{1E47E978-73D0-4DD8-A997-1A4D2D75BA7B}"/>
              </a:ext>
            </a:extLst>
          </p:cNvPr>
          <p:cNvSpPr txBox="1">
            <a:spLocks noChangeAspect="1"/>
          </p:cNvSpPr>
          <p:nvPr/>
        </p:nvSpPr>
        <p:spPr bwMode="auto">
          <a:xfrm>
            <a:off x="1749872" y="1634315"/>
            <a:ext cx="10820374" cy="3026461"/>
          </a:xfrm>
          <a:prstGeom prst="rect">
            <a:avLst/>
          </a:prstGeom>
          <a:noFill/>
          <a:ln w="12700">
            <a:noFill/>
            <a:miter lim="800000"/>
            <a:headEnd/>
            <a:tailEnd/>
          </a:ln>
        </p:spPr>
        <p:txBody>
          <a:bodyPr vert="horz" wrap="square" lIns="50796" tIns="50796" rIns="50796" bIns="50796" numCol="1" rtlCol="0" anchor="ctr" anchorCtr="0" compatLnSpc="1">
            <a:prstTxWarp prst="textNoShape">
              <a:avLst/>
            </a:prstTxWarp>
            <a:spAutoFit/>
          </a:bodyPr>
          <a:lstStyle/>
          <a:p>
            <a:pPr marL="342900" lvl="1" indent="-342900" algn="just" defTabSz="359976"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2000" b="1" i="1" dirty="0">
                <a:latin typeface="Gill Sans"/>
                <a:ea typeface="ヒラギノ明朝 ProN W3" charset="0"/>
                <a:cs typeface="Times New Roman" panose="02020603050405020304" pitchFamily="18" charset="0"/>
                <a:sym typeface="Times" charset="0"/>
              </a:rPr>
              <a:t>Attālināta darba noteikšana atbalsta funkciju veicējiem.</a:t>
            </a:r>
          </a:p>
          <a:p>
            <a:pPr marL="342900" lvl="1" indent="-342900" algn="just" defTabSz="359976"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2000" b="1" i="1" dirty="0">
                <a:latin typeface="Gill Sans"/>
                <a:ea typeface="ヒラギノ明朝 ProN W3" charset="0"/>
                <a:cs typeface="Times New Roman" panose="02020603050405020304" pitchFamily="18" charset="0"/>
                <a:sym typeface="Times" charset="0"/>
              </a:rPr>
              <a:t>Piemaksa par darbu īpašos apstākļos līdz 75% no stundas likmes.</a:t>
            </a:r>
          </a:p>
          <a:p>
            <a:pPr marL="342900" lvl="1" indent="-342900" algn="just" defTabSz="359976"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2000" b="1" i="1" dirty="0">
                <a:latin typeface="Gill Sans"/>
                <a:ea typeface="ヒラギノ明朝 ProN W3" charset="0"/>
                <a:cs typeface="Times New Roman" panose="02020603050405020304" pitchFamily="18" charset="0"/>
                <a:sym typeface="Times" charset="0"/>
              </a:rPr>
              <a:t>Attālināts apmācību process un citi ar darbinieku izaugsmi saistītie procesi.</a:t>
            </a:r>
          </a:p>
          <a:p>
            <a:pPr marL="342900" lvl="1" indent="-342900" algn="just" defTabSz="359976"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2000" b="1" i="1" dirty="0">
                <a:latin typeface="Gill Sans"/>
                <a:ea typeface="ヒラギノ明朝 ProN W3" charset="0"/>
                <a:cs typeface="Times New Roman" panose="02020603050405020304" pitchFamily="18" charset="0"/>
                <a:sym typeface="Times" charset="0"/>
              </a:rPr>
              <a:t>Darba organizācija klātienē strādājošajiem ar minimizētiem riskiem.</a:t>
            </a:r>
          </a:p>
          <a:p>
            <a:pPr marL="342900" lvl="1" indent="-342900" algn="just" defTabSz="359976"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2000" b="1" i="1" dirty="0">
                <a:latin typeface="Gill Sans"/>
                <a:ea typeface="ヒラギノ明朝 ProN W3" charset="0"/>
                <a:cs typeface="Times New Roman" panose="02020603050405020304" pitchFamily="18" charset="0"/>
                <a:sym typeface="Times" charset="0"/>
              </a:rPr>
              <a:t>Psiholoģiskā atbalsta saņemšanas iespējas.</a:t>
            </a:r>
          </a:p>
          <a:p>
            <a:pPr marL="342900" lvl="1" indent="-342900" algn="just" defTabSz="359976"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2000" b="1" i="1" dirty="0">
                <a:latin typeface="Gill Sans"/>
                <a:ea typeface="ヒラギノ明朝 ProN W3" charset="0"/>
                <a:cs typeface="Times New Roman" panose="02020603050405020304" pitchFamily="18" charset="0"/>
                <a:sym typeface="Times" charset="0"/>
              </a:rPr>
              <a:t>Pielāgots personāla atlases process, uzsākot darbu.</a:t>
            </a:r>
          </a:p>
          <a:p>
            <a:pPr marL="342900" lvl="1" indent="-342900" algn="just" defTabSz="359976" eaLnBrk="0" hangingPunct="0">
              <a:spcBef>
                <a:spcPts val="600"/>
              </a:spcBef>
              <a:spcAft>
                <a:spcPts val="0"/>
              </a:spcAft>
              <a:buClr>
                <a:schemeClr val="bg1">
                  <a:lumMod val="65000"/>
                </a:schemeClr>
              </a:buClr>
              <a:buSzPct val="171000"/>
              <a:buFont typeface="Arial" panose="020B0604020202020204" pitchFamily="34" charset="0"/>
              <a:buChar char="•"/>
              <a:defRPr/>
            </a:pPr>
            <a:r>
              <a:rPr lang="lv-LV" sz="2000" b="1" i="1" dirty="0">
                <a:latin typeface="Gill Sans"/>
                <a:ea typeface="ヒラギノ明朝 ProN W3" charset="0"/>
                <a:cs typeface="Times New Roman" panose="02020603050405020304" pitchFamily="18" charset="0"/>
                <a:sym typeface="Times" charset="0"/>
              </a:rPr>
              <a:t>Turpināta iekšējo konkursu organizēšana darbinieku karjeras izaugsmei, izmantojot gan attālinātas, gan klātienes darba formas.</a:t>
            </a:r>
          </a:p>
        </p:txBody>
      </p:sp>
      <p:pic>
        <p:nvPicPr>
          <p:cNvPr id="7" name="Attēls 6">
            <a:extLst>
              <a:ext uri="{FF2B5EF4-FFF2-40B4-BE49-F238E27FC236}">
                <a16:creationId xmlns:a16="http://schemas.microsoft.com/office/drawing/2014/main" id="{25BF1DF9-A489-480F-8FC8-4B2DE144D363}"/>
              </a:ext>
            </a:extLst>
          </p:cNvPr>
          <p:cNvPicPr>
            <a:picLocks noChangeAspect="1"/>
          </p:cNvPicPr>
          <p:nvPr/>
        </p:nvPicPr>
        <p:blipFill rotWithShape="1">
          <a:blip r:embed="rId3"/>
          <a:srcRect b="6114"/>
          <a:stretch/>
        </p:blipFill>
        <p:spPr>
          <a:xfrm>
            <a:off x="1726060" y="4622105"/>
            <a:ext cx="11025167" cy="4968552"/>
          </a:xfrm>
          <a:prstGeom prst="rect">
            <a:avLst/>
          </a:prstGeom>
        </p:spPr>
      </p:pic>
    </p:spTree>
    <p:extLst>
      <p:ext uri="{BB962C8B-B14F-4D97-AF65-F5344CB8AC3E}">
        <p14:creationId xmlns:p14="http://schemas.microsoft.com/office/powerpoint/2010/main" val="3133662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1000"/>
                                        <p:tgtEl>
                                          <p:spTgt spid="6">
                                            <p:txEl>
                                              <p:pRg st="2" end="2"/>
                                            </p:txEl>
                                          </p:spTgt>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1000"/>
                                        <p:tgtEl>
                                          <p:spTgt spid="6">
                                            <p:txEl>
                                              <p:pRg st="4" end="4"/>
                                            </p:txEl>
                                          </p:spTgt>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1000"/>
                                        <p:tgtEl>
                                          <p:spTgt spid="6">
                                            <p:txEl>
                                              <p:pRg st="5" end="5"/>
                                            </p:txEl>
                                          </p:spTgt>
                                        </p:tgtEl>
                                      </p:cBhvr>
                                    </p:animEffect>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43225D-B5ED-4208-BC1A-9222E653D219}"/>
              </a:ext>
            </a:extLst>
          </p:cNvPr>
          <p:cNvSpPr>
            <a:spLocks noGrp="1"/>
          </p:cNvSpPr>
          <p:nvPr>
            <p:ph type="title"/>
          </p:nvPr>
        </p:nvSpPr>
        <p:spPr>
          <a:xfrm>
            <a:off x="1605856" y="-19744"/>
            <a:ext cx="11398944" cy="955556"/>
          </a:xfrm>
        </p:spPr>
        <p:txBody>
          <a:bodyPr/>
          <a:lstStyle/>
          <a:p>
            <a:pPr algn="ctr"/>
            <a:r>
              <a:rPr lang="lv-LV" dirty="0">
                <a:latin typeface="Times New Roman" panose="02020603050405020304" pitchFamily="18" charset="0"/>
                <a:cs typeface="Times New Roman" panose="02020603050405020304" pitchFamily="18" charset="0"/>
              </a:rPr>
              <a:t>Policijas darbinieka atalgojums 2021</a:t>
            </a:r>
          </a:p>
        </p:txBody>
      </p:sp>
      <p:sp>
        <p:nvSpPr>
          <p:cNvPr id="4" name="Slaida numura vietturis 3">
            <a:extLst>
              <a:ext uri="{FF2B5EF4-FFF2-40B4-BE49-F238E27FC236}">
                <a16:creationId xmlns:a16="http://schemas.microsoft.com/office/drawing/2014/main" id="{9FF0A128-3C47-4949-ABC0-53575081FAAF}"/>
              </a:ext>
            </a:extLst>
          </p:cNvPr>
          <p:cNvSpPr>
            <a:spLocks noGrp="1"/>
          </p:cNvSpPr>
          <p:nvPr>
            <p:ph type="sldNum" sz="quarter" idx="10"/>
          </p:nvPr>
        </p:nvSpPr>
        <p:spPr/>
        <p:txBody>
          <a:bodyPr/>
          <a:lstStyle/>
          <a:p>
            <a:pPr>
              <a:defRPr/>
            </a:pPr>
            <a:fld id="{226DD25B-EBF6-4D76-A5E9-514FEE7A8745}" type="slidenum">
              <a:rPr lang="en-US" smtClean="0"/>
              <a:pPr>
                <a:defRPr/>
              </a:pPr>
              <a:t>9</a:t>
            </a:fld>
            <a:endParaRPr lang="en-US"/>
          </a:p>
        </p:txBody>
      </p:sp>
      <p:graphicFrame>
        <p:nvGraphicFramePr>
          <p:cNvPr id="15" name="Satura vietturis 8">
            <a:extLst>
              <a:ext uri="{FF2B5EF4-FFF2-40B4-BE49-F238E27FC236}">
                <a16:creationId xmlns:a16="http://schemas.microsoft.com/office/drawing/2014/main" id="{A36FCAA0-4FA8-42C4-880B-C62F10ADE681}"/>
              </a:ext>
            </a:extLst>
          </p:cNvPr>
          <p:cNvGraphicFramePr>
            <a:graphicFrameLocks noGrp="1"/>
          </p:cNvGraphicFramePr>
          <p:nvPr>
            <p:ph idx="1"/>
            <p:extLst>
              <p:ext uri="{D42A27DB-BD31-4B8C-83A1-F6EECF244321}">
                <p14:modId xmlns:p14="http://schemas.microsoft.com/office/powerpoint/2010/main" val="2104997883"/>
              </p:ext>
            </p:extLst>
          </p:nvPr>
        </p:nvGraphicFramePr>
        <p:xfrm>
          <a:off x="1688704" y="988368"/>
          <a:ext cx="11222408" cy="5790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Satura vietturis 4">
            <a:extLst>
              <a:ext uri="{FF2B5EF4-FFF2-40B4-BE49-F238E27FC236}">
                <a16:creationId xmlns:a16="http://schemas.microsoft.com/office/drawing/2014/main" id="{C1B4ADF4-8E87-48B7-BAA6-1DA52D33EF4F}"/>
              </a:ext>
            </a:extLst>
          </p:cNvPr>
          <p:cNvGraphicFramePr>
            <a:graphicFrameLocks/>
          </p:cNvGraphicFramePr>
          <p:nvPr>
            <p:extLst>
              <p:ext uri="{D42A27DB-BD31-4B8C-83A1-F6EECF244321}">
                <p14:modId xmlns:p14="http://schemas.microsoft.com/office/powerpoint/2010/main" val="2098144938"/>
              </p:ext>
            </p:extLst>
          </p:nvPr>
        </p:nvGraphicFramePr>
        <p:xfrm>
          <a:off x="1727250" y="6388968"/>
          <a:ext cx="10895830" cy="3240360"/>
        </p:xfrm>
        <a:graphic>
          <a:graphicData uri="http://schemas.openxmlformats.org/drawingml/2006/chart">
            <c:chart xmlns:c="http://schemas.openxmlformats.org/drawingml/2006/chart" xmlns:r="http://schemas.openxmlformats.org/officeDocument/2006/relationships" r:id="rId8"/>
          </a:graphicData>
        </a:graphic>
      </p:graphicFrame>
      <p:sp>
        <p:nvSpPr>
          <p:cNvPr id="5" name="Bultiņa: uz leju 4">
            <a:extLst>
              <a:ext uri="{FF2B5EF4-FFF2-40B4-BE49-F238E27FC236}">
                <a16:creationId xmlns:a16="http://schemas.microsoft.com/office/drawing/2014/main" id="{25F2FD98-5B6C-44E0-9A64-A1CC247160E3}"/>
              </a:ext>
            </a:extLst>
          </p:cNvPr>
          <p:cNvSpPr/>
          <p:nvPr/>
        </p:nvSpPr>
        <p:spPr bwMode="auto">
          <a:xfrm>
            <a:off x="6054607" y="4732705"/>
            <a:ext cx="2362758" cy="792167"/>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lv-LV" sz="1200" b="1" cap="all"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r>
              <a:rPr lang="lv-LV" sz="1200" b="1" cap="all"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kumimoji="0" lang="lv-LV" sz="1200" b="1" i="0" u="none" strike="noStrike" cap="all" normalizeH="0" baseline="0" dirty="0">
                <a:ln>
                  <a:noFill/>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Gill Sans" charset="0"/>
              </a:rPr>
              <a:t>odokļu ieturēšana</a:t>
            </a:r>
          </a:p>
        </p:txBody>
      </p:sp>
      <p:sp>
        <p:nvSpPr>
          <p:cNvPr id="7" name="Taisnstūris: ar noapaļotiem stūriem 6">
            <a:extLst>
              <a:ext uri="{FF2B5EF4-FFF2-40B4-BE49-F238E27FC236}">
                <a16:creationId xmlns:a16="http://schemas.microsoft.com/office/drawing/2014/main" id="{A5317398-8ECC-4466-8279-59D0ECA639DB}"/>
              </a:ext>
            </a:extLst>
          </p:cNvPr>
          <p:cNvSpPr/>
          <p:nvPr/>
        </p:nvSpPr>
        <p:spPr bwMode="auto">
          <a:xfrm>
            <a:off x="2829992" y="5524872"/>
            <a:ext cx="8784000" cy="72000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ts val="600"/>
              </a:spcAft>
              <a:buClrTx/>
              <a:buSzTx/>
              <a:buFontTx/>
              <a:buNone/>
              <a:tabLst/>
            </a:pPr>
            <a:r>
              <a:rPr kumimoji="0" lang="lv-LV" sz="1600" b="1" i="0" u="none" strike="noStrike" cap="none" normalizeH="0" baseline="0" dirty="0">
                <a:ln>
                  <a:noFill/>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Gill Sans" charset="0"/>
              </a:rPr>
              <a:t>VIDĒJĀ ALGA (NETO) 2021.gadā</a:t>
            </a:r>
          </a:p>
          <a:p>
            <a:pPr marL="0" marR="0" indent="0" algn="ctr" defTabSz="914400" rtl="0" eaLnBrk="1" fontAlgn="base" latinLnBrk="0" hangingPunct="1">
              <a:lnSpc>
                <a:spcPct val="100000"/>
              </a:lnSpc>
              <a:spcBef>
                <a:spcPct val="0"/>
              </a:spcBef>
              <a:spcAft>
                <a:spcPct val="0"/>
              </a:spcAft>
              <a:buClrTx/>
              <a:buSzTx/>
              <a:buFontTx/>
              <a:buNone/>
              <a:tabLst/>
            </a:pPr>
            <a:r>
              <a:rPr kumimoji="0" lang="lv-LV" sz="1600" b="1" i="0" u="none" strike="noStrike" cap="none" normalizeH="0" baseline="0" dirty="0">
                <a:ln>
                  <a:noFill/>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Gill Sans" charset="0"/>
              </a:rPr>
              <a:t>Kārtībnieks 787 EUR 	Inspektors 1018 EUR	Vecākais inspektors 1237 EUR</a:t>
            </a:r>
          </a:p>
        </p:txBody>
      </p:sp>
    </p:spTree>
    <p:extLst>
      <p:ext uri="{BB962C8B-B14F-4D97-AF65-F5344CB8AC3E}">
        <p14:creationId xmlns:p14="http://schemas.microsoft.com/office/powerpoint/2010/main" val="285181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graphicEl>
                                              <a:dgm id="{3A05D220-E62E-4A5F-8C5E-1051D3AF5118}"/>
                                            </p:graphicEl>
                                          </p:spTgt>
                                        </p:tgtEl>
                                        <p:attrNameLst>
                                          <p:attrName>style.visibility</p:attrName>
                                        </p:attrNameLst>
                                      </p:cBhvr>
                                      <p:to>
                                        <p:strVal val="visible"/>
                                      </p:to>
                                    </p:set>
                                    <p:animEffect transition="in" filter="fade">
                                      <p:cBhvr>
                                        <p:cTn id="7" dur="1000"/>
                                        <p:tgtEl>
                                          <p:spTgt spid="15">
                                            <p:graphicEl>
                                              <a:dgm id="{3A05D220-E62E-4A5F-8C5E-1051D3AF5118}"/>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graphicEl>
                                              <a:dgm id="{3A2C3202-6C81-4412-92C5-069694EDC095}"/>
                                            </p:graphicEl>
                                          </p:spTgt>
                                        </p:tgtEl>
                                        <p:attrNameLst>
                                          <p:attrName>style.visibility</p:attrName>
                                        </p:attrNameLst>
                                      </p:cBhvr>
                                      <p:to>
                                        <p:strVal val="visible"/>
                                      </p:to>
                                    </p:set>
                                    <p:animEffect transition="in" filter="fade">
                                      <p:cBhvr>
                                        <p:cTn id="10" dur="1000"/>
                                        <p:tgtEl>
                                          <p:spTgt spid="15">
                                            <p:graphicEl>
                                              <a:dgm id="{3A2C3202-6C81-4412-92C5-069694EDC095}"/>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graphicEl>
                                              <a:dgm id="{EE3B4206-3503-4096-BD0D-F4A26EA837E3}"/>
                                            </p:graphicEl>
                                          </p:spTgt>
                                        </p:tgtEl>
                                        <p:attrNameLst>
                                          <p:attrName>style.visibility</p:attrName>
                                        </p:attrNameLst>
                                      </p:cBhvr>
                                      <p:to>
                                        <p:strVal val="visible"/>
                                      </p:to>
                                    </p:set>
                                    <p:animEffect transition="in" filter="fade">
                                      <p:cBhvr>
                                        <p:cTn id="13" dur="1000"/>
                                        <p:tgtEl>
                                          <p:spTgt spid="15">
                                            <p:graphicEl>
                                              <a:dgm id="{EE3B4206-3503-4096-BD0D-F4A26EA837E3}"/>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graphicEl>
                                              <a:dgm id="{8815693C-D667-4F36-AE4D-A94E1B43AFFE}"/>
                                            </p:graphicEl>
                                          </p:spTgt>
                                        </p:tgtEl>
                                        <p:attrNameLst>
                                          <p:attrName>style.visibility</p:attrName>
                                        </p:attrNameLst>
                                      </p:cBhvr>
                                      <p:to>
                                        <p:strVal val="visible"/>
                                      </p:to>
                                    </p:set>
                                    <p:animEffect transition="in" filter="fade">
                                      <p:cBhvr>
                                        <p:cTn id="16" dur="1000"/>
                                        <p:tgtEl>
                                          <p:spTgt spid="15">
                                            <p:graphicEl>
                                              <a:dgm id="{8815693C-D667-4F36-AE4D-A94E1B43AFFE}"/>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graphicEl>
                                              <a:dgm id="{17FFB031-66E4-4EC6-AAF0-8E95921A2D39}"/>
                                            </p:graphicEl>
                                          </p:spTgt>
                                        </p:tgtEl>
                                        <p:attrNameLst>
                                          <p:attrName>style.visibility</p:attrName>
                                        </p:attrNameLst>
                                      </p:cBhvr>
                                      <p:to>
                                        <p:strVal val="visible"/>
                                      </p:to>
                                    </p:set>
                                    <p:animEffect transition="in" filter="fade">
                                      <p:cBhvr>
                                        <p:cTn id="19" dur="1000"/>
                                        <p:tgtEl>
                                          <p:spTgt spid="15">
                                            <p:graphicEl>
                                              <a:dgm id="{17FFB031-66E4-4EC6-AAF0-8E95921A2D39}"/>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graphicEl>
                                              <a:dgm id="{FAD4CF50-9E28-4E5F-BC77-6847D53F73E2}"/>
                                            </p:graphicEl>
                                          </p:spTgt>
                                        </p:tgtEl>
                                        <p:attrNameLst>
                                          <p:attrName>style.visibility</p:attrName>
                                        </p:attrNameLst>
                                      </p:cBhvr>
                                      <p:to>
                                        <p:strVal val="visible"/>
                                      </p:to>
                                    </p:set>
                                    <p:animEffect transition="in" filter="fade">
                                      <p:cBhvr>
                                        <p:cTn id="22" dur="1000"/>
                                        <p:tgtEl>
                                          <p:spTgt spid="15">
                                            <p:graphicEl>
                                              <a:dgm id="{FAD4CF50-9E28-4E5F-BC77-6847D53F73E2}"/>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graphicEl>
                                              <a:dgm id="{CD3B888B-36F7-44D5-9740-F3F59EADE47E}"/>
                                            </p:graphicEl>
                                          </p:spTgt>
                                        </p:tgtEl>
                                        <p:attrNameLst>
                                          <p:attrName>style.visibility</p:attrName>
                                        </p:attrNameLst>
                                      </p:cBhvr>
                                      <p:to>
                                        <p:strVal val="visible"/>
                                      </p:to>
                                    </p:set>
                                    <p:animEffect transition="in" filter="fade">
                                      <p:cBhvr>
                                        <p:cTn id="25" dur="1000"/>
                                        <p:tgtEl>
                                          <p:spTgt spid="15">
                                            <p:graphicEl>
                                              <a:dgm id="{CD3B888B-36F7-44D5-9740-F3F59EADE47E}"/>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graphicEl>
                                              <a:dgm id="{978C9F41-994E-4F33-9044-214C9F07A6E7}"/>
                                            </p:graphicEl>
                                          </p:spTgt>
                                        </p:tgtEl>
                                        <p:attrNameLst>
                                          <p:attrName>style.visibility</p:attrName>
                                        </p:attrNameLst>
                                      </p:cBhvr>
                                      <p:to>
                                        <p:strVal val="visible"/>
                                      </p:to>
                                    </p:set>
                                    <p:animEffect transition="in" filter="fade">
                                      <p:cBhvr>
                                        <p:cTn id="28" dur="1000"/>
                                        <p:tgtEl>
                                          <p:spTgt spid="15">
                                            <p:graphicEl>
                                              <a:dgm id="{978C9F41-994E-4F33-9044-214C9F07A6E7}"/>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graphicEl>
                                              <a:dgm id="{7F35E4DF-5FF1-40E2-AB20-C7564722923D}"/>
                                            </p:graphicEl>
                                          </p:spTgt>
                                        </p:tgtEl>
                                        <p:attrNameLst>
                                          <p:attrName>style.visibility</p:attrName>
                                        </p:attrNameLst>
                                      </p:cBhvr>
                                      <p:to>
                                        <p:strVal val="visible"/>
                                      </p:to>
                                    </p:set>
                                    <p:animEffect transition="in" filter="fade">
                                      <p:cBhvr>
                                        <p:cTn id="31" dur="1000"/>
                                        <p:tgtEl>
                                          <p:spTgt spid="15">
                                            <p:graphicEl>
                                              <a:dgm id="{7F35E4DF-5FF1-40E2-AB20-C7564722923D}"/>
                                            </p:graphic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42" dur="1000"/>
                                        <p:tgtEl>
                                          <p:spTgt spid="6">
                                            <p:graphicEl>
                                              <a:chart seriesIdx="-3" categoryIdx="-3" bldStep="gridLegend"/>
                                            </p:graphicEl>
                                          </p:spTgt>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46" dur="1000"/>
                                        <p:tgtEl>
                                          <p:spTgt spid="6">
                                            <p:graphicEl>
                                              <a:chart seriesIdx="0" categoryIdx="0" bldStep="ptInCategory"/>
                                            </p:graphicEl>
                                          </p:spTgt>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fade">
                                      <p:cBhvr>
                                        <p:cTn id="50" dur="1000"/>
                                        <p:tgtEl>
                                          <p:spTgt spid="6">
                                            <p:graphicEl>
                                              <a:chart seriesIdx="1" categoryIdx="0" bldStep="ptInCategory"/>
                                            </p:graphicEl>
                                          </p:spTgt>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54" dur="1000"/>
                                        <p:tgtEl>
                                          <p:spTgt spid="6">
                                            <p:graphicEl>
                                              <a:chart seriesIdx="0" categoryIdx="1" bldStep="ptInCategory"/>
                                            </p:graphicEl>
                                          </p:spTgt>
                                        </p:tgtEl>
                                      </p:cBhvr>
                                    </p:animEffect>
                                  </p:childTnLst>
                                </p:cTn>
                              </p:par>
                            </p:childTnLst>
                          </p:cTn>
                        </p:par>
                        <p:par>
                          <p:cTn id="55" fill="hold">
                            <p:stCondLst>
                              <p:cond delay="5500"/>
                            </p:stCondLst>
                            <p:childTnLst>
                              <p:par>
                                <p:cTn id="56" presetID="10" presetClass="entr" presetSubtype="0" fill="hold" grpId="0" nodeType="afterEffect">
                                  <p:stCondLst>
                                    <p:cond delay="0"/>
                                  </p:stCondLst>
                                  <p:childTnLst>
                                    <p:set>
                                      <p:cBhvr>
                                        <p:cTn id="57" dur="1" fill="hold">
                                          <p:stCondLst>
                                            <p:cond delay="0"/>
                                          </p:stCondLst>
                                        </p:cTn>
                                        <p:tgtEl>
                                          <p:spTgt spid="6">
                                            <p:graphicEl>
                                              <a:chart seriesIdx="1" categoryIdx="1" bldStep="ptInCategory"/>
                                            </p:graphicEl>
                                          </p:spTgt>
                                        </p:tgtEl>
                                        <p:attrNameLst>
                                          <p:attrName>style.visibility</p:attrName>
                                        </p:attrNameLst>
                                      </p:cBhvr>
                                      <p:to>
                                        <p:strVal val="visible"/>
                                      </p:to>
                                    </p:set>
                                    <p:animEffect transition="in" filter="fade">
                                      <p:cBhvr>
                                        <p:cTn id="58" dur="1000"/>
                                        <p:tgtEl>
                                          <p:spTgt spid="6">
                                            <p:graphicEl>
                                              <a:chart seriesIdx="1" categoryIdx="1" bldStep="ptInCategory"/>
                                            </p:graphicEl>
                                          </p:spTgt>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62" dur="1000"/>
                                        <p:tgtEl>
                                          <p:spTgt spid="6">
                                            <p:graphicEl>
                                              <a:chart seriesIdx="0" categoryIdx="2" bldStep="ptInCategory"/>
                                            </p:graphicEl>
                                          </p:spTgt>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6">
                                            <p:graphicEl>
                                              <a:chart seriesIdx="1" categoryIdx="2" bldStep="ptInCategory"/>
                                            </p:graphicEl>
                                          </p:spTgt>
                                        </p:tgtEl>
                                        <p:attrNameLst>
                                          <p:attrName>style.visibility</p:attrName>
                                        </p:attrNameLst>
                                      </p:cBhvr>
                                      <p:to>
                                        <p:strVal val="visible"/>
                                      </p:to>
                                    </p:set>
                                    <p:animEffect transition="in" filter="fade">
                                      <p:cBhvr>
                                        <p:cTn id="66" dur="1000"/>
                                        <p:tgtEl>
                                          <p:spTgt spid="6">
                                            <p:graphicEl>
                                              <a:chart seriesIdx="1" categoryIdx="2"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bld="lvlOne"/>
        </p:bldSub>
      </p:bldGraphic>
      <p:bldGraphic spid="6" grpId="0" uiExpand="1">
        <p:bldSub>
          <a:bldChart bld="categoryEl"/>
        </p:bldSub>
      </p:bldGraphic>
      <p:bldP spid="5" grpId="0" animBg="1"/>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uls">
  <a:themeElements>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fontScheme name="Tituls">
      <a:majorFont>
        <a:latin typeface="Times"/>
        <a:ea typeface=""/>
        <a:cs typeface="ヒラギノ明朝 ProN W6"/>
      </a:majorFont>
      <a:minorFont>
        <a:latin typeface="Times"/>
        <a:ea typeface=""/>
        <a:cs typeface="ヒラギノ明朝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ul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uls-Bulleti">
  <a:themeElements>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fontScheme name="Tituls-Bulleti">
      <a:majorFont>
        <a:latin typeface="Times"/>
        <a:ea typeface=""/>
        <a:cs typeface="ヒラギノ明朝 ProN W6"/>
      </a:majorFont>
      <a:minorFont>
        <a:latin typeface="Times"/>
        <a:ea typeface=""/>
        <a:cs typeface="ヒラギノ明朝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uls-Bullet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uls - centrā">
  <a:themeElements>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fontScheme name="Tituls - centrā">
      <a:majorFont>
        <a:latin typeface="Times"/>
        <a:ea typeface=""/>
        <a:cs typeface="ヒラギノ明朝 ProN W6"/>
      </a:majorFont>
      <a:minorFont>
        <a:latin typeface="Gill Sans"/>
        <a:ea typeface=""/>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uls - centrā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oto - horizontāls">
  <a:themeElements>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fontScheme name="Foto - horizontāls">
      <a:majorFont>
        <a:latin typeface="Times"/>
        <a:ea typeface=""/>
        <a:cs typeface="ヒラギノ明朝 ProN W3"/>
      </a:majorFont>
      <a:minorFont>
        <a:latin typeface="Gill Sans"/>
        <a:ea typeface=""/>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Foto - horizontāl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oto - 2 gab.">
  <a:themeElements>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fontScheme name="Foto - 2 gab.">
      <a:majorFont>
        <a:latin typeface="Times"/>
        <a:ea typeface=""/>
        <a:cs typeface="ヒラギノ明朝 ProN W3"/>
      </a:majorFont>
      <a:minorFont>
        <a:latin typeface="Gill Sans"/>
        <a:ea typeface=""/>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Foto - 2 ga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oto - Tituls">
  <a:themeElements>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fontScheme name="Foto - Tituls">
      <a:majorFont>
        <a:latin typeface="Times"/>
        <a:ea typeface=""/>
        <a:cs typeface="ヒラギノ明朝 ProN W6"/>
      </a:majorFont>
      <a:minorFont>
        <a:latin typeface="Gill Sans"/>
        <a:ea typeface=""/>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Foto - Titul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oto -liels">
  <a:themeElements>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fontScheme name="Foto -liels">
      <a:majorFont>
        <a:latin typeface="Gill Sans"/>
        <a:ea typeface=""/>
        <a:cs typeface="ヒラギノ角ゴ ProN W3"/>
      </a:majorFont>
      <a:minorFont>
        <a:latin typeface="Gill Sans"/>
        <a:ea typeface=""/>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Foto -liel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lta">
  <a:themeElements>
    <a:clrScheme name="Bal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lta">
      <a:majorFont>
        <a:latin typeface="Gill Sans"/>
        <a:ea typeface=""/>
        <a:cs typeface="ヒラギノ角ゴ ProN W3"/>
      </a:majorFont>
      <a:minorFont>
        <a:latin typeface="Gill Sans"/>
        <a:ea typeface=""/>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Bal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8C8D8C"/>
    </a:accent1>
    <a:accent2>
      <a:srgbClr val="333399"/>
    </a:accent2>
    <a:accent3>
      <a:srgbClr val="FFFFFF"/>
    </a:accent3>
    <a:accent4>
      <a:srgbClr val="000000"/>
    </a:accent4>
    <a:accent5>
      <a:srgbClr val="C5C5C5"/>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63174</TotalTime>
  <Pages>0</Pages>
  <Words>2978</Words>
  <Characters>0</Characters>
  <Application>Microsoft Office PowerPoint</Application>
  <PresentationFormat>Pielāgots</PresentationFormat>
  <Lines>0</Lines>
  <Paragraphs>327</Paragraphs>
  <Slides>38</Slides>
  <Notes>12</Notes>
  <HiddenSlides>0</HiddenSlides>
  <MMClips>0</MMClips>
  <ScaleCrop>false</ScaleCrop>
  <HeadingPairs>
    <vt:vector size="6" baseType="variant">
      <vt:variant>
        <vt:lpstr>Lietotie fonti</vt:lpstr>
      </vt:variant>
      <vt:variant>
        <vt:i4>6</vt:i4>
      </vt:variant>
      <vt:variant>
        <vt:lpstr>Dizains</vt:lpstr>
      </vt:variant>
      <vt:variant>
        <vt:i4>8</vt:i4>
      </vt:variant>
      <vt:variant>
        <vt:lpstr>Slaidu virsraksti</vt:lpstr>
      </vt:variant>
      <vt:variant>
        <vt:i4>38</vt:i4>
      </vt:variant>
    </vt:vector>
  </HeadingPairs>
  <TitlesOfParts>
    <vt:vector size="52" baseType="lpstr">
      <vt:lpstr>Arial</vt:lpstr>
      <vt:lpstr>Calibri</vt:lpstr>
      <vt:lpstr>Gill Sans</vt:lpstr>
      <vt:lpstr>Times</vt:lpstr>
      <vt:lpstr>Times New Roman</vt:lpstr>
      <vt:lpstr>Wingdings 2</vt:lpstr>
      <vt:lpstr>Tituls</vt:lpstr>
      <vt:lpstr>Tituls-Bulleti</vt:lpstr>
      <vt:lpstr>Tituls - centrā</vt:lpstr>
      <vt:lpstr>Foto - horizontāls</vt:lpstr>
      <vt:lpstr>Foto - 2 gab.</vt:lpstr>
      <vt:lpstr>Foto - Tituls</vt:lpstr>
      <vt:lpstr>Foto -liels</vt:lpstr>
      <vt:lpstr>Balta</vt:lpstr>
      <vt:lpstr>RĪGAS PAŠVALDĪBAS POLICIJAS  2021.gada  darba rezultātu pārskats</vt:lpstr>
      <vt:lpstr> Pašvaldības policija Rīgā</vt:lpstr>
      <vt:lpstr>Pamatbudžeta izdevumi pamatfunkciju īstenošanai</vt:lpstr>
      <vt:lpstr> Personālsastāvs</vt:lpstr>
      <vt:lpstr> Personālsastāva trūkums</vt:lpstr>
      <vt:lpstr>PowerPoint prezentācija</vt:lpstr>
      <vt:lpstr> Personāla apmācība </vt:lpstr>
      <vt:lpstr>Rūpes par darbiniekiem pandēmijas  apstākļos</vt:lpstr>
      <vt:lpstr>Policijas darbinieka atalgojums 2021</vt:lpstr>
      <vt:lpstr> Policijas dežūrdaļu darbs</vt:lpstr>
      <vt:lpstr>  Policijas dežūrdaļu darbs</vt:lpstr>
      <vt:lpstr>Ģimenes konflikti</vt:lpstr>
      <vt:lpstr> Saskarsme ar personām</vt:lpstr>
      <vt:lpstr> Personu iesniegumi</vt:lpstr>
      <vt:lpstr> Fiksētie pārkāpumi</vt:lpstr>
      <vt:lpstr>Digitālo procesu izskatīšana</vt:lpstr>
      <vt:lpstr> Reģistrēti digitālie AP procesi  </vt:lpstr>
      <vt:lpstr>Pārkāpumi ceļu satiksmes jomā</vt:lpstr>
      <vt:lpstr> Pārkāpumi ceļu satiksmes jomā</vt:lpstr>
      <vt:lpstr>Likumpārkāpumu profilakse</vt:lpstr>
      <vt:lpstr>COVID19 ierobežojumu kontrole</vt:lpstr>
      <vt:lpstr>Administratīvā prakse </vt:lpstr>
      <vt:lpstr> Bērnu likumpārkāpumu profilakse</vt:lpstr>
      <vt:lpstr> Bērnu tiesību aizsardzība </vt:lpstr>
      <vt:lpstr> Videonovērošanas centrs</vt:lpstr>
      <vt:lpstr> Glābšanas darbi </vt:lpstr>
      <vt:lpstr> Ūdens satiksmes un zvejniecības kontrole </vt:lpstr>
      <vt:lpstr> Civilā aizsardzība </vt:lpstr>
      <vt:lpstr> Drošība tūrisma jomā</vt:lpstr>
      <vt:lpstr> Masu pasākumi</vt:lpstr>
      <vt:lpstr>Disciplinārā prakse</vt:lpstr>
      <vt:lpstr>ES un citu fondu piesaiste 2021.gadā</vt:lpstr>
      <vt:lpstr>Starptautiskā sadarbība</vt:lpstr>
      <vt:lpstr>Inovatīvās tehnoloģijas</vt:lpstr>
      <vt:lpstr>RPP sociālajos medijos</vt:lpstr>
      <vt:lpstr>RPP sociālajos medijos</vt:lpstr>
      <vt:lpstr> RPP 2021.gadā vidēji diennaktī </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RĪGAS PAŠVALDĪBAS POLICIJA Darba rezultātu pārskats 2012.gada pirmie IV mēneši</dc:title>
  <dc:creator>Žanna Bodinka</dc:creator>
  <cp:lastModifiedBy>Žanna Zujeva</cp:lastModifiedBy>
  <cp:revision>2345</cp:revision>
  <cp:lastPrinted>2020-02-20T06:54:57Z</cp:lastPrinted>
  <dcterms:modified xsi:type="dcterms:W3CDTF">2022-03-09T14:41:18Z</dcterms:modified>
</cp:coreProperties>
</file>