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9.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30.xml" ContentType="application/vnd.openxmlformats-officedocument.drawingml.chart+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4.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5.xml" ContentType="application/vnd.openxmlformats-officedocument.drawingml.chart+xml"/>
  <Override PartName="/ppt/charts/chart36.xml" ContentType="application/vnd.openxmlformats-officedocument.drawingml.chart+xml"/>
  <Override PartName="/ppt/theme/themeOverride8.xml" ContentType="application/vnd.openxmlformats-officedocument.themeOverride+xml"/>
  <Override PartName="/ppt/charts/chart37.xml" ContentType="application/vnd.openxmlformats-officedocument.drawingml.chart+xml"/>
  <Override PartName="/ppt/theme/themeOverride9.xml" ContentType="application/vnd.openxmlformats-officedocument.themeOverride+xml"/>
  <Override PartName="/ppt/charts/chart38.xml" ContentType="application/vnd.openxmlformats-officedocument.drawingml.chart+xml"/>
  <Override PartName="/ppt/theme/themeOverride10.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7" r:id="rId2"/>
  </p:sldMasterIdLst>
  <p:notesMasterIdLst>
    <p:notesMasterId r:id="rId58"/>
  </p:notesMasterIdLst>
  <p:sldIdLst>
    <p:sldId id="275" r:id="rId3"/>
    <p:sldId id="286" r:id="rId4"/>
    <p:sldId id="322" r:id="rId5"/>
    <p:sldId id="327" r:id="rId6"/>
    <p:sldId id="277" r:id="rId7"/>
    <p:sldId id="261" r:id="rId8"/>
    <p:sldId id="338" r:id="rId9"/>
    <p:sldId id="339" r:id="rId10"/>
    <p:sldId id="340" r:id="rId11"/>
    <p:sldId id="341" r:id="rId12"/>
    <p:sldId id="342" r:id="rId13"/>
    <p:sldId id="343" r:id="rId14"/>
    <p:sldId id="344" r:id="rId15"/>
    <p:sldId id="345" r:id="rId16"/>
    <p:sldId id="287" r:id="rId17"/>
    <p:sldId id="288" r:id="rId18"/>
    <p:sldId id="289" r:id="rId19"/>
    <p:sldId id="291" r:id="rId20"/>
    <p:sldId id="292" r:id="rId21"/>
    <p:sldId id="293" r:id="rId22"/>
    <p:sldId id="294" r:id="rId23"/>
    <p:sldId id="314" r:id="rId24"/>
    <p:sldId id="296" r:id="rId25"/>
    <p:sldId id="297" r:id="rId26"/>
    <p:sldId id="317" r:id="rId27"/>
    <p:sldId id="315" r:id="rId28"/>
    <p:sldId id="316" r:id="rId29"/>
    <p:sldId id="279" r:id="rId30"/>
    <p:sldId id="280" r:id="rId31"/>
    <p:sldId id="281" r:id="rId32"/>
    <p:sldId id="290" r:id="rId33"/>
    <p:sldId id="347" r:id="rId34"/>
    <p:sldId id="323" r:id="rId35"/>
    <p:sldId id="298" r:id="rId36"/>
    <p:sldId id="299" r:id="rId37"/>
    <p:sldId id="346" r:id="rId38"/>
    <p:sldId id="301" r:id="rId39"/>
    <p:sldId id="278" r:id="rId40"/>
    <p:sldId id="324" r:id="rId41"/>
    <p:sldId id="311" r:id="rId42"/>
    <p:sldId id="302" r:id="rId43"/>
    <p:sldId id="303" r:id="rId44"/>
    <p:sldId id="325" r:id="rId45"/>
    <p:sldId id="304" r:id="rId46"/>
    <p:sldId id="305" r:id="rId47"/>
    <p:sldId id="306" r:id="rId48"/>
    <p:sldId id="307" r:id="rId49"/>
    <p:sldId id="308" r:id="rId50"/>
    <p:sldId id="310" r:id="rId51"/>
    <p:sldId id="312" r:id="rId52"/>
    <p:sldId id="313" r:id="rId53"/>
    <p:sldId id="318" r:id="rId54"/>
    <p:sldId id="319" r:id="rId55"/>
    <p:sldId id="320" r:id="rId56"/>
    <p:sldId id="321" r:id="rId5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F3E"/>
    <a:srgbClr val="1EB674"/>
    <a:srgbClr val="84C293"/>
    <a:srgbClr val="B1E900"/>
    <a:srgbClr val="CEDA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0ACD2-5956-4634-B851-4EB8D376FEAB}" v="23" dt="2023-02-12T18:22:16.436"/>
    <p1510:client id="{F91AD9C0-54E6-48E6-9725-FF1D38469CDB}" v="294" dt="2023-02-13T09:07:32.45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5940675A-B579-460E-94D1-54222C63F5DA}" styleName="Bez stila, režģa tabu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Dizaina stils 2 - izcēlum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Gaišs stils 2 - izcēlum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Vidējs stils 1 - izcēlum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660B408-B3CF-4A94-85FC-2B1E0A45F4A2}" styleName="Tumšs stils 2 - izcēlums 1/izcēlum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Gaišs stils 3 - izcēlum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Gaišs stils 1 - izcēlums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Gaišs stils 3 - izcēlums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Dizaina stils 1 - izcēlum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Dizaina stils 1 - izcēlum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Dizaina stils 2 - izcēlums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EBBBCC-DAD2-459C-BE2E-F6DE35CF9A28}" styleName="Tumšs stils 2 - izcēlums 3/izcēlums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Tumšs stils 2 - izcēlums 5/izcēlums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Gaišs stils 1 - izcēlum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887" autoAdjust="0"/>
  </p:normalViewPr>
  <p:slideViewPr>
    <p:cSldViewPr snapToGrid="0" snapToObjects="1">
      <p:cViewPr varScale="1">
        <p:scale>
          <a:sx n="52" d="100"/>
          <a:sy n="52" d="100"/>
        </p:scale>
        <p:origin x="186"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js Aronovs" userId="d1ac1806-e483-4448-975a-7d9e9c00c603" providerId="ADAL" clId="{F91AD9C0-54E6-48E6-9725-FF1D38469CDB}"/>
    <pc:docChg chg="undo custSel delSld modSld">
      <pc:chgData name="Andrejs Aronovs" userId="d1ac1806-e483-4448-975a-7d9e9c00c603" providerId="ADAL" clId="{F91AD9C0-54E6-48E6-9725-FF1D38469CDB}" dt="2023-02-13T09:08:43.144" v="441" actId="1076"/>
      <pc:docMkLst>
        <pc:docMk/>
      </pc:docMkLst>
      <pc:sldChg chg="modSp mod">
        <pc:chgData name="Andrejs Aronovs" userId="d1ac1806-e483-4448-975a-7d9e9c00c603" providerId="ADAL" clId="{F91AD9C0-54E6-48E6-9725-FF1D38469CDB}" dt="2023-02-13T08:12:34.301" v="55" actId="113"/>
        <pc:sldMkLst>
          <pc:docMk/>
          <pc:sldMk cId="2370458463" sldId="261"/>
        </pc:sldMkLst>
        <pc:spChg chg="mod">
          <ac:chgData name="Andrejs Aronovs" userId="d1ac1806-e483-4448-975a-7d9e9c00c603" providerId="ADAL" clId="{F91AD9C0-54E6-48E6-9725-FF1D38469CDB}" dt="2023-02-13T08:12:34.301" v="55" actId="113"/>
          <ac:spMkLst>
            <pc:docMk/>
            <pc:sldMk cId="2370458463" sldId="261"/>
            <ac:spMk id="5" creationId="{085132B4-EBD3-4B9B-D6EB-24EE037B7C1D}"/>
          </ac:spMkLst>
        </pc:spChg>
        <pc:spChg chg="mod">
          <ac:chgData name="Andrejs Aronovs" userId="d1ac1806-e483-4448-975a-7d9e9c00c603" providerId="ADAL" clId="{F91AD9C0-54E6-48E6-9725-FF1D38469CDB}" dt="2023-02-13T08:12:34.075" v="54" actId="113"/>
          <ac:spMkLst>
            <pc:docMk/>
            <pc:sldMk cId="2370458463" sldId="261"/>
            <ac:spMk id="7" creationId="{6CA00172-E34E-B7A5-3C3A-0DE30C7CE74E}"/>
          </ac:spMkLst>
        </pc:spChg>
      </pc:sldChg>
      <pc:sldChg chg="addSp delSp modSp mod">
        <pc:chgData name="Andrejs Aronovs" userId="d1ac1806-e483-4448-975a-7d9e9c00c603" providerId="ADAL" clId="{F91AD9C0-54E6-48E6-9725-FF1D38469CDB}" dt="2023-02-13T08:27:56.141" v="87" actId="478"/>
        <pc:sldMkLst>
          <pc:docMk/>
          <pc:sldMk cId="2456694031" sldId="286"/>
        </pc:sldMkLst>
        <pc:spChg chg="del mod">
          <ac:chgData name="Andrejs Aronovs" userId="d1ac1806-e483-4448-975a-7d9e9c00c603" providerId="ADAL" clId="{F91AD9C0-54E6-48E6-9725-FF1D38469CDB}" dt="2023-02-13T08:27:52.079" v="86" actId="478"/>
          <ac:spMkLst>
            <pc:docMk/>
            <pc:sldMk cId="2456694031" sldId="286"/>
            <ac:spMk id="3" creationId="{2F5D0DCC-F5E1-2F83-4307-91FB55FFF197}"/>
          </ac:spMkLst>
        </pc:spChg>
        <pc:spChg chg="add del mod">
          <ac:chgData name="Andrejs Aronovs" userId="d1ac1806-e483-4448-975a-7d9e9c00c603" providerId="ADAL" clId="{F91AD9C0-54E6-48E6-9725-FF1D38469CDB}" dt="2023-02-13T08:27:56.141" v="87" actId="478"/>
          <ac:spMkLst>
            <pc:docMk/>
            <pc:sldMk cId="2456694031" sldId="286"/>
            <ac:spMk id="5" creationId="{C7CF251F-88DA-1731-8033-62AD92D96DBC}"/>
          </ac:spMkLst>
        </pc:spChg>
      </pc:sldChg>
      <pc:sldChg chg="modSp mod">
        <pc:chgData name="Andrejs Aronovs" userId="d1ac1806-e483-4448-975a-7d9e9c00c603" providerId="ADAL" clId="{F91AD9C0-54E6-48E6-9725-FF1D38469CDB}" dt="2023-02-13T08:36:40.566" v="127" actId="6549"/>
        <pc:sldMkLst>
          <pc:docMk/>
          <pc:sldMk cId="887059709" sldId="294"/>
        </pc:sldMkLst>
        <pc:spChg chg="mod">
          <ac:chgData name="Andrejs Aronovs" userId="d1ac1806-e483-4448-975a-7d9e9c00c603" providerId="ADAL" clId="{F91AD9C0-54E6-48E6-9725-FF1D38469CDB}" dt="2023-02-13T08:36:40.566" v="127" actId="6549"/>
          <ac:spMkLst>
            <pc:docMk/>
            <pc:sldMk cId="887059709" sldId="294"/>
            <ac:spMk id="12" creationId="{C3A8F9F8-352F-F3B8-E330-DE2D84335947}"/>
          </ac:spMkLst>
        </pc:spChg>
      </pc:sldChg>
      <pc:sldChg chg="del">
        <pc:chgData name="Andrejs Aronovs" userId="d1ac1806-e483-4448-975a-7d9e9c00c603" providerId="ADAL" clId="{F91AD9C0-54E6-48E6-9725-FF1D38469CDB}" dt="2023-02-13T08:49:02.199" v="235" actId="2696"/>
        <pc:sldMkLst>
          <pc:docMk/>
          <pc:sldMk cId="1242979261" sldId="295"/>
        </pc:sldMkLst>
      </pc:sldChg>
      <pc:sldChg chg="del">
        <pc:chgData name="Andrejs Aronovs" userId="d1ac1806-e483-4448-975a-7d9e9c00c603" providerId="ADAL" clId="{F91AD9C0-54E6-48E6-9725-FF1D38469CDB}" dt="2023-02-13T08:43:00.806" v="146" actId="2696"/>
        <pc:sldMkLst>
          <pc:docMk/>
          <pc:sldMk cId="4154155024" sldId="300"/>
        </pc:sldMkLst>
      </pc:sldChg>
      <pc:sldChg chg="modSp">
        <pc:chgData name="Andrejs Aronovs" userId="d1ac1806-e483-4448-975a-7d9e9c00c603" providerId="ADAL" clId="{F91AD9C0-54E6-48E6-9725-FF1D38469CDB}" dt="2023-02-13T09:05:16.122" v="379" actId="113"/>
        <pc:sldMkLst>
          <pc:docMk/>
          <pc:sldMk cId="1269863872" sldId="306"/>
        </pc:sldMkLst>
        <pc:graphicFrameChg chg="mod">
          <ac:chgData name="Andrejs Aronovs" userId="d1ac1806-e483-4448-975a-7d9e9c00c603" providerId="ADAL" clId="{F91AD9C0-54E6-48E6-9725-FF1D38469CDB}" dt="2023-02-13T09:05:16.122" v="379" actId="113"/>
          <ac:graphicFrameMkLst>
            <pc:docMk/>
            <pc:sldMk cId="1269863872" sldId="306"/>
            <ac:graphicFrameMk id="19" creationId="{5C37E991-5641-E142-FE9A-B7F0106D9FD6}"/>
          </ac:graphicFrameMkLst>
        </pc:graphicFrameChg>
      </pc:sldChg>
      <pc:sldChg chg="modSp mod">
        <pc:chgData name="Andrejs Aronovs" userId="d1ac1806-e483-4448-975a-7d9e9c00c603" providerId="ADAL" clId="{F91AD9C0-54E6-48E6-9725-FF1D38469CDB}" dt="2023-02-13T09:06:20.714" v="428" actId="29295"/>
        <pc:sldMkLst>
          <pc:docMk/>
          <pc:sldMk cId="25182568" sldId="308"/>
        </pc:sldMkLst>
        <pc:picChg chg="mod">
          <ac:chgData name="Andrejs Aronovs" userId="d1ac1806-e483-4448-975a-7d9e9c00c603" providerId="ADAL" clId="{F91AD9C0-54E6-48E6-9725-FF1D38469CDB}" dt="2023-02-13T09:06:20.714" v="428" actId="29295"/>
          <ac:picMkLst>
            <pc:docMk/>
            <pc:sldMk cId="25182568" sldId="308"/>
            <ac:picMk id="8" creationId="{1E78D721-AB44-60BD-A887-F9772E12A315}"/>
          </ac:picMkLst>
        </pc:picChg>
      </pc:sldChg>
      <pc:sldChg chg="modSp mod setBg">
        <pc:chgData name="Andrejs Aronovs" userId="d1ac1806-e483-4448-975a-7d9e9c00c603" providerId="ADAL" clId="{F91AD9C0-54E6-48E6-9725-FF1D38469CDB}" dt="2023-02-13T09:08:43.144" v="441" actId="1076"/>
        <pc:sldMkLst>
          <pc:docMk/>
          <pc:sldMk cId="1016859083" sldId="313"/>
        </pc:sldMkLst>
        <pc:spChg chg="mod">
          <ac:chgData name="Andrejs Aronovs" userId="d1ac1806-e483-4448-975a-7d9e9c00c603" providerId="ADAL" clId="{F91AD9C0-54E6-48E6-9725-FF1D38469CDB}" dt="2023-02-13T09:08:34.240" v="440" actId="1076"/>
          <ac:spMkLst>
            <pc:docMk/>
            <pc:sldMk cId="1016859083" sldId="313"/>
            <ac:spMk id="3" creationId="{2F5D0DCC-F5E1-2F83-4307-91FB55FFF197}"/>
          </ac:spMkLst>
        </pc:spChg>
        <pc:spChg chg="mod">
          <ac:chgData name="Andrejs Aronovs" userId="d1ac1806-e483-4448-975a-7d9e9c00c603" providerId="ADAL" clId="{F91AD9C0-54E6-48E6-9725-FF1D38469CDB}" dt="2023-02-13T09:07:32.455" v="436"/>
          <ac:spMkLst>
            <pc:docMk/>
            <pc:sldMk cId="1016859083" sldId="313"/>
            <ac:spMk id="7" creationId="{44C3EAE2-21DB-19D4-73D0-C2A7249EA253}"/>
          </ac:spMkLst>
        </pc:spChg>
        <pc:picChg chg="mod">
          <ac:chgData name="Andrejs Aronovs" userId="d1ac1806-e483-4448-975a-7d9e9c00c603" providerId="ADAL" clId="{F91AD9C0-54E6-48E6-9725-FF1D38469CDB}" dt="2023-02-13T09:07:32.455" v="436"/>
          <ac:picMkLst>
            <pc:docMk/>
            <pc:sldMk cId="1016859083" sldId="313"/>
            <ac:picMk id="9" creationId="{7BC2DEDB-2179-D178-2DD3-105BE0324283}"/>
          </ac:picMkLst>
        </pc:picChg>
        <pc:picChg chg="mod">
          <ac:chgData name="Andrejs Aronovs" userId="d1ac1806-e483-4448-975a-7d9e9c00c603" providerId="ADAL" clId="{F91AD9C0-54E6-48E6-9725-FF1D38469CDB}" dt="2023-02-13T09:08:43.144" v="441" actId="1076"/>
          <ac:picMkLst>
            <pc:docMk/>
            <pc:sldMk cId="1016859083" sldId="313"/>
            <ac:picMk id="10" creationId="{2DFF9668-388F-8C82-A476-880E89EDCA45}"/>
          </ac:picMkLst>
        </pc:picChg>
      </pc:sldChg>
      <pc:sldChg chg="modSp mod">
        <pc:chgData name="Andrejs Aronovs" userId="d1ac1806-e483-4448-975a-7d9e9c00c603" providerId="ADAL" clId="{F91AD9C0-54E6-48E6-9725-FF1D38469CDB}" dt="2023-02-13T08:27:16.334" v="83" actId="108"/>
        <pc:sldMkLst>
          <pc:docMk/>
          <pc:sldMk cId="1804824542" sldId="322"/>
        </pc:sldMkLst>
        <pc:spChg chg="mod">
          <ac:chgData name="Andrejs Aronovs" userId="d1ac1806-e483-4448-975a-7d9e9c00c603" providerId="ADAL" clId="{F91AD9C0-54E6-48E6-9725-FF1D38469CDB}" dt="2023-02-13T08:27:16.334" v="83" actId="108"/>
          <ac:spMkLst>
            <pc:docMk/>
            <pc:sldMk cId="1804824542" sldId="322"/>
            <ac:spMk id="6" creationId="{2263E8CD-5D4A-A65C-4732-596DB046088E}"/>
          </ac:spMkLst>
        </pc:spChg>
        <pc:graphicFrameChg chg="mod">
          <ac:chgData name="Andrejs Aronovs" userId="d1ac1806-e483-4448-975a-7d9e9c00c603" providerId="ADAL" clId="{F91AD9C0-54E6-48E6-9725-FF1D38469CDB}" dt="2023-02-13T08:14:52.600" v="73"/>
          <ac:graphicFrameMkLst>
            <pc:docMk/>
            <pc:sldMk cId="1804824542" sldId="322"/>
            <ac:graphicFrameMk id="7" creationId="{86E045D3-FEE3-6679-10F7-60AFE4F4498A}"/>
          </ac:graphicFrameMkLst>
        </pc:graphicFrameChg>
        <pc:graphicFrameChg chg="mod">
          <ac:chgData name="Andrejs Aronovs" userId="d1ac1806-e483-4448-975a-7d9e9c00c603" providerId="ADAL" clId="{F91AD9C0-54E6-48E6-9725-FF1D38469CDB}" dt="2023-02-13T08:19:48.963" v="80"/>
          <ac:graphicFrameMkLst>
            <pc:docMk/>
            <pc:sldMk cId="1804824542" sldId="322"/>
            <ac:graphicFrameMk id="8" creationId="{58DB5D82-529E-947E-8EFE-27FB6C3B0EF2}"/>
          </ac:graphicFrameMkLst>
        </pc:graphicFrameChg>
      </pc:sldChg>
      <pc:sldChg chg="modSp mod">
        <pc:chgData name="Andrejs Aronovs" userId="d1ac1806-e483-4448-975a-7d9e9c00c603" providerId="ADAL" clId="{F91AD9C0-54E6-48E6-9725-FF1D38469CDB}" dt="2023-02-13T08:57:56.984" v="375"/>
        <pc:sldMkLst>
          <pc:docMk/>
          <pc:sldMk cId="1052766158" sldId="323"/>
        </pc:sldMkLst>
        <pc:spChg chg="mod">
          <ac:chgData name="Andrejs Aronovs" userId="d1ac1806-e483-4448-975a-7d9e9c00c603" providerId="ADAL" clId="{F91AD9C0-54E6-48E6-9725-FF1D38469CDB}" dt="2023-02-13T08:56:29.622" v="365"/>
          <ac:spMkLst>
            <pc:docMk/>
            <pc:sldMk cId="1052766158" sldId="323"/>
            <ac:spMk id="2" creationId="{8311E8CA-4751-619B-7521-EE1607ACC4F2}"/>
          </ac:spMkLst>
        </pc:spChg>
        <pc:spChg chg="mod">
          <ac:chgData name="Andrejs Aronovs" userId="d1ac1806-e483-4448-975a-7d9e9c00c603" providerId="ADAL" clId="{F91AD9C0-54E6-48E6-9725-FF1D38469CDB}" dt="2023-02-13T08:57:33.119" v="373" actId="14100"/>
          <ac:spMkLst>
            <pc:docMk/>
            <pc:sldMk cId="1052766158" sldId="323"/>
            <ac:spMk id="10" creationId="{AB1F31AE-6DCF-AE0A-4C40-D1FC55DD43F1}"/>
          </ac:spMkLst>
        </pc:spChg>
        <pc:graphicFrameChg chg="mod">
          <ac:chgData name="Andrejs Aronovs" userId="d1ac1806-e483-4448-975a-7d9e9c00c603" providerId="ADAL" clId="{F91AD9C0-54E6-48E6-9725-FF1D38469CDB}" dt="2023-02-13T08:57:56.984" v="375"/>
          <ac:graphicFrameMkLst>
            <pc:docMk/>
            <pc:sldMk cId="1052766158" sldId="323"/>
            <ac:graphicFrameMk id="9" creationId="{4A5CAFA1-8BE4-D2C5-46AD-B3B18D00B146}"/>
          </ac:graphicFrameMkLst>
        </pc:graphicFrameChg>
      </pc:sldChg>
      <pc:sldChg chg="modSp mod">
        <pc:chgData name="Andrejs Aronovs" userId="d1ac1806-e483-4448-975a-7d9e9c00c603" providerId="ADAL" clId="{F91AD9C0-54E6-48E6-9725-FF1D38469CDB}" dt="2023-02-13T08:43:50.819" v="159" actId="1076"/>
        <pc:sldMkLst>
          <pc:docMk/>
          <pc:sldMk cId="42792069" sldId="346"/>
        </pc:sldMkLst>
        <pc:spChg chg="mod">
          <ac:chgData name="Andrejs Aronovs" userId="d1ac1806-e483-4448-975a-7d9e9c00c603" providerId="ADAL" clId="{F91AD9C0-54E6-48E6-9725-FF1D38469CDB}" dt="2023-02-13T08:43:50.819" v="159" actId="1076"/>
          <ac:spMkLst>
            <pc:docMk/>
            <pc:sldMk cId="42792069" sldId="346"/>
            <ac:spMk id="5" creationId="{AA9C9106-7DD7-82F9-FAFC-E130A1C76C90}"/>
          </ac:spMkLst>
        </pc:spChg>
        <pc:graphicFrameChg chg="mod">
          <ac:chgData name="Andrejs Aronovs" userId="d1ac1806-e483-4448-975a-7d9e9c00c603" providerId="ADAL" clId="{F91AD9C0-54E6-48E6-9725-FF1D38469CDB}" dt="2023-02-13T08:43:32.020" v="158" actId="403"/>
          <ac:graphicFrameMkLst>
            <pc:docMk/>
            <pc:sldMk cId="42792069" sldId="346"/>
            <ac:graphicFrameMk id="7" creationId="{2776D490-412C-1687-AB34-96A9939CE53C}"/>
          </ac:graphicFrameMkLst>
        </pc:graphicFrameChg>
      </pc:sldChg>
      <pc:sldChg chg="addSp delSp modSp mod">
        <pc:chgData name="Andrejs Aronovs" userId="d1ac1806-e483-4448-975a-7d9e9c00c603" providerId="ADAL" clId="{F91AD9C0-54E6-48E6-9725-FF1D38469CDB}" dt="2023-02-13T08:56:23.845" v="364"/>
        <pc:sldMkLst>
          <pc:docMk/>
          <pc:sldMk cId="15570667" sldId="347"/>
        </pc:sldMkLst>
        <pc:spChg chg="add del mod">
          <ac:chgData name="Andrejs Aronovs" userId="d1ac1806-e483-4448-975a-7d9e9c00c603" providerId="ADAL" clId="{F91AD9C0-54E6-48E6-9725-FF1D38469CDB}" dt="2023-02-13T08:54:17.310" v="353" actId="478"/>
          <ac:spMkLst>
            <pc:docMk/>
            <pc:sldMk cId="15570667" sldId="347"/>
            <ac:spMk id="2" creationId="{8311E8CA-4751-619B-7521-EE1607ACC4F2}"/>
          </ac:spMkLst>
        </pc:spChg>
        <pc:spChg chg="add del mod">
          <ac:chgData name="Andrejs Aronovs" userId="d1ac1806-e483-4448-975a-7d9e9c00c603" providerId="ADAL" clId="{F91AD9C0-54E6-48E6-9725-FF1D38469CDB}" dt="2023-02-13T08:53:36.435" v="348" actId="478"/>
          <ac:spMkLst>
            <pc:docMk/>
            <pc:sldMk cId="15570667" sldId="347"/>
            <ac:spMk id="5" creationId="{9864B8C8-9028-9F25-E264-0C4DCD936D49}"/>
          </ac:spMkLst>
        </pc:spChg>
        <pc:spChg chg="add del mod">
          <ac:chgData name="Andrejs Aronovs" userId="d1ac1806-e483-4448-975a-7d9e9c00c603" providerId="ADAL" clId="{F91AD9C0-54E6-48E6-9725-FF1D38469CDB}" dt="2023-02-13T08:53:36.162" v="347"/>
          <ac:spMkLst>
            <pc:docMk/>
            <pc:sldMk cId="15570667" sldId="347"/>
            <ac:spMk id="9" creationId="{63530209-4C19-E287-6163-0EC053A8A626}"/>
          </ac:spMkLst>
        </pc:spChg>
        <pc:spChg chg="add mod">
          <ac:chgData name="Andrejs Aronovs" userId="d1ac1806-e483-4448-975a-7d9e9c00c603" providerId="ADAL" clId="{F91AD9C0-54E6-48E6-9725-FF1D38469CDB}" dt="2023-02-13T08:56:23.845" v="364"/>
          <ac:spMkLst>
            <pc:docMk/>
            <pc:sldMk cId="15570667" sldId="347"/>
            <ac:spMk id="10" creationId="{26CF9628-2010-A19D-963E-3B603B3C6448}"/>
          </ac:spMkLst>
        </pc:spChg>
        <pc:spChg chg="add del mod">
          <ac:chgData name="Andrejs Aronovs" userId="d1ac1806-e483-4448-975a-7d9e9c00c603" providerId="ADAL" clId="{F91AD9C0-54E6-48E6-9725-FF1D38469CDB}" dt="2023-02-13T08:54:27.692" v="354" actId="478"/>
          <ac:spMkLst>
            <pc:docMk/>
            <pc:sldMk cId="15570667" sldId="347"/>
            <ac:spMk id="12" creationId="{6F8C7FA8-76B7-BA85-E206-4207C4CA5D87}"/>
          </ac:spMkLst>
        </pc:spChg>
        <pc:spChg chg="add mod">
          <ac:chgData name="Andrejs Aronovs" userId="d1ac1806-e483-4448-975a-7d9e9c00c603" providerId="ADAL" clId="{F91AD9C0-54E6-48E6-9725-FF1D38469CDB}" dt="2023-02-13T08:55:50.322" v="362"/>
          <ac:spMkLst>
            <pc:docMk/>
            <pc:sldMk cId="15570667" sldId="347"/>
            <ac:spMk id="13" creationId="{FBC18991-EBCB-1D50-B510-E1EA45A130FA}"/>
          </ac:spMkLst>
        </pc:spChg>
        <pc:graphicFrameChg chg="add mod">
          <ac:chgData name="Andrejs Aronovs" userId="d1ac1806-e483-4448-975a-7d9e9c00c603" providerId="ADAL" clId="{F91AD9C0-54E6-48E6-9725-FF1D38469CDB}" dt="2023-02-13T08:53:06.069" v="341"/>
          <ac:graphicFrameMkLst>
            <pc:docMk/>
            <pc:sldMk cId="15570667" sldId="347"/>
            <ac:graphicFrameMk id="3" creationId="{0C3C221F-8CEA-6577-530E-68BFF2E9B39A}"/>
          </ac:graphicFrameMkLst>
        </pc:graphicFrameChg>
        <pc:graphicFrameChg chg="mod">
          <ac:chgData name="Andrejs Aronovs" userId="d1ac1806-e483-4448-975a-7d9e9c00c603" providerId="ADAL" clId="{F91AD9C0-54E6-48E6-9725-FF1D38469CDB}" dt="2023-02-13T08:53:12.930" v="343"/>
          <ac:graphicFrameMkLst>
            <pc:docMk/>
            <pc:sldMk cId="15570667" sldId="347"/>
            <ac:graphicFrameMk id="6" creationId="{BA602755-E661-3D20-BE26-82FDA1BF667F}"/>
          </ac:graphicFrameMkLst>
        </pc:graphicFrameChg>
        <pc:graphicFrameChg chg="del mod">
          <ac:chgData name="Andrejs Aronovs" userId="d1ac1806-e483-4448-975a-7d9e9c00c603" providerId="ADAL" clId="{F91AD9C0-54E6-48E6-9725-FF1D38469CDB}" dt="2023-02-13T08:45:35.185" v="169" actId="478"/>
          <ac:graphicFrameMkLst>
            <pc:docMk/>
            <pc:sldMk cId="15570667" sldId="347"/>
            <ac:graphicFrameMk id="7" creationId="{B09F706B-C984-6217-6384-BAA563EB53DB}"/>
          </ac:graphicFrameMkLst>
        </pc:graphicFrameChg>
        <pc:picChg chg="mod">
          <ac:chgData name="Andrejs Aronovs" userId="d1ac1806-e483-4448-975a-7d9e9c00c603" providerId="ADAL" clId="{F91AD9C0-54E6-48E6-9725-FF1D38469CDB}" dt="2023-02-13T08:48:32.244" v="223" actId="167"/>
          <ac:picMkLst>
            <pc:docMk/>
            <pc:sldMk cId="15570667" sldId="347"/>
            <ac:picMk id="2050" creationId="{0133CFA2-5F8F-2416-D0C1-1C2B0A4A3530}"/>
          </ac:picMkLst>
        </pc:picChg>
      </pc:sldChg>
    </pc:docChg>
  </pc:docChgLst>
  <pc:docChgLst>
    <pc:chgData name="Andrejs Aronovs" userId="d1ac1806-e483-4448-975a-7d9e9c00c603" providerId="ADAL" clId="{11C0ACD2-5956-4634-B851-4EB8D376FEAB}"/>
    <pc:docChg chg="undo redo custSel addSld delSld modSld sldOrd delMainMaster">
      <pc:chgData name="Andrejs Aronovs" userId="d1ac1806-e483-4448-975a-7d9e9c00c603" providerId="ADAL" clId="{11C0ACD2-5956-4634-B851-4EB8D376FEAB}" dt="2023-02-12T19:19:52.177" v="411"/>
      <pc:docMkLst>
        <pc:docMk/>
      </pc:docMkLst>
      <pc:sldChg chg="addSp delSp modSp mod setBg chgLayout">
        <pc:chgData name="Andrejs Aronovs" userId="d1ac1806-e483-4448-975a-7d9e9c00c603" providerId="ADAL" clId="{11C0ACD2-5956-4634-B851-4EB8D376FEAB}" dt="2023-02-12T17:43:18.432" v="121" actId="2711"/>
        <pc:sldMkLst>
          <pc:docMk/>
          <pc:sldMk cId="2370458463" sldId="261"/>
        </pc:sldMkLst>
        <pc:spChg chg="mod ord">
          <ac:chgData name="Andrejs Aronovs" userId="d1ac1806-e483-4448-975a-7d9e9c00c603" providerId="ADAL" clId="{11C0ACD2-5956-4634-B851-4EB8D376FEAB}" dt="2023-02-12T17:38:26.210" v="91" actId="1035"/>
          <ac:spMkLst>
            <pc:docMk/>
            <pc:sldMk cId="2370458463" sldId="261"/>
            <ac:spMk id="2" creationId="{C8187A8D-3F25-4C95-9777-14801E7FE5D5}"/>
          </ac:spMkLst>
        </pc:spChg>
        <pc:spChg chg="del mod">
          <ac:chgData name="Andrejs Aronovs" userId="d1ac1806-e483-4448-975a-7d9e9c00c603" providerId="ADAL" clId="{11C0ACD2-5956-4634-B851-4EB8D376FEAB}" dt="2023-02-12T17:33:39.649" v="42" actId="478"/>
          <ac:spMkLst>
            <pc:docMk/>
            <pc:sldMk cId="2370458463" sldId="261"/>
            <ac:spMk id="3" creationId="{E76490AD-C0BD-1F4A-F3AB-7AD0CC5C6B04}"/>
          </ac:spMkLst>
        </pc:spChg>
        <pc:spChg chg="del mod">
          <ac:chgData name="Andrejs Aronovs" userId="d1ac1806-e483-4448-975a-7d9e9c00c603" providerId="ADAL" clId="{11C0ACD2-5956-4634-B851-4EB8D376FEAB}" dt="2023-02-12T17:33:39.664" v="44"/>
          <ac:spMkLst>
            <pc:docMk/>
            <pc:sldMk cId="2370458463" sldId="261"/>
            <ac:spMk id="4" creationId="{CDD8C17D-10E6-F808-FA19-0FFB4BEB8EF9}"/>
          </ac:spMkLst>
        </pc:spChg>
        <pc:spChg chg="add mod ord">
          <ac:chgData name="Andrejs Aronovs" userId="d1ac1806-e483-4448-975a-7d9e9c00c603" providerId="ADAL" clId="{11C0ACD2-5956-4634-B851-4EB8D376FEAB}" dt="2023-02-12T17:43:12.165" v="120" actId="2711"/>
          <ac:spMkLst>
            <pc:docMk/>
            <pc:sldMk cId="2370458463" sldId="261"/>
            <ac:spMk id="5" creationId="{085132B4-EBD3-4B9B-D6EB-24EE037B7C1D}"/>
          </ac:spMkLst>
        </pc:spChg>
        <pc:spChg chg="add mod ord">
          <ac:chgData name="Andrejs Aronovs" userId="d1ac1806-e483-4448-975a-7d9e9c00c603" providerId="ADAL" clId="{11C0ACD2-5956-4634-B851-4EB8D376FEAB}" dt="2023-02-12T17:41:22.454" v="109" actId="2711"/>
          <ac:spMkLst>
            <pc:docMk/>
            <pc:sldMk cId="2370458463" sldId="261"/>
            <ac:spMk id="6" creationId="{D554CD09-CA3D-1D97-684E-8F2DD1891832}"/>
          </ac:spMkLst>
        </pc:spChg>
        <pc:spChg chg="add mod ord">
          <ac:chgData name="Andrejs Aronovs" userId="d1ac1806-e483-4448-975a-7d9e9c00c603" providerId="ADAL" clId="{11C0ACD2-5956-4634-B851-4EB8D376FEAB}" dt="2023-02-12T17:43:18.432" v="121" actId="2711"/>
          <ac:spMkLst>
            <pc:docMk/>
            <pc:sldMk cId="2370458463" sldId="261"/>
            <ac:spMk id="7" creationId="{6CA00172-E34E-B7A5-3C3A-0DE30C7CE74E}"/>
          </ac:spMkLst>
        </pc:spChg>
        <pc:spChg chg="add mod ord">
          <ac:chgData name="Andrejs Aronovs" userId="d1ac1806-e483-4448-975a-7d9e9c00c603" providerId="ADAL" clId="{11C0ACD2-5956-4634-B851-4EB8D376FEAB}" dt="2023-02-12T17:41:04.384" v="107" actId="27636"/>
          <ac:spMkLst>
            <pc:docMk/>
            <pc:sldMk cId="2370458463" sldId="261"/>
            <ac:spMk id="8" creationId="{539D0C2C-5334-578F-2D01-EA74C0740251}"/>
          </ac:spMkLst>
        </pc:spChg>
      </pc:sldChg>
      <pc:sldChg chg="modSp mod setBg">
        <pc:chgData name="Andrejs Aronovs" userId="d1ac1806-e483-4448-975a-7d9e9c00c603" providerId="ADAL" clId="{11C0ACD2-5956-4634-B851-4EB8D376FEAB}" dt="2023-02-12T17:30:25.456" v="26" actId="1076"/>
        <pc:sldMkLst>
          <pc:docMk/>
          <pc:sldMk cId="1759405809" sldId="277"/>
        </pc:sldMkLst>
        <pc:spChg chg="mod">
          <ac:chgData name="Andrejs Aronovs" userId="d1ac1806-e483-4448-975a-7d9e9c00c603" providerId="ADAL" clId="{11C0ACD2-5956-4634-B851-4EB8D376FEAB}" dt="2023-02-12T17:29:47.281" v="21" actId="1076"/>
          <ac:spMkLst>
            <pc:docMk/>
            <pc:sldMk cId="1759405809" sldId="277"/>
            <ac:spMk id="2" creationId="{C6D45414-4B08-40C9-8094-759B9C63B7CF}"/>
          </ac:spMkLst>
        </pc:spChg>
        <pc:spChg chg="mod">
          <ac:chgData name="Andrejs Aronovs" userId="d1ac1806-e483-4448-975a-7d9e9c00c603" providerId="ADAL" clId="{11C0ACD2-5956-4634-B851-4EB8D376FEAB}" dt="2023-02-12T17:30:25.456" v="26" actId="1076"/>
          <ac:spMkLst>
            <pc:docMk/>
            <pc:sldMk cId="1759405809" sldId="277"/>
            <ac:spMk id="3" creationId="{3C0BE1D8-941D-4F31-B95B-BB7FE286B4C9}"/>
          </ac:spMkLst>
        </pc:spChg>
      </pc:sldChg>
      <pc:sldChg chg="ord">
        <pc:chgData name="Andrejs Aronovs" userId="d1ac1806-e483-4448-975a-7d9e9c00c603" providerId="ADAL" clId="{11C0ACD2-5956-4634-B851-4EB8D376FEAB}" dt="2023-02-12T19:19:52.177" v="411"/>
        <pc:sldMkLst>
          <pc:docMk/>
          <pc:sldMk cId="2241249984" sldId="279"/>
        </pc:sldMkLst>
      </pc:sldChg>
      <pc:sldChg chg="ord">
        <pc:chgData name="Andrejs Aronovs" userId="d1ac1806-e483-4448-975a-7d9e9c00c603" providerId="ADAL" clId="{11C0ACD2-5956-4634-B851-4EB8D376FEAB}" dt="2023-02-12T19:19:52.177" v="411"/>
        <pc:sldMkLst>
          <pc:docMk/>
          <pc:sldMk cId="616289860" sldId="280"/>
        </pc:sldMkLst>
      </pc:sldChg>
      <pc:sldChg chg="modSp mod ord">
        <pc:chgData name="Andrejs Aronovs" userId="d1ac1806-e483-4448-975a-7d9e9c00c603" providerId="ADAL" clId="{11C0ACD2-5956-4634-B851-4EB8D376FEAB}" dt="2023-02-12T19:19:52.177" v="411"/>
        <pc:sldMkLst>
          <pc:docMk/>
          <pc:sldMk cId="1812887132" sldId="281"/>
        </pc:sldMkLst>
        <pc:spChg chg="mod">
          <ac:chgData name="Andrejs Aronovs" userId="d1ac1806-e483-4448-975a-7d9e9c00c603" providerId="ADAL" clId="{11C0ACD2-5956-4634-B851-4EB8D376FEAB}" dt="2023-02-12T18:24:51.613" v="387" actId="27636"/>
          <ac:spMkLst>
            <pc:docMk/>
            <pc:sldMk cId="1812887132" sldId="281"/>
            <ac:spMk id="4" creationId="{3423E706-2524-7FA9-6DB2-50274E49E44B}"/>
          </ac:spMkLst>
        </pc:spChg>
      </pc:sldChg>
      <pc:sldChg chg="del">
        <pc:chgData name="Andrejs Aronovs" userId="d1ac1806-e483-4448-975a-7d9e9c00c603" providerId="ADAL" clId="{11C0ACD2-5956-4634-B851-4EB8D376FEAB}" dt="2023-02-12T17:46:34.440" v="150" actId="2696"/>
        <pc:sldMkLst>
          <pc:docMk/>
          <pc:sldMk cId="3898949976" sldId="282"/>
        </pc:sldMkLst>
      </pc:sldChg>
      <pc:sldChg chg="del">
        <pc:chgData name="Andrejs Aronovs" userId="d1ac1806-e483-4448-975a-7d9e9c00c603" providerId="ADAL" clId="{11C0ACD2-5956-4634-B851-4EB8D376FEAB}" dt="2023-02-12T17:46:38.565" v="151" actId="2696"/>
        <pc:sldMkLst>
          <pc:docMk/>
          <pc:sldMk cId="2388165506" sldId="283"/>
        </pc:sldMkLst>
      </pc:sldChg>
      <pc:sldChg chg="del">
        <pc:chgData name="Andrejs Aronovs" userId="d1ac1806-e483-4448-975a-7d9e9c00c603" providerId="ADAL" clId="{11C0ACD2-5956-4634-B851-4EB8D376FEAB}" dt="2023-02-12T17:48:51.146" v="163" actId="2696"/>
        <pc:sldMkLst>
          <pc:docMk/>
          <pc:sldMk cId="2959521227" sldId="284"/>
        </pc:sldMkLst>
      </pc:sldChg>
      <pc:sldChg chg="del">
        <pc:chgData name="Andrejs Aronovs" userId="d1ac1806-e483-4448-975a-7d9e9c00c603" providerId="ADAL" clId="{11C0ACD2-5956-4634-B851-4EB8D376FEAB}" dt="2023-02-12T17:48:54.549" v="164" actId="2696"/>
        <pc:sldMkLst>
          <pc:docMk/>
          <pc:sldMk cId="1724848361" sldId="285"/>
        </pc:sldMkLst>
      </pc:sldChg>
      <pc:sldChg chg="modSp mod">
        <pc:chgData name="Andrejs Aronovs" userId="d1ac1806-e483-4448-975a-7d9e9c00c603" providerId="ADAL" clId="{11C0ACD2-5956-4634-B851-4EB8D376FEAB}" dt="2023-02-12T18:16:53.078" v="334" actId="1036"/>
        <pc:sldMkLst>
          <pc:docMk/>
          <pc:sldMk cId="2818896228" sldId="289"/>
        </pc:sldMkLst>
        <pc:spChg chg="mod">
          <ac:chgData name="Andrejs Aronovs" userId="d1ac1806-e483-4448-975a-7d9e9c00c603" providerId="ADAL" clId="{11C0ACD2-5956-4634-B851-4EB8D376FEAB}" dt="2023-02-12T18:16:53.078" v="334" actId="1036"/>
          <ac:spMkLst>
            <pc:docMk/>
            <pc:sldMk cId="2818896228" sldId="289"/>
            <ac:spMk id="13" creationId="{672ECE3E-D144-74F3-4951-7F6B1324256E}"/>
          </ac:spMkLst>
        </pc:spChg>
      </pc:sldChg>
      <pc:sldChg chg="addSp delSp modSp mod ord modClrScheme chgLayout">
        <pc:chgData name="Andrejs Aronovs" userId="d1ac1806-e483-4448-975a-7d9e9c00c603" providerId="ADAL" clId="{11C0ACD2-5956-4634-B851-4EB8D376FEAB}" dt="2023-02-12T18:22:47.753" v="378" actId="1076"/>
        <pc:sldMkLst>
          <pc:docMk/>
          <pc:sldMk cId="1480863964" sldId="290"/>
        </pc:sldMkLst>
        <pc:spChg chg="mod ord">
          <ac:chgData name="Andrejs Aronovs" userId="d1ac1806-e483-4448-975a-7d9e9c00c603" providerId="ADAL" clId="{11C0ACD2-5956-4634-B851-4EB8D376FEAB}" dt="2023-02-12T18:22:19.280" v="373" actId="1076"/>
          <ac:spMkLst>
            <pc:docMk/>
            <pc:sldMk cId="1480863964" sldId="290"/>
            <ac:spMk id="2" creationId="{8311E8CA-4751-619B-7521-EE1607ACC4F2}"/>
          </ac:spMkLst>
        </pc:spChg>
        <pc:spChg chg="del mod ord">
          <ac:chgData name="Andrejs Aronovs" userId="d1ac1806-e483-4448-975a-7d9e9c00c603" providerId="ADAL" clId="{11C0ACD2-5956-4634-B851-4EB8D376FEAB}" dt="2023-02-12T18:21:09.151" v="356" actId="478"/>
          <ac:spMkLst>
            <pc:docMk/>
            <pc:sldMk cId="1480863964" sldId="290"/>
            <ac:spMk id="3" creationId="{490C2717-E82A-5C71-8557-E429CBD4953F}"/>
          </ac:spMkLst>
        </pc:spChg>
        <pc:spChg chg="mod">
          <ac:chgData name="Andrejs Aronovs" userId="d1ac1806-e483-4448-975a-7d9e9c00c603" providerId="ADAL" clId="{11C0ACD2-5956-4634-B851-4EB8D376FEAB}" dt="2023-02-12T18:22:43.611" v="377" actId="1076"/>
          <ac:spMkLst>
            <pc:docMk/>
            <pc:sldMk cId="1480863964" sldId="290"/>
            <ac:spMk id="4" creationId="{F032BA4C-CE5B-4313-ECAA-1EE8BC7C44AA}"/>
          </ac:spMkLst>
        </pc:spChg>
        <pc:spChg chg="mod">
          <ac:chgData name="Andrejs Aronovs" userId="d1ac1806-e483-4448-975a-7d9e9c00c603" providerId="ADAL" clId="{11C0ACD2-5956-4634-B851-4EB8D376FEAB}" dt="2023-02-12T18:22:35.595" v="376" actId="207"/>
          <ac:spMkLst>
            <pc:docMk/>
            <pc:sldMk cId="1480863964" sldId="290"/>
            <ac:spMk id="5" creationId="{9543AE01-3E95-F89A-0CBE-6935307A195F}"/>
          </ac:spMkLst>
        </pc:spChg>
        <pc:spChg chg="add mod ord">
          <ac:chgData name="Andrejs Aronovs" userId="d1ac1806-e483-4448-975a-7d9e9c00c603" providerId="ADAL" clId="{11C0ACD2-5956-4634-B851-4EB8D376FEAB}" dt="2023-02-12T18:20:51.302" v="353"/>
          <ac:spMkLst>
            <pc:docMk/>
            <pc:sldMk cId="1480863964" sldId="290"/>
            <ac:spMk id="7" creationId="{6025AC64-F084-7A34-4EEA-898EE8C5E15B}"/>
          </ac:spMkLst>
        </pc:spChg>
        <pc:spChg chg="add del mod ord">
          <ac:chgData name="Andrejs Aronovs" userId="d1ac1806-e483-4448-975a-7d9e9c00c603" providerId="ADAL" clId="{11C0ACD2-5956-4634-B851-4EB8D376FEAB}" dt="2023-02-12T18:20:34.250" v="352" actId="478"/>
          <ac:spMkLst>
            <pc:docMk/>
            <pc:sldMk cId="1480863964" sldId="290"/>
            <ac:spMk id="8" creationId="{9A6D118B-9C30-A98E-3013-CD4DCAE0DA04}"/>
          </ac:spMkLst>
        </pc:spChg>
        <pc:spChg chg="add del mod ord">
          <ac:chgData name="Andrejs Aronovs" userId="d1ac1806-e483-4448-975a-7d9e9c00c603" providerId="ADAL" clId="{11C0ACD2-5956-4634-B851-4EB8D376FEAB}" dt="2023-02-12T18:21:31.607" v="361" actId="478"/>
          <ac:spMkLst>
            <pc:docMk/>
            <pc:sldMk cId="1480863964" sldId="290"/>
            <ac:spMk id="9" creationId="{93AA0132-3F68-E52E-4323-CC1D69ADB90C}"/>
          </ac:spMkLst>
        </pc:spChg>
        <pc:spChg chg="add del mod ord">
          <ac:chgData name="Andrejs Aronovs" userId="d1ac1806-e483-4448-975a-7d9e9c00c603" providerId="ADAL" clId="{11C0ACD2-5956-4634-B851-4EB8D376FEAB}" dt="2023-02-12T18:21:34.514" v="362" actId="478"/>
          <ac:spMkLst>
            <pc:docMk/>
            <pc:sldMk cId="1480863964" sldId="290"/>
            <ac:spMk id="10" creationId="{B9C79787-3454-F7EE-EBBD-FFD12678C243}"/>
          </ac:spMkLst>
        </pc:spChg>
        <pc:spChg chg="add del mod ord">
          <ac:chgData name="Andrejs Aronovs" userId="d1ac1806-e483-4448-975a-7d9e9c00c603" providerId="ADAL" clId="{11C0ACD2-5956-4634-B851-4EB8D376FEAB}" dt="2023-02-12T18:21:24.701" v="359" actId="478"/>
          <ac:spMkLst>
            <pc:docMk/>
            <pc:sldMk cId="1480863964" sldId="290"/>
            <ac:spMk id="11" creationId="{8AF3C4DD-DC3D-D90C-3452-38D42A4173DE}"/>
          </ac:spMkLst>
        </pc:spChg>
        <pc:spChg chg="add del mod ord">
          <ac:chgData name="Andrejs Aronovs" userId="d1ac1806-e483-4448-975a-7d9e9c00c603" providerId="ADAL" clId="{11C0ACD2-5956-4634-B851-4EB8D376FEAB}" dt="2023-02-12T18:21:28.514" v="360" actId="478"/>
          <ac:spMkLst>
            <pc:docMk/>
            <pc:sldMk cId="1480863964" sldId="290"/>
            <ac:spMk id="12" creationId="{AA465AF3-E0D3-3751-19A2-15285F94F9EB}"/>
          </ac:spMkLst>
        </pc:spChg>
        <pc:spChg chg="add del mod ord">
          <ac:chgData name="Andrejs Aronovs" userId="d1ac1806-e483-4448-975a-7d9e9c00c603" providerId="ADAL" clId="{11C0ACD2-5956-4634-B851-4EB8D376FEAB}" dt="2023-02-12T18:21:17.387" v="357" actId="478"/>
          <ac:spMkLst>
            <pc:docMk/>
            <pc:sldMk cId="1480863964" sldId="290"/>
            <ac:spMk id="13" creationId="{4460FED1-FE9D-266B-2FF9-89F8BE5733B4}"/>
          </ac:spMkLst>
        </pc:spChg>
        <pc:spChg chg="add del mod ord">
          <ac:chgData name="Andrejs Aronovs" userId="d1ac1806-e483-4448-975a-7d9e9c00c603" providerId="ADAL" clId="{11C0ACD2-5956-4634-B851-4EB8D376FEAB}" dt="2023-02-12T18:21:21.200" v="358" actId="478"/>
          <ac:spMkLst>
            <pc:docMk/>
            <pc:sldMk cId="1480863964" sldId="290"/>
            <ac:spMk id="14" creationId="{0D9A9176-AD99-4820-9A31-3FDF26CC8FE2}"/>
          </ac:spMkLst>
        </pc:spChg>
        <pc:picChg chg="mod">
          <ac:chgData name="Andrejs Aronovs" userId="d1ac1806-e483-4448-975a-7d9e9c00c603" providerId="ADAL" clId="{11C0ACD2-5956-4634-B851-4EB8D376FEAB}" dt="2023-02-12T18:22:47.753" v="378" actId="1076"/>
          <ac:picMkLst>
            <pc:docMk/>
            <pc:sldMk cId="1480863964" sldId="290"/>
            <ac:picMk id="6" creationId="{92F0A21F-0CA3-79DB-E477-5E7B7CAC3382}"/>
          </ac:picMkLst>
        </pc:picChg>
      </pc:sldChg>
      <pc:sldChg chg="ord">
        <pc:chgData name="Andrejs Aronovs" userId="d1ac1806-e483-4448-975a-7d9e9c00c603" providerId="ADAL" clId="{11C0ACD2-5956-4634-B851-4EB8D376FEAB}" dt="2023-02-12T19:03:03.614" v="403"/>
        <pc:sldMkLst>
          <pc:docMk/>
          <pc:sldMk cId="3018856170" sldId="293"/>
        </pc:sldMkLst>
      </pc:sldChg>
      <pc:sldChg chg="del">
        <pc:chgData name="Andrejs Aronovs" userId="d1ac1806-e483-4448-975a-7d9e9c00c603" providerId="ADAL" clId="{11C0ACD2-5956-4634-B851-4EB8D376FEAB}" dt="2023-02-12T17:26:14.062" v="6" actId="2696"/>
        <pc:sldMkLst>
          <pc:docMk/>
          <pc:sldMk cId="3027969476" sldId="293"/>
        </pc:sldMkLst>
      </pc:sldChg>
      <pc:sldChg chg="ord">
        <pc:chgData name="Andrejs Aronovs" userId="d1ac1806-e483-4448-975a-7d9e9c00c603" providerId="ADAL" clId="{11C0ACD2-5956-4634-B851-4EB8D376FEAB}" dt="2023-02-12T19:02:55.332" v="401"/>
        <pc:sldMkLst>
          <pc:docMk/>
          <pc:sldMk cId="887059709" sldId="294"/>
        </pc:sldMkLst>
      </pc:sldChg>
      <pc:sldChg chg="del">
        <pc:chgData name="Andrejs Aronovs" userId="d1ac1806-e483-4448-975a-7d9e9c00c603" providerId="ADAL" clId="{11C0ACD2-5956-4634-B851-4EB8D376FEAB}" dt="2023-02-12T17:26:14.062" v="6" actId="2696"/>
        <pc:sldMkLst>
          <pc:docMk/>
          <pc:sldMk cId="1224598302" sldId="294"/>
        </pc:sldMkLst>
      </pc:sldChg>
      <pc:sldChg chg="del">
        <pc:chgData name="Andrejs Aronovs" userId="d1ac1806-e483-4448-975a-7d9e9c00c603" providerId="ADAL" clId="{11C0ACD2-5956-4634-B851-4EB8D376FEAB}" dt="2023-02-12T17:26:14.062" v="6" actId="2696"/>
        <pc:sldMkLst>
          <pc:docMk/>
          <pc:sldMk cId="1977437211" sldId="296"/>
        </pc:sldMkLst>
      </pc:sldChg>
      <pc:sldChg chg="ord">
        <pc:chgData name="Andrejs Aronovs" userId="d1ac1806-e483-4448-975a-7d9e9c00c603" providerId="ADAL" clId="{11C0ACD2-5956-4634-B851-4EB8D376FEAB}" dt="2023-02-12T19:02:40.157" v="393"/>
        <pc:sldMkLst>
          <pc:docMk/>
          <pc:sldMk cId="3571640007" sldId="296"/>
        </pc:sldMkLst>
      </pc:sldChg>
      <pc:sldChg chg="del">
        <pc:chgData name="Andrejs Aronovs" userId="d1ac1806-e483-4448-975a-7d9e9c00c603" providerId="ADAL" clId="{11C0ACD2-5956-4634-B851-4EB8D376FEAB}" dt="2023-02-12T17:26:14.062" v="6" actId="2696"/>
        <pc:sldMkLst>
          <pc:docMk/>
          <pc:sldMk cId="2555757748" sldId="297"/>
        </pc:sldMkLst>
      </pc:sldChg>
      <pc:sldChg chg="ord">
        <pc:chgData name="Andrejs Aronovs" userId="d1ac1806-e483-4448-975a-7d9e9c00c603" providerId="ADAL" clId="{11C0ACD2-5956-4634-B851-4EB8D376FEAB}" dt="2023-02-12T19:02:49.016" v="399"/>
        <pc:sldMkLst>
          <pc:docMk/>
          <pc:sldMk cId="3079380890" sldId="297"/>
        </pc:sldMkLst>
      </pc:sldChg>
      <pc:sldChg chg="addSp delSp modSp mod ord modClrScheme chgLayout">
        <pc:chgData name="Andrejs Aronovs" userId="d1ac1806-e483-4448-975a-7d9e9c00c603" providerId="ADAL" clId="{11C0ACD2-5956-4634-B851-4EB8D376FEAB}" dt="2023-02-12T19:19:27.281" v="409"/>
        <pc:sldMkLst>
          <pc:docMk/>
          <pc:sldMk cId="278077699" sldId="314"/>
        </pc:sldMkLst>
        <pc:spChg chg="add del mod ord">
          <ac:chgData name="Andrejs Aronovs" userId="d1ac1806-e483-4448-975a-7d9e9c00c603" providerId="ADAL" clId="{11C0ACD2-5956-4634-B851-4EB8D376FEAB}" dt="2023-02-12T18:18:01.677" v="341" actId="700"/>
          <ac:spMkLst>
            <pc:docMk/>
            <pc:sldMk cId="278077699" sldId="314"/>
            <ac:spMk id="2" creationId="{D64665F7-DD2C-B54A-0EE9-971C7970808C}"/>
          </ac:spMkLst>
        </pc:spChg>
        <pc:spChg chg="mod ord">
          <ac:chgData name="Andrejs Aronovs" userId="d1ac1806-e483-4448-975a-7d9e9c00c603" providerId="ADAL" clId="{11C0ACD2-5956-4634-B851-4EB8D376FEAB}" dt="2023-02-12T18:18:01.677" v="341" actId="700"/>
          <ac:spMkLst>
            <pc:docMk/>
            <pc:sldMk cId="278077699" sldId="314"/>
            <ac:spMk id="3" creationId="{1ACB3D55-D62B-6526-AA53-2F5B9FAF81A6}"/>
          </ac:spMkLst>
        </pc:spChg>
        <pc:spChg chg="mod ord">
          <ac:chgData name="Andrejs Aronovs" userId="d1ac1806-e483-4448-975a-7d9e9c00c603" providerId="ADAL" clId="{11C0ACD2-5956-4634-B851-4EB8D376FEAB}" dt="2023-02-12T18:18:01.677" v="341" actId="700"/>
          <ac:spMkLst>
            <pc:docMk/>
            <pc:sldMk cId="278077699" sldId="314"/>
            <ac:spMk id="4" creationId="{B43B9BBC-A2A4-F83C-BEA3-F5508957D7D3}"/>
          </ac:spMkLst>
        </pc:spChg>
        <pc:spChg chg="mod ord">
          <ac:chgData name="Andrejs Aronovs" userId="d1ac1806-e483-4448-975a-7d9e9c00c603" providerId="ADAL" clId="{11C0ACD2-5956-4634-B851-4EB8D376FEAB}" dt="2023-02-12T18:18:01.677" v="341" actId="700"/>
          <ac:spMkLst>
            <pc:docMk/>
            <pc:sldMk cId="278077699" sldId="314"/>
            <ac:spMk id="5" creationId="{98D54415-2E86-446C-AAE3-79634D4DA116}"/>
          </ac:spMkLst>
        </pc:spChg>
        <pc:spChg chg="add del mod ord">
          <ac:chgData name="Andrejs Aronovs" userId="d1ac1806-e483-4448-975a-7d9e9c00c603" providerId="ADAL" clId="{11C0ACD2-5956-4634-B851-4EB8D376FEAB}" dt="2023-02-12T18:18:01.677" v="341" actId="700"/>
          <ac:spMkLst>
            <pc:docMk/>
            <pc:sldMk cId="278077699" sldId="314"/>
            <ac:spMk id="6" creationId="{42B8E113-E467-25B8-96D8-20E4530F06A3}"/>
          </ac:spMkLst>
        </pc:spChg>
        <pc:spChg chg="mod ord">
          <ac:chgData name="Andrejs Aronovs" userId="d1ac1806-e483-4448-975a-7d9e9c00c603" providerId="ADAL" clId="{11C0ACD2-5956-4634-B851-4EB8D376FEAB}" dt="2023-02-12T18:18:01.677" v="341" actId="700"/>
          <ac:spMkLst>
            <pc:docMk/>
            <pc:sldMk cId="278077699" sldId="314"/>
            <ac:spMk id="7" creationId="{0EAC6B08-84E4-225E-1C41-AABA9623ACC1}"/>
          </ac:spMkLst>
        </pc:spChg>
        <pc:spChg chg="mod ord">
          <ac:chgData name="Andrejs Aronovs" userId="d1ac1806-e483-4448-975a-7d9e9c00c603" providerId="ADAL" clId="{11C0ACD2-5956-4634-B851-4EB8D376FEAB}" dt="2023-02-12T18:18:01.677" v="341" actId="700"/>
          <ac:spMkLst>
            <pc:docMk/>
            <pc:sldMk cId="278077699" sldId="314"/>
            <ac:spMk id="9" creationId="{A7CDBA3C-BA36-A0E6-4B91-BD580ADD27F1}"/>
          </ac:spMkLst>
        </pc:spChg>
        <pc:spChg chg="mod ord">
          <ac:chgData name="Andrejs Aronovs" userId="d1ac1806-e483-4448-975a-7d9e9c00c603" providerId="ADAL" clId="{11C0ACD2-5956-4634-B851-4EB8D376FEAB}" dt="2023-02-12T18:18:01.677" v="341" actId="700"/>
          <ac:spMkLst>
            <pc:docMk/>
            <pc:sldMk cId="278077699" sldId="314"/>
            <ac:spMk id="10" creationId="{994853C4-1845-53F5-6E0C-18C2C44C34F7}"/>
          </ac:spMkLst>
        </pc:spChg>
        <pc:spChg chg="mod ord">
          <ac:chgData name="Andrejs Aronovs" userId="d1ac1806-e483-4448-975a-7d9e9c00c603" providerId="ADAL" clId="{11C0ACD2-5956-4634-B851-4EB8D376FEAB}" dt="2023-02-12T18:18:01.677" v="341" actId="700"/>
          <ac:spMkLst>
            <pc:docMk/>
            <pc:sldMk cId="278077699" sldId="314"/>
            <ac:spMk id="11" creationId="{9BF31DB9-5086-E451-4EB3-365BB3622494}"/>
          </ac:spMkLst>
        </pc:spChg>
        <pc:spChg chg="mod ord">
          <ac:chgData name="Andrejs Aronovs" userId="d1ac1806-e483-4448-975a-7d9e9c00c603" providerId="ADAL" clId="{11C0ACD2-5956-4634-B851-4EB8D376FEAB}" dt="2023-02-12T18:18:01.677" v="341" actId="700"/>
          <ac:spMkLst>
            <pc:docMk/>
            <pc:sldMk cId="278077699" sldId="314"/>
            <ac:spMk id="13" creationId="{41E95D0F-67AE-3B0D-0A96-E9A5AAB7BCC8}"/>
          </ac:spMkLst>
        </pc:spChg>
      </pc:sldChg>
      <pc:sldChg chg="del">
        <pc:chgData name="Andrejs Aronovs" userId="d1ac1806-e483-4448-975a-7d9e9c00c603" providerId="ADAL" clId="{11C0ACD2-5956-4634-B851-4EB8D376FEAB}" dt="2023-02-12T17:25:01.032" v="3" actId="2696"/>
        <pc:sldMkLst>
          <pc:docMk/>
          <pc:sldMk cId="2755524153" sldId="314"/>
        </pc:sldMkLst>
      </pc:sldChg>
      <pc:sldChg chg="ord">
        <pc:chgData name="Andrejs Aronovs" userId="d1ac1806-e483-4448-975a-7d9e9c00c603" providerId="ADAL" clId="{11C0ACD2-5956-4634-B851-4EB8D376FEAB}" dt="2023-02-12T17:25:36.672" v="5"/>
        <pc:sldMkLst>
          <pc:docMk/>
          <pc:sldMk cId="170787370" sldId="315"/>
        </pc:sldMkLst>
      </pc:sldChg>
      <pc:sldChg chg="del">
        <pc:chgData name="Andrejs Aronovs" userId="d1ac1806-e483-4448-975a-7d9e9c00c603" providerId="ADAL" clId="{11C0ACD2-5956-4634-B851-4EB8D376FEAB}" dt="2023-02-12T17:25:01.032" v="3" actId="2696"/>
        <pc:sldMkLst>
          <pc:docMk/>
          <pc:sldMk cId="2342964796" sldId="315"/>
        </pc:sldMkLst>
      </pc:sldChg>
      <pc:sldChg chg="ord">
        <pc:chgData name="Andrejs Aronovs" userId="d1ac1806-e483-4448-975a-7d9e9c00c603" providerId="ADAL" clId="{11C0ACD2-5956-4634-B851-4EB8D376FEAB}" dt="2023-02-12T19:18:58.250" v="407"/>
        <pc:sldMkLst>
          <pc:docMk/>
          <pc:sldMk cId="3372998880" sldId="316"/>
        </pc:sldMkLst>
      </pc:sldChg>
      <pc:sldChg chg="del">
        <pc:chgData name="Andrejs Aronovs" userId="d1ac1806-e483-4448-975a-7d9e9c00c603" providerId="ADAL" clId="{11C0ACD2-5956-4634-B851-4EB8D376FEAB}" dt="2023-02-12T17:25:01.032" v="3" actId="2696"/>
        <pc:sldMkLst>
          <pc:docMk/>
          <pc:sldMk cId="2381622134" sldId="317"/>
        </pc:sldMkLst>
      </pc:sldChg>
      <pc:sldChg chg="ord">
        <pc:chgData name="Andrejs Aronovs" userId="d1ac1806-e483-4448-975a-7d9e9c00c603" providerId="ADAL" clId="{11C0ACD2-5956-4634-B851-4EB8D376FEAB}" dt="2023-02-12T18:18:59.021" v="343"/>
        <pc:sldMkLst>
          <pc:docMk/>
          <pc:sldMk cId="3255166825" sldId="317"/>
        </pc:sldMkLst>
      </pc:sldChg>
      <pc:sldChg chg="modSp mod ord">
        <pc:chgData name="Andrejs Aronovs" userId="d1ac1806-e483-4448-975a-7d9e9c00c603" providerId="ADAL" clId="{11C0ACD2-5956-4634-B851-4EB8D376FEAB}" dt="2023-02-12T19:10:51.370" v="405"/>
        <pc:sldMkLst>
          <pc:docMk/>
          <pc:sldMk cId="1128259912" sldId="320"/>
        </pc:sldMkLst>
        <pc:spChg chg="mod">
          <ac:chgData name="Andrejs Aronovs" userId="d1ac1806-e483-4448-975a-7d9e9c00c603" providerId="ADAL" clId="{11C0ACD2-5956-4634-B851-4EB8D376FEAB}" dt="2023-02-12T18:23:59.545" v="382" actId="27636"/>
          <ac:spMkLst>
            <pc:docMk/>
            <pc:sldMk cId="1128259912" sldId="320"/>
            <ac:spMk id="12" creationId="{3A5AA3EA-2C68-F773-236B-04F9413DD67F}"/>
          </ac:spMkLst>
        </pc:spChg>
      </pc:sldChg>
      <pc:sldChg chg="modSp mod">
        <pc:chgData name="Andrejs Aronovs" userId="d1ac1806-e483-4448-975a-7d9e9c00c603" providerId="ADAL" clId="{11C0ACD2-5956-4634-B851-4EB8D376FEAB}" dt="2023-02-12T18:26:34.647" v="391" actId="14100"/>
        <pc:sldMkLst>
          <pc:docMk/>
          <pc:sldMk cId="1794966803" sldId="321"/>
        </pc:sldMkLst>
        <pc:picChg chg="mod">
          <ac:chgData name="Andrejs Aronovs" userId="d1ac1806-e483-4448-975a-7d9e9c00c603" providerId="ADAL" clId="{11C0ACD2-5956-4634-B851-4EB8D376FEAB}" dt="2023-02-12T18:26:34.647" v="391" actId="14100"/>
          <ac:picMkLst>
            <pc:docMk/>
            <pc:sldMk cId="1794966803" sldId="321"/>
            <ac:picMk id="7" creationId="{97F532FA-2A2E-47C9-3B2F-CD49C367A784}"/>
          </ac:picMkLst>
        </pc:picChg>
      </pc:sldChg>
      <pc:sldChg chg="delSp new del mod ord">
        <pc:chgData name="Andrejs Aronovs" userId="d1ac1806-e483-4448-975a-7d9e9c00c603" providerId="ADAL" clId="{11C0ACD2-5956-4634-B851-4EB8D376FEAB}" dt="2023-02-12T17:28:33.795" v="14" actId="47"/>
        <pc:sldMkLst>
          <pc:docMk/>
          <pc:sldMk cId="2962392033" sldId="326"/>
        </pc:sldMkLst>
        <pc:spChg chg="del">
          <ac:chgData name="Andrejs Aronovs" userId="d1ac1806-e483-4448-975a-7d9e9c00c603" providerId="ADAL" clId="{11C0ACD2-5956-4634-B851-4EB8D376FEAB}" dt="2023-02-12T17:28:13.963" v="10" actId="478"/>
          <ac:spMkLst>
            <pc:docMk/>
            <pc:sldMk cId="2962392033" sldId="326"/>
            <ac:spMk id="2" creationId="{D68F6994-1948-7521-1CA0-C68CA4463C54}"/>
          </ac:spMkLst>
        </pc:spChg>
        <pc:spChg chg="del">
          <ac:chgData name="Andrejs Aronovs" userId="d1ac1806-e483-4448-975a-7d9e9c00c603" providerId="ADAL" clId="{11C0ACD2-5956-4634-B851-4EB8D376FEAB}" dt="2023-02-12T17:28:06.444" v="8" actId="478"/>
          <ac:spMkLst>
            <pc:docMk/>
            <pc:sldMk cId="2962392033" sldId="326"/>
            <ac:spMk id="3" creationId="{771F7C85-97CD-5A47-2C06-6F9AE488E9C7}"/>
          </ac:spMkLst>
        </pc:spChg>
        <pc:spChg chg="del">
          <ac:chgData name="Andrejs Aronovs" userId="d1ac1806-e483-4448-975a-7d9e9c00c603" providerId="ADAL" clId="{11C0ACD2-5956-4634-B851-4EB8D376FEAB}" dt="2023-02-12T17:28:09.498" v="9" actId="478"/>
          <ac:spMkLst>
            <pc:docMk/>
            <pc:sldMk cId="2962392033" sldId="326"/>
            <ac:spMk id="4" creationId="{9DC6398E-2A43-0CFA-3F6F-11D983D71CFE}"/>
          </ac:spMkLst>
        </pc:spChg>
        <pc:spChg chg="del">
          <ac:chgData name="Andrejs Aronovs" userId="d1ac1806-e483-4448-975a-7d9e9c00c603" providerId="ADAL" clId="{11C0ACD2-5956-4634-B851-4EB8D376FEAB}" dt="2023-02-12T17:28:03.374" v="7" actId="478"/>
          <ac:spMkLst>
            <pc:docMk/>
            <pc:sldMk cId="2962392033" sldId="326"/>
            <ac:spMk id="5" creationId="{31C8A94F-79EF-3483-267B-56F462BC99AC}"/>
          </ac:spMkLst>
        </pc:spChg>
      </pc:sldChg>
      <pc:sldChg chg="modSp del mod">
        <pc:chgData name="Andrejs Aronovs" userId="d1ac1806-e483-4448-975a-7d9e9c00c603" providerId="ADAL" clId="{11C0ACD2-5956-4634-B851-4EB8D376FEAB}" dt="2023-02-12T17:35:35.323" v="48" actId="2696"/>
        <pc:sldMkLst>
          <pc:docMk/>
          <pc:sldMk cId="2881740604" sldId="328"/>
        </pc:sldMkLst>
        <pc:spChg chg="mod">
          <ac:chgData name="Andrejs Aronovs" userId="d1ac1806-e483-4448-975a-7d9e9c00c603" providerId="ADAL" clId="{11C0ACD2-5956-4634-B851-4EB8D376FEAB}" dt="2023-02-12T17:34:45.208" v="45" actId="21"/>
          <ac:spMkLst>
            <pc:docMk/>
            <pc:sldMk cId="2881740604" sldId="328"/>
            <ac:spMk id="4" creationId="{CDD8C17D-10E6-F808-FA19-0FFB4BEB8EF9}"/>
          </ac:spMkLst>
        </pc:spChg>
      </pc:sldChg>
      <pc:sldChg chg="del">
        <pc:chgData name="Andrejs Aronovs" userId="d1ac1806-e483-4448-975a-7d9e9c00c603" providerId="ADAL" clId="{11C0ACD2-5956-4634-B851-4EB8D376FEAB}" dt="2023-02-12T17:44:18.599" v="138" actId="2696"/>
        <pc:sldMkLst>
          <pc:docMk/>
          <pc:sldMk cId="2454659433" sldId="329"/>
        </pc:sldMkLst>
      </pc:sldChg>
      <pc:sldChg chg="del">
        <pc:chgData name="Andrejs Aronovs" userId="d1ac1806-e483-4448-975a-7d9e9c00c603" providerId="ADAL" clId="{11C0ACD2-5956-4634-B851-4EB8D376FEAB}" dt="2023-02-12T17:45:08.890" v="142" actId="2696"/>
        <pc:sldMkLst>
          <pc:docMk/>
          <pc:sldMk cId="3654036072" sldId="330"/>
        </pc:sldMkLst>
      </pc:sldChg>
      <pc:sldChg chg="del">
        <pc:chgData name="Andrejs Aronovs" userId="d1ac1806-e483-4448-975a-7d9e9c00c603" providerId="ADAL" clId="{11C0ACD2-5956-4634-B851-4EB8D376FEAB}" dt="2023-02-12T17:49:52.863" v="170" actId="2696"/>
        <pc:sldMkLst>
          <pc:docMk/>
          <pc:sldMk cId="3316133722" sldId="331"/>
        </pc:sldMkLst>
      </pc:sldChg>
      <pc:sldChg chg="del">
        <pc:chgData name="Andrejs Aronovs" userId="d1ac1806-e483-4448-975a-7d9e9c00c603" providerId="ADAL" clId="{11C0ACD2-5956-4634-B851-4EB8D376FEAB}" dt="2023-02-12T17:49:56.398" v="171" actId="2696"/>
        <pc:sldMkLst>
          <pc:docMk/>
          <pc:sldMk cId="1478745027" sldId="332"/>
        </pc:sldMkLst>
      </pc:sldChg>
      <pc:sldChg chg="del">
        <pc:chgData name="Andrejs Aronovs" userId="d1ac1806-e483-4448-975a-7d9e9c00c603" providerId="ADAL" clId="{11C0ACD2-5956-4634-B851-4EB8D376FEAB}" dt="2023-02-12T17:54:59.530" v="177" actId="2696"/>
        <pc:sldMkLst>
          <pc:docMk/>
          <pc:sldMk cId="2925950012" sldId="333"/>
        </pc:sldMkLst>
      </pc:sldChg>
      <pc:sldChg chg="del">
        <pc:chgData name="Andrejs Aronovs" userId="d1ac1806-e483-4448-975a-7d9e9c00c603" providerId="ADAL" clId="{11C0ACD2-5956-4634-B851-4EB8D376FEAB}" dt="2023-02-12T17:55:02.802" v="178" actId="2696"/>
        <pc:sldMkLst>
          <pc:docMk/>
          <pc:sldMk cId="1251307016" sldId="334"/>
        </pc:sldMkLst>
      </pc:sldChg>
      <pc:sldChg chg="addSp delSp modSp del mod setBg modClrScheme delDesignElem chgLayout">
        <pc:chgData name="Andrejs Aronovs" userId="d1ac1806-e483-4448-975a-7d9e9c00c603" providerId="ADAL" clId="{11C0ACD2-5956-4634-B851-4EB8D376FEAB}" dt="2023-02-12T18:10:29.825" v="263" actId="2696"/>
        <pc:sldMkLst>
          <pc:docMk/>
          <pc:sldMk cId="2731195937" sldId="335"/>
        </pc:sldMkLst>
        <pc:spChg chg="mod ord">
          <ac:chgData name="Andrejs Aronovs" userId="d1ac1806-e483-4448-975a-7d9e9c00c603" providerId="ADAL" clId="{11C0ACD2-5956-4634-B851-4EB8D376FEAB}" dt="2023-02-12T18:00:55.519" v="220" actId="26606"/>
          <ac:spMkLst>
            <pc:docMk/>
            <pc:sldMk cId="2731195937" sldId="335"/>
            <ac:spMk id="2" creationId="{C8187A8D-3F25-4C95-9777-14801E7FE5D5}"/>
          </ac:spMkLst>
        </pc:spChg>
        <pc:spChg chg="add mod ord">
          <ac:chgData name="Andrejs Aronovs" userId="d1ac1806-e483-4448-975a-7d9e9c00c603" providerId="ADAL" clId="{11C0ACD2-5956-4634-B851-4EB8D376FEAB}" dt="2023-02-12T18:00:03.238" v="218" actId="26606"/>
          <ac:spMkLst>
            <pc:docMk/>
            <pc:sldMk cId="2731195937" sldId="335"/>
            <ac:spMk id="3" creationId="{E76490AD-C0BD-1F4A-F3AB-7AD0CC5C6B04}"/>
          </ac:spMkLst>
        </pc:spChg>
        <pc:spChg chg="add mod ord">
          <ac:chgData name="Andrejs Aronovs" userId="d1ac1806-e483-4448-975a-7d9e9c00c603" providerId="ADAL" clId="{11C0ACD2-5956-4634-B851-4EB8D376FEAB}" dt="2023-02-12T18:00:55.519" v="220" actId="26606"/>
          <ac:spMkLst>
            <pc:docMk/>
            <pc:sldMk cId="2731195937" sldId="335"/>
            <ac:spMk id="4" creationId="{CDD8C17D-10E6-F808-FA19-0FFB4BEB8EF9}"/>
          </ac:spMkLst>
        </pc:spChg>
        <pc:spChg chg="add mod ord">
          <ac:chgData name="Andrejs Aronovs" userId="d1ac1806-e483-4448-975a-7d9e9c00c603" providerId="ADAL" clId="{11C0ACD2-5956-4634-B851-4EB8D376FEAB}" dt="2023-02-12T18:00:03.238" v="218" actId="26606"/>
          <ac:spMkLst>
            <pc:docMk/>
            <pc:sldMk cId="2731195937" sldId="335"/>
            <ac:spMk id="5" creationId="{8ADA37A7-F187-0A4A-3F78-080681DCAFA4}"/>
          </ac:spMkLst>
        </pc:spChg>
        <pc:spChg chg="add mod">
          <ac:chgData name="Andrejs Aronovs" userId="d1ac1806-e483-4448-975a-7d9e9c00c603" providerId="ADAL" clId="{11C0ACD2-5956-4634-B851-4EB8D376FEAB}" dt="2023-02-12T18:00:55.519" v="220" actId="26606"/>
          <ac:spMkLst>
            <pc:docMk/>
            <pc:sldMk cId="2731195937" sldId="335"/>
            <ac:spMk id="6" creationId="{79D59ADE-3D64-DA10-657E-AC7EE9FD5C91}"/>
          </ac:spMkLst>
        </pc:spChg>
        <pc:spChg chg="add del mod ord">
          <ac:chgData name="Andrejs Aronovs" userId="d1ac1806-e483-4448-975a-7d9e9c00c603" providerId="ADAL" clId="{11C0ACD2-5956-4634-B851-4EB8D376FEAB}" dt="2023-02-12T17:57:58.564" v="201" actId="700"/>
          <ac:spMkLst>
            <pc:docMk/>
            <pc:sldMk cId="2731195937" sldId="335"/>
            <ac:spMk id="7" creationId="{CA19D20B-94F2-6E62-E6C3-3FBBE47D4103}"/>
          </ac:spMkLst>
        </pc:spChg>
        <pc:spChg chg="add del mod ord">
          <ac:chgData name="Andrejs Aronovs" userId="d1ac1806-e483-4448-975a-7d9e9c00c603" providerId="ADAL" clId="{11C0ACD2-5956-4634-B851-4EB8D376FEAB}" dt="2023-02-12T17:57:58.564" v="201" actId="700"/>
          <ac:spMkLst>
            <pc:docMk/>
            <pc:sldMk cId="2731195937" sldId="335"/>
            <ac:spMk id="8" creationId="{E54DDA51-92E0-8D15-5076-DED9281D8618}"/>
          </ac:spMkLst>
        </pc:spChg>
        <pc:spChg chg="add del mod ord">
          <ac:chgData name="Andrejs Aronovs" userId="d1ac1806-e483-4448-975a-7d9e9c00c603" providerId="ADAL" clId="{11C0ACD2-5956-4634-B851-4EB8D376FEAB}" dt="2023-02-12T17:57:58.564" v="201" actId="700"/>
          <ac:spMkLst>
            <pc:docMk/>
            <pc:sldMk cId="2731195937" sldId="335"/>
            <ac:spMk id="9" creationId="{9BB5A1EF-BAED-9DF8-ED21-075EEE9B181C}"/>
          </ac:spMkLst>
        </pc:spChg>
        <pc:spChg chg="add del mod ord">
          <ac:chgData name="Andrejs Aronovs" userId="d1ac1806-e483-4448-975a-7d9e9c00c603" providerId="ADAL" clId="{11C0ACD2-5956-4634-B851-4EB8D376FEAB}" dt="2023-02-12T17:57:58.564" v="201" actId="700"/>
          <ac:spMkLst>
            <pc:docMk/>
            <pc:sldMk cId="2731195937" sldId="335"/>
            <ac:spMk id="10" creationId="{3E54C88E-298F-F926-68CA-817C4528A8C1}"/>
          </ac:spMkLst>
        </pc:spChg>
        <pc:spChg chg="add del mod ord">
          <ac:chgData name="Andrejs Aronovs" userId="d1ac1806-e483-4448-975a-7d9e9c00c603" providerId="ADAL" clId="{11C0ACD2-5956-4634-B851-4EB8D376FEAB}" dt="2023-02-12T17:57:58.564" v="201" actId="700"/>
          <ac:spMkLst>
            <pc:docMk/>
            <pc:sldMk cId="2731195937" sldId="335"/>
            <ac:spMk id="11" creationId="{BFC47704-682D-5347-4E38-BF9B83AEE647}"/>
          </ac:spMkLst>
        </pc:spChg>
        <pc:spChg chg="add del mod ord">
          <ac:chgData name="Andrejs Aronovs" userId="d1ac1806-e483-4448-975a-7d9e9c00c603" providerId="ADAL" clId="{11C0ACD2-5956-4634-B851-4EB8D376FEAB}" dt="2023-02-12T17:57:58.564" v="201" actId="700"/>
          <ac:spMkLst>
            <pc:docMk/>
            <pc:sldMk cId="2731195937" sldId="335"/>
            <ac:spMk id="12" creationId="{FA3DEBDE-4560-46AB-44C8-9C78B3A38C20}"/>
          </ac:spMkLst>
        </pc:spChg>
        <pc:spChg chg="add del mod ord">
          <ac:chgData name="Andrejs Aronovs" userId="d1ac1806-e483-4448-975a-7d9e9c00c603" providerId="ADAL" clId="{11C0ACD2-5956-4634-B851-4EB8D376FEAB}" dt="2023-02-12T17:57:58.564" v="201" actId="700"/>
          <ac:spMkLst>
            <pc:docMk/>
            <pc:sldMk cId="2731195937" sldId="335"/>
            <ac:spMk id="13" creationId="{CEB04AFE-26C4-5B89-F94E-5C1E35962D87}"/>
          </ac:spMkLst>
        </pc:spChg>
        <pc:spChg chg="add del mod ord">
          <ac:chgData name="Andrejs Aronovs" userId="d1ac1806-e483-4448-975a-7d9e9c00c603" providerId="ADAL" clId="{11C0ACD2-5956-4634-B851-4EB8D376FEAB}" dt="2023-02-12T17:57:58.564" v="201" actId="700"/>
          <ac:spMkLst>
            <pc:docMk/>
            <pc:sldMk cId="2731195937" sldId="335"/>
            <ac:spMk id="14" creationId="{D2AD91D5-B32B-7E53-143B-79087956BEDD}"/>
          </ac:spMkLst>
        </pc:spChg>
        <pc:spChg chg="add del mod ord">
          <ac:chgData name="Andrejs Aronovs" userId="d1ac1806-e483-4448-975a-7d9e9c00c603" providerId="ADAL" clId="{11C0ACD2-5956-4634-B851-4EB8D376FEAB}" dt="2023-02-12T17:57:58.564" v="201" actId="700"/>
          <ac:spMkLst>
            <pc:docMk/>
            <pc:sldMk cId="2731195937" sldId="335"/>
            <ac:spMk id="15" creationId="{A1A4A27A-B823-9A88-466E-A38C124F3BB0}"/>
          </ac:spMkLst>
        </pc:spChg>
        <pc:spChg chg="add del mod ord">
          <ac:chgData name="Andrejs Aronovs" userId="d1ac1806-e483-4448-975a-7d9e9c00c603" providerId="ADAL" clId="{11C0ACD2-5956-4634-B851-4EB8D376FEAB}" dt="2023-02-12T17:58:41.498" v="209" actId="700"/>
          <ac:spMkLst>
            <pc:docMk/>
            <pc:sldMk cId="2731195937" sldId="335"/>
            <ac:spMk id="16" creationId="{99182C0E-148F-FF6C-AAD1-851D5CE46A03}"/>
          </ac:spMkLst>
        </pc:spChg>
        <pc:spChg chg="add del mod ord">
          <ac:chgData name="Andrejs Aronovs" userId="d1ac1806-e483-4448-975a-7d9e9c00c603" providerId="ADAL" clId="{11C0ACD2-5956-4634-B851-4EB8D376FEAB}" dt="2023-02-12T17:58:41.498" v="209" actId="700"/>
          <ac:spMkLst>
            <pc:docMk/>
            <pc:sldMk cId="2731195937" sldId="335"/>
            <ac:spMk id="17" creationId="{4C3A2A53-2BB2-B851-1D0E-9A852C9085CE}"/>
          </ac:spMkLst>
        </pc:spChg>
        <pc:spChg chg="add del">
          <ac:chgData name="Andrejs Aronovs" userId="d1ac1806-e483-4448-975a-7d9e9c00c603" providerId="ADAL" clId="{11C0ACD2-5956-4634-B851-4EB8D376FEAB}" dt="2023-02-12T18:00:03.238" v="218" actId="26606"/>
          <ac:spMkLst>
            <pc:docMk/>
            <pc:sldMk cId="2731195937" sldId="335"/>
            <ac:spMk id="18" creationId="{D4771268-CB57-404A-9271-370EB28F6090}"/>
          </ac:spMkLst>
        </pc:spChg>
        <pc:spChg chg="add del">
          <ac:chgData name="Andrejs Aronovs" userId="d1ac1806-e483-4448-975a-7d9e9c00c603" providerId="ADAL" clId="{11C0ACD2-5956-4634-B851-4EB8D376FEAB}" dt="2023-02-12T18:00:55.519" v="220" actId="26606"/>
          <ac:spMkLst>
            <pc:docMk/>
            <pc:sldMk cId="2731195937" sldId="335"/>
            <ac:spMk id="19" creationId="{B317FA41-DFFF-4E14-B0E1-F1171106C98C}"/>
          </ac:spMkLst>
        </pc:spChg>
        <pc:spChg chg="add del">
          <ac:chgData name="Andrejs Aronovs" userId="d1ac1806-e483-4448-975a-7d9e9c00c603" providerId="ADAL" clId="{11C0ACD2-5956-4634-B851-4EB8D376FEAB}" dt="2023-02-12T18:00:55.519" v="220" actId="26606"/>
          <ac:spMkLst>
            <pc:docMk/>
            <pc:sldMk cId="2731195937" sldId="335"/>
            <ac:spMk id="20" creationId="{B4D3D850-2041-4B7C-AED9-54DA385B14F7}"/>
          </ac:spMkLst>
        </pc:spChg>
        <pc:spChg chg="add del">
          <ac:chgData name="Andrejs Aronovs" userId="d1ac1806-e483-4448-975a-7d9e9c00c603" providerId="ADAL" clId="{11C0ACD2-5956-4634-B851-4EB8D376FEAB}" dt="2023-02-12T18:00:55.519" v="220" actId="26606"/>
          <ac:spMkLst>
            <pc:docMk/>
            <pc:sldMk cId="2731195937" sldId="335"/>
            <ac:spMk id="21" creationId="{B497CCB5-5FC2-473C-AFCC-2430CEF1DF71}"/>
          </ac:spMkLst>
        </pc:spChg>
        <pc:spChg chg="add del mod">
          <ac:chgData name="Andrejs Aronovs" userId="d1ac1806-e483-4448-975a-7d9e9c00c603" providerId="ADAL" clId="{11C0ACD2-5956-4634-B851-4EB8D376FEAB}" dt="2023-02-12T17:58:40.669" v="208" actId="26606"/>
          <ac:spMkLst>
            <pc:docMk/>
            <pc:sldMk cId="2731195937" sldId="335"/>
            <ac:spMk id="22" creationId="{C06749A0-19F7-C771-E842-E11A7DE71A3E}"/>
          </ac:spMkLst>
        </pc:spChg>
        <pc:spChg chg="add del">
          <ac:chgData name="Andrejs Aronovs" userId="d1ac1806-e483-4448-975a-7d9e9c00c603" providerId="ADAL" clId="{11C0ACD2-5956-4634-B851-4EB8D376FEAB}" dt="2023-02-12T18:00:55.519" v="220" actId="26606"/>
          <ac:spMkLst>
            <pc:docMk/>
            <pc:sldMk cId="2731195937" sldId="335"/>
            <ac:spMk id="23" creationId="{06D203FA-9405-4E71-9D22-0D9ED95C7A81}"/>
          </ac:spMkLst>
        </pc:spChg>
        <pc:spChg chg="add del mod">
          <ac:chgData name="Andrejs Aronovs" userId="d1ac1806-e483-4448-975a-7d9e9c00c603" providerId="ADAL" clId="{11C0ACD2-5956-4634-B851-4EB8D376FEAB}" dt="2023-02-12T17:58:40.669" v="208" actId="26606"/>
          <ac:spMkLst>
            <pc:docMk/>
            <pc:sldMk cId="2731195937" sldId="335"/>
            <ac:spMk id="24" creationId="{4E3778BF-8D54-6B9B-E6EF-2E352BDF8178}"/>
          </ac:spMkLst>
        </pc:spChg>
        <pc:spChg chg="add del">
          <ac:chgData name="Andrejs Aronovs" userId="d1ac1806-e483-4448-975a-7d9e9c00c603" providerId="ADAL" clId="{11C0ACD2-5956-4634-B851-4EB8D376FEAB}" dt="2023-02-12T18:00:55.519" v="220" actId="26606"/>
          <ac:spMkLst>
            <pc:docMk/>
            <pc:sldMk cId="2731195937" sldId="335"/>
            <ac:spMk id="25" creationId="{599C8C75-BFDF-44E7-A028-EEB5EDD58817}"/>
          </ac:spMkLst>
        </pc:spChg>
        <pc:spChg chg="add del mod">
          <ac:chgData name="Andrejs Aronovs" userId="d1ac1806-e483-4448-975a-7d9e9c00c603" providerId="ADAL" clId="{11C0ACD2-5956-4634-B851-4EB8D376FEAB}" dt="2023-02-12T17:58:40.669" v="208" actId="26606"/>
          <ac:spMkLst>
            <pc:docMk/>
            <pc:sldMk cId="2731195937" sldId="335"/>
            <ac:spMk id="26" creationId="{9D9D3648-1446-E71D-73C8-3547F67D84B8}"/>
          </ac:spMkLst>
        </pc:spChg>
        <pc:spChg chg="add del">
          <ac:chgData name="Andrejs Aronovs" userId="d1ac1806-e483-4448-975a-7d9e9c00c603" providerId="ADAL" clId="{11C0ACD2-5956-4634-B851-4EB8D376FEAB}" dt="2023-02-12T18:00:55.519" v="220" actId="26606"/>
          <ac:spMkLst>
            <pc:docMk/>
            <pc:sldMk cId="2731195937" sldId="335"/>
            <ac:spMk id="27" creationId="{4B40E075-30AB-41D6-BFDD-B25C4985C7F6}"/>
          </ac:spMkLst>
        </pc:spChg>
        <pc:spChg chg="add del mod">
          <ac:chgData name="Andrejs Aronovs" userId="d1ac1806-e483-4448-975a-7d9e9c00c603" providerId="ADAL" clId="{11C0ACD2-5956-4634-B851-4EB8D376FEAB}" dt="2023-02-12T17:58:40.669" v="208" actId="26606"/>
          <ac:spMkLst>
            <pc:docMk/>
            <pc:sldMk cId="2731195937" sldId="335"/>
            <ac:spMk id="28" creationId="{AF5A9389-6E14-3A5B-EC05-212E0DD31866}"/>
          </ac:spMkLst>
        </pc:spChg>
        <pc:spChg chg="add del">
          <ac:chgData name="Andrejs Aronovs" userId="d1ac1806-e483-4448-975a-7d9e9c00c603" providerId="ADAL" clId="{11C0ACD2-5956-4634-B851-4EB8D376FEAB}" dt="2023-02-12T18:00:55.519" v="220" actId="26606"/>
          <ac:spMkLst>
            <pc:docMk/>
            <pc:sldMk cId="2731195937" sldId="335"/>
            <ac:spMk id="29" creationId="{71D5DFC5-85CD-4DB0-9549-D5AA3A1FD17B}"/>
          </ac:spMkLst>
        </pc:spChg>
        <pc:spChg chg="add del">
          <ac:chgData name="Andrejs Aronovs" userId="d1ac1806-e483-4448-975a-7d9e9c00c603" providerId="ADAL" clId="{11C0ACD2-5956-4634-B851-4EB8D376FEAB}" dt="2023-02-12T18:00:55.519" v="220" actId="26606"/>
          <ac:spMkLst>
            <pc:docMk/>
            <pc:sldMk cId="2731195937" sldId="335"/>
            <ac:spMk id="30" creationId="{19F2DF91-4956-4FED-AAF9-98B74CFEDEE6}"/>
          </ac:spMkLst>
        </pc:spChg>
      </pc:sldChg>
      <pc:sldChg chg="addSp delSp modSp del mod setBg">
        <pc:chgData name="Andrejs Aronovs" userId="d1ac1806-e483-4448-975a-7d9e9c00c603" providerId="ADAL" clId="{11C0ACD2-5956-4634-B851-4EB8D376FEAB}" dt="2023-02-12T18:15:09.152" v="325" actId="2696"/>
        <pc:sldMkLst>
          <pc:docMk/>
          <pc:sldMk cId="3257657844" sldId="336"/>
        </pc:sldMkLst>
        <pc:spChg chg="mod ord">
          <ac:chgData name="Andrejs Aronovs" userId="d1ac1806-e483-4448-975a-7d9e9c00c603" providerId="ADAL" clId="{11C0ACD2-5956-4634-B851-4EB8D376FEAB}" dt="2023-02-12T18:00:02.707" v="217" actId="26606"/>
          <ac:spMkLst>
            <pc:docMk/>
            <pc:sldMk cId="3257657844" sldId="336"/>
            <ac:spMk id="2" creationId="{C8187A8D-3F25-4C95-9777-14801E7FE5D5}"/>
          </ac:spMkLst>
        </pc:spChg>
        <pc:spChg chg="mod ord">
          <ac:chgData name="Andrejs Aronovs" userId="d1ac1806-e483-4448-975a-7d9e9c00c603" providerId="ADAL" clId="{11C0ACD2-5956-4634-B851-4EB8D376FEAB}" dt="2023-02-12T18:00:02.707" v="217" actId="26606"/>
          <ac:spMkLst>
            <pc:docMk/>
            <pc:sldMk cId="3257657844" sldId="336"/>
            <ac:spMk id="3" creationId="{E76490AD-C0BD-1F4A-F3AB-7AD0CC5C6B04}"/>
          </ac:spMkLst>
        </pc:spChg>
        <pc:spChg chg="mod">
          <ac:chgData name="Andrejs Aronovs" userId="d1ac1806-e483-4448-975a-7d9e9c00c603" providerId="ADAL" clId="{11C0ACD2-5956-4634-B851-4EB8D376FEAB}" dt="2023-02-12T18:00:02.707" v="217" actId="26606"/>
          <ac:spMkLst>
            <pc:docMk/>
            <pc:sldMk cId="3257657844" sldId="336"/>
            <ac:spMk id="4" creationId="{CDD8C17D-10E6-F808-FA19-0FFB4BEB8EF9}"/>
          </ac:spMkLst>
        </pc:spChg>
        <pc:spChg chg="mod ord">
          <ac:chgData name="Andrejs Aronovs" userId="d1ac1806-e483-4448-975a-7d9e9c00c603" providerId="ADAL" clId="{11C0ACD2-5956-4634-B851-4EB8D376FEAB}" dt="2023-02-12T18:00:02.707" v="217" actId="26606"/>
          <ac:spMkLst>
            <pc:docMk/>
            <pc:sldMk cId="3257657844" sldId="336"/>
            <ac:spMk id="5" creationId="{8ADA37A7-F187-0A4A-3F78-080681DCAFA4}"/>
          </ac:spMkLst>
        </pc:spChg>
        <pc:spChg chg="mod">
          <ac:chgData name="Andrejs Aronovs" userId="d1ac1806-e483-4448-975a-7d9e9c00c603" providerId="ADAL" clId="{11C0ACD2-5956-4634-B851-4EB8D376FEAB}" dt="2023-02-12T18:00:02.707" v="217" actId="26606"/>
          <ac:spMkLst>
            <pc:docMk/>
            <pc:sldMk cId="3257657844" sldId="336"/>
            <ac:spMk id="6" creationId="{79D59ADE-3D64-DA10-657E-AC7EE9FD5C91}"/>
          </ac:spMkLst>
        </pc:spChg>
        <pc:spChg chg="mod ord">
          <ac:chgData name="Andrejs Aronovs" userId="d1ac1806-e483-4448-975a-7d9e9c00c603" providerId="ADAL" clId="{11C0ACD2-5956-4634-B851-4EB8D376FEAB}" dt="2023-02-12T18:00:02.707" v="217" actId="26606"/>
          <ac:spMkLst>
            <pc:docMk/>
            <pc:sldMk cId="3257657844" sldId="336"/>
            <ac:spMk id="7" creationId="{51D55F59-71B7-910A-A9B5-1A6F7E886C11}"/>
          </ac:spMkLst>
        </pc:spChg>
        <pc:spChg chg="mod">
          <ac:chgData name="Andrejs Aronovs" userId="d1ac1806-e483-4448-975a-7d9e9c00c603" providerId="ADAL" clId="{11C0ACD2-5956-4634-B851-4EB8D376FEAB}" dt="2023-02-12T18:00:02.707" v="217" actId="26606"/>
          <ac:spMkLst>
            <pc:docMk/>
            <pc:sldMk cId="3257657844" sldId="336"/>
            <ac:spMk id="8" creationId="{4AD3C71D-4C4B-E2B9-8A6C-F17667C76879}"/>
          </ac:spMkLst>
        </pc:spChg>
        <pc:spChg chg="add del">
          <ac:chgData name="Andrejs Aronovs" userId="d1ac1806-e483-4448-975a-7d9e9c00c603" providerId="ADAL" clId="{11C0ACD2-5956-4634-B851-4EB8D376FEAB}" dt="2023-02-12T17:59:46.704" v="212" actId="26606"/>
          <ac:spMkLst>
            <pc:docMk/>
            <pc:sldMk cId="3257657844" sldId="336"/>
            <ac:spMk id="13" creationId="{D4771268-CB57-404A-9271-370EB28F6090}"/>
          </ac:spMkLst>
        </pc:spChg>
        <pc:spChg chg="add del">
          <ac:chgData name="Andrejs Aronovs" userId="d1ac1806-e483-4448-975a-7d9e9c00c603" providerId="ADAL" clId="{11C0ACD2-5956-4634-B851-4EB8D376FEAB}" dt="2023-02-12T18:00:02.707" v="217" actId="26606"/>
          <ac:spMkLst>
            <pc:docMk/>
            <pc:sldMk cId="3257657844" sldId="336"/>
            <ac:spMk id="15" creationId="{73DE2CFE-42F2-48F0-8706-5264E012B10C}"/>
          </ac:spMkLst>
        </pc:spChg>
      </pc:sldChg>
      <pc:sldChg chg="addSp delSp modSp del mod modClrScheme chgLayout">
        <pc:chgData name="Andrejs Aronovs" userId="d1ac1806-e483-4448-975a-7d9e9c00c603" providerId="ADAL" clId="{11C0ACD2-5956-4634-B851-4EB8D376FEAB}" dt="2023-02-12T18:12:06.603" v="270" actId="2696"/>
        <pc:sldMkLst>
          <pc:docMk/>
          <pc:sldMk cId="1936756006" sldId="337"/>
        </pc:sldMkLst>
        <pc:spChg chg="mod ord">
          <ac:chgData name="Andrejs Aronovs" userId="d1ac1806-e483-4448-975a-7d9e9c00c603" providerId="ADAL" clId="{11C0ACD2-5956-4634-B851-4EB8D376FEAB}" dt="2023-02-12T18:06:12.235" v="243" actId="1076"/>
          <ac:spMkLst>
            <pc:docMk/>
            <pc:sldMk cId="1936756006" sldId="337"/>
            <ac:spMk id="2" creationId="{C8187A8D-3F25-4C95-9777-14801E7FE5D5}"/>
          </ac:spMkLst>
        </pc:spChg>
        <pc:spChg chg="add del mod">
          <ac:chgData name="Andrejs Aronovs" userId="d1ac1806-e483-4448-975a-7d9e9c00c603" providerId="ADAL" clId="{11C0ACD2-5956-4634-B851-4EB8D376FEAB}" dt="2023-02-12T18:07:48.529" v="251" actId="1076"/>
          <ac:spMkLst>
            <pc:docMk/>
            <pc:sldMk cId="1936756006" sldId="337"/>
            <ac:spMk id="3" creationId="{E76490AD-C0BD-1F4A-F3AB-7AD0CC5C6B04}"/>
          </ac:spMkLst>
        </pc:spChg>
        <pc:spChg chg="mod">
          <ac:chgData name="Andrejs Aronovs" userId="d1ac1806-e483-4448-975a-7d9e9c00c603" providerId="ADAL" clId="{11C0ACD2-5956-4634-B851-4EB8D376FEAB}" dt="2023-02-12T18:07:38.356" v="250" actId="1076"/>
          <ac:spMkLst>
            <pc:docMk/>
            <pc:sldMk cId="1936756006" sldId="337"/>
            <ac:spMk id="4" creationId="{CDD8C17D-10E6-F808-FA19-0FFB4BEB8EF9}"/>
          </ac:spMkLst>
        </pc:spChg>
        <pc:spChg chg="mod">
          <ac:chgData name="Andrejs Aronovs" userId="d1ac1806-e483-4448-975a-7d9e9c00c603" providerId="ADAL" clId="{11C0ACD2-5956-4634-B851-4EB8D376FEAB}" dt="2023-02-12T18:08:02.520" v="253" actId="1076"/>
          <ac:spMkLst>
            <pc:docMk/>
            <pc:sldMk cId="1936756006" sldId="337"/>
            <ac:spMk id="5" creationId="{8ADA37A7-F187-0A4A-3F78-080681DCAFA4}"/>
          </ac:spMkLst>
        </pc:spChg>
        <pc:spChg chg="mod">
          <ac:chgData name="Andrejs Aronovs" userId="d1ac1806-e483-4448-975a-7d9e9c00c603" providerId="ADAL" clId="{11C0ACD2-5956-4634-B851-4EB8D376FEAB}" dt="2023-02-12T18:07:54.983" v="252" actId="1076"/>
          <ac:spMkLst>
            <pc:docMk/>
            <pc:sldMk cId="1936756006" sldId="337"/>
            <ac:spMk id="6" creationId="{79D59ADE-3D64-DA10-657E-AC7EE9FD5C91}"/>
          </ac:spMkLst>
        </pc:spChg>
        <pc:spChg chg="add del mod ord">
          <ac:chgData name="Andrejs Aronovs" userId="d1ac1806-e483-4448-975a-7d9e9c00c603" providerId="ADAL" clId="{11C0ACD2-5956-4634-B851-4EB8D376FEAB}" dt="2023-02-12T18:04:43.766" v="237" actId="478"/>
          <ac:spMkLst>
            <pc:docMk/>
            <pc:sldMk cId="1936756006" sldId="337"/>
            <ac:spMk id="7" creationId="{8E0E447F-6AED-8CE0-7C3A-11EF7AB698B9}"/>
          </ac:spMkLst>
        </pc:spChg>
        <pc:spChg chg="add del mod ord">
          <ac:chgData name="Andrejs Aronovs" userId="d1ac1806-e483-4448-975a-7d9e9c00c603" providerId="ADAL" clId="{11C0ACD2-5956-4634-B851-4EB8D376FEAB}" dt="2023-02-12T18:04:10.376" v="232" actId="478"/>
          <ac:spMkLst>
            <pc:docMk/>
            <pc:sldMk cId="1936756006" sldId="337"/>
            <ac:spMk id="8" creationId="{D041C384-EA13-784E-DAC1-E4E9BD9490E4}"/>
          </ac:spMkLst>
        </pc:spChg>
        <pc:spChg chg="add del mod ord">
          <ac:chgData name="Andrejs Aronovs" userId="d1ac1806-e483-4448-975a-7d9e9c00c603" providerId="ADAL" clId="{11C0ACD2-5956-4634-B851-4EB8D376FEAB}" dt="2023-02-12T18:04:39.391" v="236" actId="478"/>
          <ac:spMkLst>
            <pc:docMk/>
            <pc:sldMk cId="1936756006" sldId="337"/>
            <ac:spMk id="9" creationId="{291B3921-0068-53E1-9304-C2437B9D2836}"/>
          </ac:spMkLst>
        </pc:spChg>
        <pc:spChg chg="add del mod ord">
          <ac:chgData name="Andrejs Aronovs" userId="d1ac1806-e483-4448-975a-7d9e9c00c603" providerId="ADAL" clId="{11C0ACD2-5956-4634-B851-4EB8D376FEAB}" dt="2023-02-12T18:05:00.924" v="240" actId="478"/>
          <ac:spMkLst>
            <pc:docMk/>
            <pc:sldMk cId="1936756006" sldId="337"/>
            <ac:spMk id="10" creationId="{DB52BA6B-CFDA-3C41-1BF3-5A8B21DB3AF6}"/>
          </ac:spMkLst>
        </pc:spChg>
        <pc:spChg chg="add del mod ord">
          <ac:chgData name="Andrejs Aronovs" userId="d1ac1806-e483-4448-975a-7d9e9c00c603" providerId="ADAL" clId="{11C0ACD2-5956-4634-B851-4EB8D376FEAB}" dt="2023-02-12T18:05:00.924" v="240" actId="478"/>
          <ac:spMkLst>
            <pc:docMk/>
            <pc:sldMk cId="1936756006" sldId="337"/>
            <ac:spMk id="11" creationId="{09E3F792-B8DF-7C47-3346-5A09547FE55C}"/>
          </ac:spMkLst>
        </pc:spChg>
        <pc:spChg chg="add del mod ord">
          <ac:chgData name="Andrejs Aronovs" userId="d1ac1806-e483-4448-975a-7d9e9c00c603" providerId="ADAL" clId="{11C0ACD2-5956-4634-B851-4EB8D376FEAB}" dt="2023-02-12T18:05:00.924" v="240" actId="478"/>
          <ac:spMkLst>
            <pc:docMk/>
            <pc:sldMk cId="1936756006" sldId="337"/>
            <ac:spMk id="12" creationId="{C19E19A4-4014-0C2E-D8BF-5CFDA5801822}"/>
          </ac:spMkLst>
        </pc:spChg>
        <pc:spChg chg="add del mod ord">
          <ac:chgData name="Andrejs Aronovs" userId="d1ac1806-e483-4448-975a-7d9e9c00c603" providerId="ADAL" clId="{11C0ACD2-5956-4634-B851-4EB8D376FEAB}" dt="2023-02-12T18:05:00.924" v="240" actId="478"/>
          <ac:spMkLst>
            <pc:docMk/>
            <pc:sldMk cId="1936756006" sldId="337"/>
            <ac:spMk id="13" creationId="{0F6E5514-4592-3D5F-A59A-24A621983531}"/>
          </ac:spMkLst>
        </pc:spChg>
        <pc:spChg chg="add del mod ord">
          <ac:chgData name="Andrejs Aronovs" userId="d1ac1806-e483-4448-975a-7d9e9c00c603" providerId="ADAL" clId="{11C0ACD2-5956-4634-B851-4EB8D376FEAB}" dt="2023-02-12T18:05:00.924" v="240" actId="478"/>
          <ac:spMkLst>
            <pc:docMk/>
            <pc:sldMk cId="1936756006" sldId="337"/>
            <ac:spMk id="14" creationId="{D856EE1C-FDDD-D8D3-1263-0A99AAE382DE}"/>
          </ac:spMkLst>
        </pc:spChg>
        <pc:spChg chg="add del mod ord">
          <ac:chgData name="Andrejs Aronovs" userId="d1ac1806-e483-4448-975a-7d9e9c00c603" providerId="ADAL" clId="{11C0ACD2-5956-4634-B851-4EB8D376FEAB}" dt="2023-02-12T18:05:00.924" v="240" actId="478"/>
          <ac:spMkLst>
            <pc:docMk/>
            <pc:sldMk cId="1936756006" sldId="337"/>
            <ac:spMk id="15" creationId="{1A6EB196-5F2B-3A31-4A75-652EFCB49DAE}"/>
          </ac:spMkLst>
        </pc:spChg>
        <pc:spChg chg="add del mod">
          <ac:chgData name="Andrejs Aronovs" userId="d1ac1806-e483-4448-975a-7d9e9c00c603" providerId="ADAL" clId="{11C0ACD2-5956-4634-B851-4EB8D376FEAB}" dt="2023-02-12T18:04:20.435" v="233" actId="478"/>
          <ac:spMkLst>
            <pc:docMk/>
            <pc:sldMk cId="1936756006" sldId="337"/>
            <ac:spMk id="17" creationId="{CC092CAE-3E64-3787-F7F9-0EA777D7B85F}"/>
          </ac:spMkLst>
        </pc:spChg>
      </pc:sldChg>
      <pc:sldChg chg="addSp delSp modSp add del mod setBg chgLayout">
        <pc:chgData name="Andrejs Aronovs" userId="d1ac1806-e483-4448-975a-7d9e9c00c603" providerId="ADAL" clId="{11C0ACD2-5956-4634-B851-4EB8D376FEAB}" dt="2023-02-12T17:36:25.937" v="56" actId="2890"/>
        <pc:sldMkLst>
          <pc:docMk/>
          <pc:sldMk cId="1760292128" sldId="338"/>
        </pc:sldMkLst>
        <pc:spChg chg="mod ord">
          <ac:chgData name="Andrejs Aronovs" userId="d1ac1806-e483-4448-975a-7d9e9c00c603" providerId="ADAL" clId="{11C0ACD2-5956-4634-B851-4EB8D376FEAB}" dt="2023-02-12T17:36:25.311" v="55" actId="700"/>
          <ac:spMkLst>
            <pc:docMk/>
            <pc:sldMk cId="1760292128" sldId="338"/>
            <ac:spMk id="2" creationId="{C8187A8D-3F25-4C95-9777-14801E7FE5D5}"/>
          </ac:spMkLst>
        </pc:spChg>
        <pc:spChg chg="add del mod ord">
          <ac:chgData name="Andrejs Aronovs" userId="d1ac1806-e483-4448-975a-7d9e9c00c603" providerId="ADAL" clId="{11C0ACD2-5956-4634-B851-4EB8D376FEAB}" dt="2023-02-12T17:36:25.311" v="55" actId="700"/>
          <ac:spMkLst>
            <pc:docMk/>
            <pc:sldMk cId="1760292128" sldId="338"/>
            <ac:spMk id="3" creationId="{FF889C97-6BE6-2B4A-7E25-1AA79A35E41C}"/>
          </ac:spMkLst>
        </pc:spChg>
        <pc:spChg chg="add del mod ord">
          <ac:chgData name="Andrejs Aronovs" userId="d1ac1806-e483-4448-975a-7d9e9c00c603" providerId="ADAL" clId="{11C0ACD2-5956-4634-B851-4EB8D376FEAB}" dt="2023-02-12T17:36:25.311" v="55" actId="700"/>
          <ac:spMkLst>
            <pc:docMk/>
            <pc:sldMk cId="1760292128" sldId="338"/>
            <ac:spMk id="4" creationId="{B4FE9942-E031-85A5-5971-7D11F7E15450}"/>
          </ac:spMkLst>
        </pc:spChg>
        <pc:spChg chg="mod ord">
          <ac:chgData name="Andrejs Aronovs" userId="d1ac1806-e483-4448-975a-7d9e9c00c603" providerId="ADAL" clId="{11C0ACD2-5956-4634-B851-4EB8D376FEAB}" dt="2023-02-12T17:36:25.311" v="55" actId="700"/>
          <ac:spMkLst>
            <pc:docMk/>
            <pc:sldMk cId="1760292128" sldId="338"/>
            <ac:spMk id="5" creationId="{085132B4-EBD3-4B9B-D6EB-24EE037B7C1D}"/>
          </ac:spMkLst>
        </pc:spChg>
        <pc:spChg chg="mod ord">
          <ac:chgData name="Andrejs Aronovs" userId="d1ac1806-e483-4448-975a-7d9e9c00c603" providerId="ADAL" clId="{11C0ACD2-5956-4634-B851-4EB8D376FEAB}" dt="2023-02-12T17:36:25.311" v="55" actId="700"/>
          <ac:spMkLst>
            <pc:docMk/>
            <pc:sldMk cId="1760292128" sldId="338"/>
            <ac:spMk id="6" creationId="{D554CD09-CA3D-1D97-684E-8F2DD1891832}"/>
          </ac:spMkLst>
        </pc:spChg>
        <pc:spChg chg="mod ord">
          <ac:chgData name="Andrejs Aronovs" userId="d1ac1806-e483-4448-975a-7d9e9c00c603" providerId="ADAL" clId="{11C0ACD2-5956-4634-B851-4EB8D376FEAB}" dt="2023-02-12T17:36:25.311" v="55" actId="700"/>
          <ac:spMkLst>
            <pc:docMk/>
            <pc:sldMk cId="1760292128" sldId="338"/>
            <ac:spMk id="7" creationId="{6CA00172-E34E-B7A5-3C3A-0DE30C7CE74E}"/>
          </ac:spMkLst>
        </pc:spChg>
        <pc:spChg chg="mod ord">
          <ac:chgData name="Andrejs Aronovs" userId="d1ac1806-e483-4448-975a-7d9e9c00c603" providerId="ADAL" clId="{11C0ACD2-5956-4634-B851-4EB8D376FEAB}" dt="2023-02-12T17:36:25.311" v="55" actId="700"/>
          <ac:spMkLst>
            <pc:docMk/>
            <pc:sldMk cId="1760292128" sldId="338"/>
            <ac:spMk id="8" creationId="{539D0C2C-5334-578F-2D01-EA74C0740251}"/>
          </ac:spMkLst>
        </pc:spChg>
        <pc:spChg chg="add del mod ord">
          <ac:chgData name="Andrejs Aronovs" userId="d1ac1806-e483-4448-975a-7d9e9c00c603" providerId="ADAL" clId="{11C0ACD2-5956-4634-B851-4EB8D376FEAB}" dt="2023-02-12T17:36:25.311" v="55" actId="700"/>
          <ac:spMkLst>
            <pc:docMk/>
            <pc:sldMk cId="1760292128" sldId="338"/>
            <ac:spMk id="9" creationId="{1CD4DC91-80B9-0464-6653-44385007DA6A}"/>
          </ac:spMkLst>
        </pc:spChg>
        <pc:spChg chg="add del mod ord">
          <ac:chgData name="Andrejs Aronovs" userId="d1ac1806-e483-4448-975a-7d9e9c00c603" providerId="ADAL" clId="{11C0ACD2-5956-4634-B851-4EB8D376FEAB}" dt="2023-02-12T17:36:25.311" v="55" actId="700"/>
          <ac:spMkLst>
            <pc:docMk/>
            <pc:sldMk cId="1760292128" sldId="338"/>
            <ac:spMk id="10" creationId="{9448AD1E-3D95-1E73-1F7A-EC4FE590CDE1}"/>
          </ac:spMkLst>
        </pc:spChg>
        <pc:spChg chg="add del mod ord">
          <ac:chgData name="Andrejs Aronovs" userId="d1ac1806-e483-4448-975a-7d9e9c00c603" providerId="ADAL" clId="{11C0ACD2-5956-4634-B851-4EB8D376FEAB}" dt="2023-02-12T17:36:25.311" v="55" actId="700"/>
          <ac:spMkLst>
            <pc:docMk/>
            <pc:sldMk cId="1760292128" sldId="338"/>
            <ac:spMk id="11" creationId="{C4F91946-BBA9-B0A2-C490-BFDB9A161525}"/>
          </ac:spMkLst>
        </pc:spChg>
        <pc:spChg chg="add del mod ord">
          <ac:chgData name="Andrejs Aronovs" userId="d1ac1806-e483-4448-975a-7d9e9c00c603" providerId="ADAL" clId="{11C0ACD2-5956-4634-B851-4EB8D376FEAB}" dt="2023-02-12T17:36:25.311" v="55" actId="700"/>
          <ac:spMkLst>
            <pc:docMk/>
            <pc:sldMk cId="1760292128" sldId="338"/>
            <ac:spMk id="12" creationId="{E70B2ACE-CFE9-7879-83DC-AF0183C13045}"/>
          </ac:spMkLst>
        </pc:spChg>
      </pc:sldChg>
      <pc:sldChg chg="addSp delSp modSp add del mod ord chgLayout">
        <pc:chgData name="Andrejs Aronovs" userId="d1ac1806-e483-4448-975a-7d9e9c00c603" providerId="ADAL" clId="{11C0ACD2-5956-4634-B851-4EB8D376FEAB}" dt="2023-02-12T17:44:55.563" v="141" actId="2711"/>
        <pc:sldMkLst>
          <pc:docMk/>
          <pc:sldMk cId="2536965135" sldId="338"/>
        </pc:sldMkLst>
        <pc:spChg chg="del">
          <ac:chgData name="Andrejs Aronovs" userId="d1ac1806-e483-4448-975a-7d9e9c00c603" providerId="ADAL" clId="{11C0ACD2-5956-4634-B851-4EB8D376FEAB}" dt="2023-02-12T17:36:45.798" v="60" actId="478"/>
          <ac:spMkLst>
            <pc:docMk/>
            <pc:sldMk cId="2536965135" sldId="338"/>
            <ac:spMk id="2" creationId="{C6D45414-4B08-40C9-8094-759B9C63B7CF}"/>
          </ac:spMkLst>
        </pc:spChg>
        <pc:spChg chg="del">
          <ac:chgData name="Andrejs Aronovs" userId="d1ac1806-e483-4448-975a-7d9e9c00c603" providerId="ADAL" clId="{11C0ACD2-5956-4634-B851-4EB8D376FEAB}" dt="2023-02-12T17:36:49.986" v="61" actId="478"/>
          <ac:spMkLst>
            <pc:docMk/>
            <pc:sldMk cId="2536965135" sldId="338"/>
            <ac:spMk id="3" creationId="{3C0BE1D8-941D-4F31-B95B-BB7FE286B4C9}"/>
          </ac:spMkLst>
        </pc:spChg>
        <pc:spChg chg="add del mod ord">
          <ac:chgData name="Andrejs Aronovs" userId="d1ac1806-e483-4448-975a-7d9e9c00c603" providerId="ADAL" clId="{11C0ACD2-5956-4634-B851-4EB8D376FEAB}" dt="2023-02-12T17:36:59.675" v="62" actId="700"/>
          <ac:spMkLst>
            <pc:docMk/>
            <pc:sldMk cId="2536965135" sldId="338"/>
            <ac:spMk id="5" creationId="{1CDB8BAB-FD14-79B8-D2FE-168EEB29A840}"/>
          </ac:spMkLst>
        </pc:spChg>
        <pc:spChg chg="add del mod ord">
          <ac:chgData name="Andrejs Aronovs" userId="d1ac1806-e483-4448-975a-7d9e9c00c603" providerId="ADAL" clId="{11C0ACD2-5956-4634-B851-4EB8D376FEAB}" dt="2023-02-12T17:36:59.675" v="62" actId="700"/>
          <ac:spMkLst>
            <pc:docMk/>
            <pc:sldMk cId="2536965135" sldId="338"/>
            <ac:spMk id="7" creationId="{D31A58F4-E12A-AE11-95BF-02EC900799B1}"/>
          </ac:spMkLst>
        </pc:spChg>
        <pc:spChg chg="add mod ord">
          <ac:chgData name="Andrejs Aronovs" userId="d1ac1806-e483-4448-975a-7d9e9c00c603" providerId="ADAL" clId="{11C0ACD2-5956-4634-B851-4EB8D376FEAB}" dt="2023-02-12T17:40:38.927" v="104" actId="108"/>
          <ac:spMkLst>
            <pc:docMk/>
            <pc:sldMk cId="2536965135" sldId="338"/>
            <ac:spMk id="8" creationId="{8F6B4A8B-D600-F7BC-0AA4-BDF469F892CF}"/>
          </ac:spMkLst>
        </pc:spChg>
        <pc:spChg chg="add del mod ord">
          <ac:chgData name="Andrejs Aronovs" userId="d1ac1806-e483-4448-975a-7d9e9c00c603" providerId="ADAL" clId="{11C0ACD2-5956-4634-B851-4EB8D376FEAB}" dt="2023-02-12T17:39:11.405" v="98" actId="478"/>
          <ac:spMkLst>
            <pc:docMk/>
            <pc:sldMk cId="2536965135" sldId="338"/>
            <ac:spMk id="9" creationId="{375471CD-3C83-F33D-4E09-1CFCF7F7210B}"/>
          </ac:spMkLst>
        </pc:spChg>
        <pc:spChg chg="add del mod ord">
          <ac:chgData name="Andrejs Aronovs" userId="d1ac1806-e483-4448-975a-7d9e9c00c603" providerId="ADAL" clId="{11C0ACD2-5956-4634-B851-4EB8D376FEAB}" dt="2023-02-12T17:39:15.250" v="99" actId="478"/>
          <ac:spMkLst>
            <pc:docMk/>
            <pc:sldMk cId="2536965135" sldId="338"/>
            <ac:spMk id="10" creationId="{DFEDD940-A8A4-E3FF-E162-D318CCF97BDF}"/>
          </ac:spMkLst>
        </pc:spChg>
        <pc:spChg chg="add del mod">
          <ac:chgData name="Andrejs Aronovs" userId="d1ac1806-e483-4448-975a-7d9e9c00c603" providerId="ADAL" clId="{11C0ACD2-5956-4634-B851-4EB8D376FEAB}" dt="2023-02-12T17:39:08.082" v="97"/>
          <ac:spMkLst>
            <pc:docMk/>
            <pc:sldMk cId="2536965135" sldId="338"/>
            <ac:spMk id="11" creationId="{6CEDD87B-FE67-FBEF-9233-AA3A30BF4580}"/>
          </ac:spMkLst>
        </pc:spChg>
        <pc:spChg chg="add del mod">
          <ac:chgData name="Andrejs Aronovs" userId="d1ac1806-e483-4448-975a-7d9e9c00c603" providerId="ADAL" clId="{11C0ACD2-5956-4634-B851-4EB8D376FEAB}" dt="2023-02-12T17:39:08.082" v="97"/>
          <ac:spMkLst>
            <pc:docMk/>
            <pc:sldMk cId="2536965135" sldId="338"/>
            <ac:spMk id="12" creationId="{036C5AD1-B3C7-CDEA-B2A5-8A3618033202}"/>
          </ac:spMkLst>
        </pc:spChg>
        <pc:spChg chg="add del mod">
          <ac:chgData name="Andrejs Aronovs" userId="d1ac1806-e483-4448-975a-7d9e9c00c603" providerId="ADAL" clId="{11C0ACD2-5956-4634-B851-4EB8D376FEAB}" dt="2023-02-12T17:39:08.082" v="97"/>
          <ac:spMkLst>
            <pc:docMk/>
            <pc:sldMk cId="2536965135" sldId="338"/>
            <ac:spMk id="13" creationId="{8D2945AB-5AAF-57FF-C244-7DDBB1D55DB8}"/>
          </ac:spMkLst>
        </pc:spChg>
        <pc:spChg chg="add del mod">
          <ac:chgData name="Andrejs Aronovs" userId="d1ac1806-e483-4448-975a-7d9e9c00c603" providerId="ADAL" clId="{11C0ACD2-5956-4634-B851-4EB8D376FEAB}" dt="2023-02-12T17:39:08.082" v="97"/>
          <ac:spMkLst>
            <pc:docMk/>
            <pc:sldMk cId="2536965135" sldId="338"/>
            <ac:spMk id="14" creationId="{B2E46F7D-DCC1-298A-F508-D24E2354A42E}"/>
          </ac:spMkLst>
        </pc:spChg>
        <pc:spChg chg="add mod">
          <ac:chgData name="Andrejs Aronovs" userId="d1ac1806-e483-4448-975a-7d9e9c00c603" providerId="ADAL" clId="{11C0ACD2-5956-4634-B851-4EB8D376FEAB}" dt="2023-02-12T17:44:49.667" v="140" actId="2711"/>
          <ac:spMkLst>
            <pc:docMk/>
            <pc:sldMk cId="2536965135" sldId="338"/>
            <ac:spMk id="15" creationId="{B8D20D9A-A985-F4CA-D185-28CD4413AD2F}"/>
          </ac:spMkLst>
        </pc:spChg>
        <pc:spChg chg="add mod">
          <ac:chgData name="Andrejs Aronovs" userId="d1ac1806-e483-4448-975a-7d9e9c00c603" providerId="ADAL" clId="{11C0ACD2-5956-4634-B851-4EB8D376FEAB}" dt="2023-02-12T17:44:08.440" v="137" actId="27636"/>
          <ac:spMkLst>
            <pc:docMk/>
            <pc:sldMk cId="2536965135" sldId="338"/>
            <ac:spMk id="16" creationId="{3D166BBE-C94C-D9CC-1D66-C2CD5FF66FF7}"/>
          </ac:spMkLst>
        </pc:spChg>
        <pc:spChg chg="add mod">
          <ac:chgData name="Andrejs Aronovs" userId="d1ac1806-e483-4448-975a-7d9e9c00c603" providerId="ADAL" clId="{11C0ACD2-5956-4634-B851-4EB8D376FEAB}" dt="2023-02-12T17:44:55.563" v="141" actId="2711"/>
          <ac:spMkLst>
            <pc:docMk/>
            <pc:sldMk cId="2536965135" sldId="338"/>
            <ac:spMk id="17" creationId="{CC6854A7-9CEA-6684-2224-71F2CB627FD2}"/>
          </ac:spMkLst>
        </pc:spChg>
        <pc:spChg chg="add mod">
          <ac:chgData name="Andrejs Aronovs" userId="d1ac1806-e483-4448-975a-7d9e9c00c603" providerId="ADAL" clId="{11C0ACD2-5956-4634-B851-4EB8D376FEAB}" dt="2023-02-12T17:44:32.347" v="139"/>
          <ac:spMkLst>
            <pc:docMk/>
            <pc:sldMk cId="2536965135" sldId="338"/>
            <ac:spMk id="18" creationId="{EA1B2773-1BB9-75E6-8851-B47ECC19ADFE}"/>
          </ac:spMkLst>
        </pc:spChg>
      </pc:sldChg>
      <pc:sldChg chg="modSp mod">
        <pc:chgData name="Andrejs Aronovs" userId="d1ac1806-e483-4448-975a-7d9e9c00c603" providerId="ADAL" clId="{11C0ACD2-5956-4634-B851-4EB8D376FEAB}" dt="2023-02-12T17:46:15.838" v="149" actId="6549"/>
        <pc:sldMkLst>
          <pc:docMk/>
          <pc:sldMk cId="281800939" sldId="339"/>
        </pc:sldMkLst>
        <pc:spChg chg="mod">
          <ac:chgData name="Andrejs Aronovs" userId="d1ac1806-e483-4448-975a-7d9e9c00c603" providerId="ADAL" clId="{11C0ACD2-5956-4634-B851-4EB8D376FEAB}" dt="2023-02-12T17:45:26.691" v="143"/>
          <ac:spMkLst>
            <pc:docMk/>
            <pc:sldMk cId="281800939" sldId="339"/>
            <ac:spMk id="2" creationId="{C8187A8D-3F25-4C95-9777-14801E7FE5D5}"/>
          </ac:spMkLst>
        </pc:spChg>
        <pc:spChg chg="mod">
          <ac:chgData name="Andrejs Aronovs" userId="d1ac1806-e483-4448-975a-7d9e9c00c603" providerId="ADAL" clId="{11C0ACD2-5956-4634-B851-4EB8D376FEAB}" dt="2023-02-12T17:45:49.120" v="147" actId="6549"/>
          <ac:spMkLst>
            <pc:docMk/>
            <pc:sldMk cId="281800939" sldId="339"/>
            <ac:spMk id="6" creationId="{D554CD09-CA3D-1D97-684E-8F2DD1891832}"/>
          </ac:spMkLst>
        </pc:spChg>
        <pc:spChg chg="mod">
          <ac:chgData name="Andrejs Aronovs" userId="d1ac1806-e483-4448-975a-7d9e9c00c603" providerId="ADAL" clId="{11C0ACD2-5956-4634-B851-4EB8D376FEAB}" dt="2023-02-12T17:46:15.838" v="149" actId="6549"/>
          <ac:spMkLst>
            <pc:docMk/>
            <pc:sldMk cId="281800939" sldId="339"/>
            <ac:spMk id="8" creationId="{539D0C2C-5334-578F-2D01-EA74C0740251}"/>
          </ac:spMkLst>
        </pc:spChg>
      </pc:sldChg>
      <pc:sldChg chg="modSp mod">
        <pc:chgData name="Andrejs Aronovs" userId="d1ac1806-e483-4448-975a-7d9e9c00c603" providerId="ADAL" clId="{11C0ACD2-5956-4634-B851-4EB8D376FEAB}" dt="2023-02-12T17:48:20.793" v="162" actId="27636"/>
        <pc:sldMkLst>
          <pc:docMk/>
          <pc:sldMk cId="1498619894" sldId="340"/>
        </pc:sldMkLst>
        <pc:spChg chg="mod">
          <ac:chgData name="Andrejs Aronovs" userId="d1ac1806-e483-4448-975a-7d9e9c00c603" providerId="ADAL" clId="{11C0ACD2-5956-4634-B851-4EB8D376FEAB}" dt="2023-02-12T17:47:00.104" v="152"/>
          <ac:spMkLst>
            <pc:docMk/>
            <pc:sldMk cId="1498619894" sldId="340"/>
            <ac:spMk id="8" creationId="{8F6B4A8B-D600-F7BC-0AA4-BDF469F892CF}"/>
          </ac:spMkLst>
        </pc:spChg>
        <pc:spChg chg="mod">
          <ac:chgData name="Andrejs Aronovs" userId="d1ac1806-e483-4448-975a-7d9e9c00c603" providerId="ADAL" clId="{11C0ACD2-5956-4634-B851-4EB8D376FEAB}" dt="2023-02-12T17:48:20.793" v="162" actId="27636"/>
          <ac:spMkLst>
            <pc:docMk/>
            <pc:sldMk cId="1498619894" sldId="340"/>
            <ac:spMk id="16" creationId="{3D166BBE-C94C-D9CC-1D66-C2CD5FF66FF7}"/>
          </ac:spMkLst>
        </pc:spChg>
        <pc:spChg chg="mod">
          <ac:chgData name="Andrejs Aronovs" userId="d1ac1806-e483-4448-975a-7d9e9c00c603" providerId="ADAL" clId="{11C0ACD2-5956-4634-B851-4EB8D376FEAB}" dt="2023-02-12T17:47:42.341" v="160" actId="27636"/>
          <ac:spMkLst>
            <pc:docMk/>
            <pc:sldMk cId="1498619894" sldId="340"/>
            <ac:spMk id="18" creationId="{EA1B2773-1BB9-75E6-8851-B47ECC19ADFE}"/>
          </ac:spMkLst>
        </pc:spChg>
      </pc:sldChg>
      <pc:sldChg chg="modSp mod">
        <pc:chgData name="Andrejs Aronovs" userId="d1ac1806-e483-4448-975a-7d9e9c00c603" providerId="ADAL" clId="{11C0ACD2-5956-4634-B851-4EB8D376FEAB}" dt="2023-02-12T17:49:44.509" v="169"/>
        <pc:sldMkLst>
          <pc:docMk/>
          <pc:sldMk cId="2294356445" sldId="341"/>
        </pc:sldMkLst>
        <pc:spChg chg="mod">
          <ac:chgData name="Andrejs Aronovs" userId="d1ac1806-e483-4448-975a-7d9e9c00c603" providerId="ADAL" clId="{11C0ACD2-5956-4634-B851-4EB8D376FEAB}" dt="2023-02-12T17:49:09.845" v="165"/>
          <ac:spMkLst>
            <pc:docMk/>
            <pc:sldMk cId="2294356445" sldId="341"/>
            <ac:spMk id="2" creationId="{C8187A8D-3F25-4C95-9777-14801E7FE5D5}"/>
          </ac:spMkLst>
        </pc:spChg>
        <pc:spChg chg="mod">
          <ac:chgData name="Andrejs Aronovs" userId="d1ac1806-e483-4448-975a-7d9e9c00c603" providerId="ADAL" clId="{11C0ACD2-5956-4634-B851-4EB8D376FEAB}" dt="2023-02-12T17:49:23.880" v="168" actId="27636"/>
          <ac:spMkLst>
            <pc:docMk/>
            <pc:sldMk cId="2294356445" sldId="341"/>
            <ac:spMk id="6" creationId="{D554CD09-CA3D-1D97-684E-8F2DD1891832}"/>
          </ac:spMkLst>
        </pc:spChg>
        <pc:spChg chg="mod">
          <ac:chgData name="Andrejs Aronovs" userId="d1ac1806-e483-4448-975a-7d9e9c00c603" providerId="ADAL" clId="{11C0ACD2-5956-4634-B851-4EB8D376FEAB}" dt="2023-02-12T17:49:44.509" v="169"/>
          <ac:spMkLst>
            <pc:docMk/>
            <pc:sldMk cId="2294356445" sldId="341"/>
            <ac:spMk id="8" creationId="{539D0C2C-5334-578F-2D01-EA74C0740251}"/>
          </ac:spMkLst>
        </pc:spChg>
      </pc:sldChg>
      <pc:sldChg chg="modSp mod">
        <pc:chgData name="Andrejs Aronovs" userId="d1ac1806-e483-4448-975a-7d9e9c00c603" providerId="ADAL" clId="{11C0ACD2-5956-4634-B851-4EB8D376FEAB}" dt="2023-02-12T17:51:21.157" v="176" actId="404"/>
        <pc:sldMkLst>
          <pc:docMk/>
          <pc:sldMk cId="2339999268" sldId="342"/>
        </pc:sldMkLst>
        <pc:spChg chg="mod">
          <ac:chgData name="Andrejs Aronovs" userId="d1ac1806-e483-4448-975a-7d9e9c00c603" providerId="ADAL" clId="{11C0ACD2-5956-4634-B851-4EB8D376FEAB}" dt="2023-02-12T17:50:24.719" v="172"/>
          <ac:spMkLst>
            <pc:docMk/>
            <pc:sldMk cId="2339999268" sldId="342"/>
            <ac:spMk id="8" creationId="{8F6B4A8B-D600-F7BC-0AA4-BDF469F892CF}"/>
          </ac:spMkLst>
        </pc:spChg>
        <pc:spChg chg="mod">
          <ac:chgData name="Andrejs Aronovs" userId="d1ac1806-e483-4448-975a-7d9e9c00c603" providerId="ADAL" clId="{11C0ACD2-5956-4634-B851-4EB8D376FEAB}" dt="2023-02-12T17:51:21.157" v="176" actId="404"/>
          <ac:spMkLst>
            <pc:docMk/>
            <pc:sldMk cId="2339999268" sldId="342"/>
            <ac:spMk id="16" creationId="{3D166BBE-C94C-D9CC-1D66-C2CD5FF66FF7}"/>
          </ac:spMkLst>
        </pc:spChg>
        <pc:spChg chg="mod">
          <ac:chgData name="Andrejs Aronovs" userId="d1ac1806-e483-4448-975a-7d9e9c00c603" providerId="ADAL" clId="{11C0ACD2-5956-4634-B851-4EB8D376FEAB}" dt="2023-02-12T17:50:54.583" v="175"/>
          <ac:spMkLst>
            <pc:docMk/>
            <pc:sldMk cId="2339999268" sldId="342"/>
            <ac:spMk id="18" creationId="{EA1B2773-1BB9-75E6-8851-B47ECC19ADFE}"/>
          </ac:spMkLst>
        </pc:spChg>
      </pc:sldChg>
      <pc:sldChg chg="modSp add mod ord">
        <pc:chgData name="Andrejs Aronovs" userId="d1ac1806-e483-4448-975a-7d9e9c00c603" providerId="ADAL" clId="{11C0ACD2-5956-4634-B851-4EB8D376FEAB}" dt="2023-02-12T18:10:16.916" v="262"/>
        <pc:sldMkLst>
          <pc:docMk/>
          <pc:sldMk cId="3801024311" sldId="343"/>
        </pc:sldMkLst>
        <pc:spChg chg="mod">
          <ac:chgData name="Andrejs Aronovs" userId="d1ac1806-e483-4448-975a-7d9e9c00c603" providerId="ADAL" clId="{11C0ACD2-5956-4634-B851-4EB8D376FEAB}" dt="2023-02-12T18:09:01.869" v="259"/>
          <ac:spMkLst>
            <pc:docMk/>
            <pc:sldMk cId="3801024311" sldId="343"/>
            <ac:spMk id="3" creationId="{E76490AD-C0BD-1F4A-F3AB-7AD0CC5C6B04}"/>
          </ac:spMkLst>
        </pc:spChg>
        <pc:spChg chg="mod">
          <ac:chgData name="Andrejs Aronovs" userId="d1ac1806-e483-4448-975a-7d9e9c00c603" providerId="ADAL" clId="{11C0ACD2-5956-4634-B851-4EB8D376FEAB}" dt="2023-02-12T18:08:40.054" v="258" actId="207"/>
          <ac:spMkLst>
            <pc:docMk/>
            <pc:sldMk cId="3801024311" sldId="343"/>
            <ac:spMk id="4" creationId="{CDD8C17D-10E6-F808-FA19-0FFB4BEB8EF9}"/>
          </ac:spMkLst>
        </pc:spChg>
        <pc:spChg chg="mod">
          <ac:chgData name="Andrejs Aronovs" userId="d1ac1806-e483-4448-975a-7d9e9c00c603" providerId="ADAL" clId="{11C0ACD2-5956-4634-B851-4EB8D376FEAB}" dt="2023-02-12T18:10:16.916" v="262"/>
          <ac:spMkLst>
            <pc:docMk/>
            <pc:sldMk cId="3801024311" sldId="343"/>
            <ac:spMk id="5" creationId="{8ADA37A7-F187-0A4A-3F78-080681DCAFA4}"/>
          </ac:spMkLst>
        </pc:spChg>
        <pc:spChg chg="mod">
          <ac:chgData name="Andrejs Aronovs" userId="d1ac1806-e483-4448-975a-7d9e9c00c603" providerId="ADAL" clId="{11C0ACD2-5956-4634-B851-4EB8D376FEAB}" dt="2023-02-12T18:09:55.466" v="261"/>
          <ac:spMkLst>
            <pc:docMk/>
            <pc:sldMk cId="3801024311" sldId="343"/>
            <ac:spMk id="6" creationId="{79D59ADE-3D64-DA10-657E-AC7EE9FD5C91}"/>
          </ac:spMkLst>
        </pc:spChg>
      </pc:sldChg>
      <pc:sldChg chg="addSp modSp mod">
        <pc:chgData name="Andrejs Aronovs" userId="d1ac1806-e483-4448-975a-7d9e9c00c603" providerId="ADAL" clId="{11C0ACD2-5956-4634-B851-4EB8D376FEAB}" dt="2023-02-12T18:15:01.541" v="324"/>
        <pc:sldMkLst>
          <pc:docMk/>
          <pc:sldMk cId="2292139914" sldId="344"/>
        </pc:sldMkLst>
        <pc:spChg chg="mod">
          <ac:chgData name="Andrejs Aronovs" userId="d1ac1806-e483-4448-975a-7d9e9c00c603" providerId="ADAL" clId="{11C0ACD2-5956-4634-B851-4EB8D376FEAB}" dt="2023-02-12T18:13:02.324" v="272"/>
          <ac:spMkLst>
            <pc:docMk/>
            <pc:sldMk cId="2292139914" sldId="344"/>
            <ac:spMk id="3" creationId="{E76490AD-C0BD-1F4A-F3AB-7AD0CC5C6B04}"/>
          </ac:spMkLst>
        </pc:spChg>
        <pc:spChg chg="mod">
          <ac:chgData name="Andrejs Aronovs" userId="d1ac1806-e483-4448-975a-7d9e9c00c603" providerId="ADAL" clId="{11C0ACD2-5956-4634-B851-4EB8D376FEAB}" dt="2023-02-12T18:12:43.673" v="271"/>
          <ac:spMkLst>
            <pc:docMk/>
            <pc:sldMk cId="2292139914" sldId="344"/>
            <ac:spMk id="4" creationId="{CDD8C17D-10E6-F808-FA19-0FFB4BEB8EF9}"/>
          </ac:spMkLst>
        </pc:spChg>
        <pc:spChg chg="mod">
          <ac:chgData name="Andrejs Aronovs" userId="d1ac1806-e483-4448-975a-7d9e9c00c603" providerId="ADAL" clId="{11C0ACD2-5956-4634-B851-4EB8D376FEAB}" dt="2023-02-12T18:13:34.576" v="274"/>
          <ac:spMkLst>
            <pc:docMk/>
            <pc:sldMk cId="2292139914" sldId="344"/>
            <ac:spMk id="5" creationId="{8ADA37A7-F187-0A4A-3F78-080681DCAFA4}"/>
          </ac:spMkLst>
        </pc:spChg>
        <pc:spChg chg="mod">
          <ac:chgData name="Andrejs Aronovs" userId="d1ac1806-e483-4448-975a-7d9e9c00c603" providerId="ADAL" clId="{11C0ACD2-5956-4634-B851-4EB8D376FEAB}" dt="2023-02-12T18:13:14.187" v="273"/>
          <ac:spMkLst>
            <pc:docMk/>
            <pc:sldMk cId="2292139914" sldId="344"/>
            <ac:spMk id="6" creationId="{79D59ADE-3D64-DA10-657E-AC7EE9FD5C91}"/>
          </ac:spMkLst>
        </pc:spChg>
        <pc:spChg chg="add mod">
          <ac:chgData name="Andrejs Aronovs" userId="d1ac1806-e483-4448-975a-7d9e9c00c603" providerId="ADAL" clId="{11C0ACD2-5956-4634-B851-4EB8D376FEAB}" dt="2023-02-12T18:15:01.541" v="324"/>
          <ac:spMkLst>
            <pc:docMk/>
            <pc:sldMk cId="2292139914" sldId="344"/>
            <ac:spMk id="7" creationId="{49D7C557-7637-4FA6-8313-12C11DB6D40F}"/>
          </ac:spMkLst>
        </pc:spChg>
        <pc:spChg chg="add mod">
          <ac:chgData name="Andrejs Aronovs" userId="d1ac1806-e483-4448-975a-7d9e9c00c603" providerId="ADAL" clId="{11C0ACD2-5956-4634-B851-4EB8D376FEAB}" dt="2023-02-12T18:14:33.960" v="323"/>
          <ac:spMkLst>
            <pc:docMk/>
            <pc:sldMk cId="2292139914" sldId="344"/>
            <ac:spMk id="8" creationId="{C82F07BA-9B25-02E6-7284-77BD2FED08F4}"/>
          </ac:spMkLst>
        </pc:spChg>
      </pc:sldChg>
      <pc:sldChg chg="modSp mod ord">
        <pc:chgData name="Andrejs Aronovs" userId="d1ac1806-e483-4448-975a-7d9e9c00c603" providerId="ADAL" clId="{11C0ACD2-5956-4634-B851-4EB8D376FEAB}" dt="2023-02-12T18:11:58.769" v="269"/>
        <pc:sldMkLst>
          <pc:docMk/>
          <pc:sldMk cId="4096805539" sldId="345"/>
        </pc:sldMkLst>
        <pc:spChg chg="mod">
          <ac:chgData name="Andrejs Aronovs" userId="d1ac1806-e483-4448-975a-7d9e9c00c603" providerId="ADAL" clId="{11C0ACD2-5956-4634-B851-4EB8D376FEAB}" dt="2023-02-12T18:11:27.874" v="267"/>
          <ac:spMkLst>
            <pc:docMk/>
            <pc:sldMk cId="4096805539" sldId="345"/>
            <ac:spMk id="3" creationId="{E76490AD-C0BD-1F4A-F3AB-7AD0CC5C6B04}"/>
          </ac:spMkLst>
        </pc:spChg>
        <pc:spChg chg="mod">
          <ac:chgData name="Andrejs Aronovs" userId="d1ac1806-e483-4448-975a-7d9e9c00c603" providerId="ADAL" clId="{11C0ACD2-5956-4634-B851-4EB8D376FEAB}" dt="2023-02-12T18:11:07.526" v="266"/>
          <ac:spMkLst>
            <pc:docMk/>
            <pc:sldMk cId="4096805539" sldId="345"/>
            <ac:spMk id="4" creationId="{CDD8C17D-10E6-F808-FA19-0FFB4BEB8EF9}"/>
          </ac:spMkLst>
        </pc:spChg>
        <pc:spChg chg="mod">
          <ac:chgData name="Andrejs Aronovs" userId="d1ac1806-e483-4448-975a-7d9e9c00c603" providerId="ADAL" clId="{11C0ACD2-5956-4634-B851-4EB8D376FEAB}" dt="2023-02-12T18:11:58.769" v="269"/>
          <ac:spMkLst>
            <pc:docMk/>
            <pc:sldMk cId="4096805539" sldId="345"/>
            <ac:spMk id="5" creationId="{8ADA37A7-F187-0A4A-3F78-080681DCAFA4}"/>
          </ac:spMkLst>
        </pc:spChg>
        <pc:spChg chg="mod">
          <ac:chgData name="Andrejs Aronovs" userId="d1ac1806-e483-4448-975a-7d9e9c00c603" providerId="ADAL" clId="{11C0ACD2-5956-4634-B851-4EB8D376FEAB}" dt="2023-02-12T18:11:41.078" v="268"/>
          <ac:spMkLst>
            <pc:docMk/>
            <pc:sldMk cId="4096805539" sldId="345"/>
            <ac:spMk id="6" creationId="{79D59ADE-3D64-DA10-657E-AC7EE9FD5C91}"/>
          </ac:spMkLst>
        </pc:spChg>
      </pc:sldChg>
      <pc:sldMasterChg chg="del delSldLayout">
        <pc:chgData name="Andrejs Aronovs" userId="d1ac1806-e483-4448-975a-7d9e9c00c603" providerId="ADAL" clId="{11C0ACD2-5956-4634-B851-4EB8D376FEAB}" dt="2023-02-12T18:15:09.152" v="325" actId="2696"/>
        <pc:sldMasterMkLst>
          <pc:docMk/>
          <pc:sldMasterMk cId="98026424" sldId="2147483690"/>
        </pc:sldMasterMkLst>
        <pc:sldLayoutChg chg="del">
          <pc:chgData name="Andrejs Aronovs" userId="d1ac1806-e483-4448-975a-7d9e9c00c603" providerId="ADAL" clId="{11C0ACD2-5956-4634-B851-4EB8D376FEAB}" dt="2023-02-12T18:15:09.152" v="325" actId="2696"/>
          <pc:sldLayoutMkLst>
            <pc:docMk/>
            <pc:sldMasterMk cId="98026424" sldId="2147483690"/>
            <pc:sldLayoutMk cId="2799343244" sldId="2147483691"/>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3789146431" sldId="2147483692"/>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2400723251" sldId="2147483693"/>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1191780932" sldId="2147483694"/>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1351614351" sldId="2147483695"/>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2813694969" sldId="2147483696"/>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4150460964" sldId="2147483697"/>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3547379057" sldId="2147483698"/>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3830235115" sldId="2147483699"/>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636505475" sldId="2147483700"/>
          </pc:sldLayoutMkLst>
        </pc:sldLayoutChg>
        <pc:sldLayoutChg chg="del">
          <pc:chgData name="Andrejs Aronovs" userId="d1ac1806-e483-4448-975a-7d9e9c00c603" providerId="ADAL" clId="{11C0ACD2-5956-4634-B851-4EB8D376FEAB}" dt="2023-02-12T18:15:09.152" v="325" actId="2696"/>
          <pc:sldLayoutMkLst>
            <pc:docMk/>
            <pc:sldMasterMk cId="98026424" sldId="2147483690"/>
            <pc:sldLayoutMk cId="2140115742" sldId="214748370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7.xml"/><Relationship Id="rId1" Type="http://schemas.microsoft.com/office/2011/relationships/chartStyle" Target="style27.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9.xml"/><Relationship Id="rId1" Type="http://schemas.microsoft.com/office/2011/relationships/chartStyle" Target="style2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0.xml"/><Relationship Id="rId1" Type="http://schemas.microsoft.com/office/2011/relationships/chartStyle" Target="style30.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1.xml"/><Relationship Id="rId1" Type="http://schemas.microsoft.com/office/2011/relationships/chartStyle" Target="style31.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2.xml"/><Relationship Id="rId1" Type="http://schemas.microsoft.com/office/2011/relationships/chartStyle" Target="style32.xml"/></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themeOverride" Target="../theme/themeOverride8.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themeOverride" Target="../theme/themeOverride9.xml"/></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themeOverride" Target="../theme/themeOverrid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lang="lv-LV" sz="2160" b="1" i="0" u="none" strike="noStrike" kern="1200" baseline="0" dirty="0">
                <a:solidFill>
                  <a:srgbClr val="000B40"/>
                </a:solidFill>
                <a:latin typeface="Abadi" panose="020B0604020104020204" pitchFamily="34" charset="0"/>
                <a:ea typeface="+mn-ea"/>
                <a:cs typeface="+mn-cs"/>
              </a:defRPr>
            </a:pPr>
            <a:r>
              <a:rPr lang="lv-LV" sz="2160" b="1" i="0" u="none" strike="noStrike" kern="1200" baseline="0" dirty="0">
                <a:solidFill>
                  <a:srgbClr val="000B40"/>
                </a:solidFill>
                <a:latin typeface="Abadi" panose="020B0604020104020204" pitchFamily="34" charset="0"/>
                <a:ea typeface="+mn-ea"/>
                <a:cs typeface="+mn-cs"/>
              </a:rPr>
              <a:t>RPP PAMATBUDŽETS</a:t>
            </a:r>
          </a:p>
        </c:rich>
      </c:tx>
      <c:layout>
        <c:manualLayout>
          <c:xMode val="edge"/>
          <c:yMode val="edge"/>
          <c:x val="1.3569608606237812E-2"/>
          <c:y val="4.2141916342327834E-2"/>
        </c:manualLayout>
      </c:layout>
      <c:overlay val="0"/>
      <c:spPr>
        <a:noFill/>
        <a:ln>
          <a:noFill/>
        </a:ln>
        <a:effectLst/>
      </c:spPr>
      <c:txPr>
        <a:bodyPr rot="0" spcFirstLastPara="1" vertOverflow="ellipsis" vert="horz" wrap="square" anchor="ctr" anchorCtr="1"/>
        <a:lstStyle/>
        <a:p>
          <a:pPr>
            <a:defRPr lang="lv-LV" sz="2160" b="1" i="0" u="none" strike="noStrike" kern="1200" baseline="0" dirty="0">
              <a:solidFill>
                <a:srgbClr val="000B40"/>
              </a:solidFill>
              <a:latin typeface="Abadi" panose="020B0604020104020204" pitchFamily="34" charset="0"/>
              <a:ea typeface="+mn-ea"/>
              <a:cs typeface="+mn-cs"/>
            </a:defRPr>
          </a:pPr>
          <a:endParaRPr lang="lv-LV"/>
        </a:p>
      </c:txPr>
    </c:title>
    <c:autoTitleDeleted val="0"/>
    <c:plotArea>
      <c:layout>
        <c:manualLayout>
          <c:layoutTarget val="inner"/>
          <c:xMode val="edge"/>
          <c:yMode val="edge"/>
          <c:x val="5.4406968454061722E-3"/>
          <c:y val="4.3205225828270091E-2"/>
          <c:w val="0.98169551963661483"/>
          <c:h val="0.83764492425154247"/>
        </c:manualLayout>
      </c:layout>
      <c:barChart>
        <c:barDir val="col"/>
        <c:grouping val="clustered"/>
        <c:varyColors val="1"/>
        <c:ser>
          <c:idx val="0"/>
          <c:order val="0"/>
          <c:tx>
            <c:strRef>
              <c:f>Sheet1!$A$2</c:f>
              <c:strCache>
                <c:ptCount val="1"/>
                <c:pt idx="0">
                  <c:v>Pamatbudžets</c:v>
                </c:pt>
              </c:strCache>
            </c:strRef>
          </c:tx>
          <c:spPr>
            <a:scene3d>
              <a:camera prst="orthographicFront"/>
              <a:lightRig rig="threePt" dir="t"/>
            </a:scene3d>
            <a:sp3d prstMaterial="dkEdge">
              <a:bevelT/>
              <a:bevelB/>
            </a:sp3d>
          </c:spPr>
          <c:invertIfNegative val="0"/>
          <c:dPt>
            <c:idx val="0"/>
            <c:invertIfNegative val="0"/>
            <c:bubble3D val="0"/>
            <c:spPr>
              <a:solidFill>
                <a:schemeClr val="accent4">
                  <a:tint val="58000"/>
                </a:schemeClr>
              </a:solidFill>
              <a:ln w="9525" cap="flat" cmpd="sng" algn="ctr">
                <a:solidFill>
                  <a:schemeClr val="accent4">
                    <a:shade val="50000"/>
                    <a:shade val="95000"/>
                    <a:satMod val="104999"/>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1-20BF-4CC7-8CE4-8269F12ADFF0}"/>
              </c:ext>
            </c:extLst>
          </c:dPt>
          <c:dPt>
            <c:idx val="1"/>
            <c:invertIfNegative val="0"/>
            <c:bubble3D val="0"/>
            <c:spPr>
              <a:solidFill>
                <a:schemeClr val="accent4">
                  <a:tint val="86000"/>
                </a:schemeClr>
              </a:solidFill>
              <a:ln w="9525" cap="flat" cmpd="sng" algn="ctr">
                <a:solidFill>
                  <a:schemeClr val="accent4">
                    <a:shade val="50000"/>
                    <a:shade val="95000"/>
                    <a:satMod val="104999"/>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3-20BF-4CC7-8CE4-8269F12ADFF0}"/>
              </c:ext>
            </c:extLst>
          </c:dPt>
          <c:dPt>
            <c:idx val="2"/>
            <c:invertIfNegative val="0"/>
            <c:bubble3D val="0"/>
            <c:spPr>
              <a:solidFill>
                <a:schemeClr val="accent4">
                  <a:shade val="86000"/>
                </a:schemeClr>
              </a:solidFill>
              <a:ln w="9525" cap="flat" cmpd="sng" algn="ctr">
                <a:solidFill>
                  <a:schemeClr val="accent4">
                    <a:shade val="50000"/>
                    <a:shade val="95000"/>
                    <a:satMod val="104999"/>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5-20BF-4CC7-8CE4-8269F12ADFF0}"/>
              </c:ext>
            </c:extLst>
          </c:dPt>
          <c:dPt>
            <c:idx val="3"/>
            <c:invertIfNegative val="0"/>
            <c:bubble3D val="0"/>
            <c:spPr>
              <a:solidFill>
                <a:schemeClr val="accent4">
                  <a:shade val="58000"/>
                </a:schemeClr>
              </a:solidFill>
              <a:ln w="9525" cap="flat" cmpd="sng" algn="ctr">
                <a:solidFill>
                  <a:schemeClr val="accent4">
                    <a:shade val="50000"/>
                    <a:shade val="95000"/>
                    <a:satMod val="104999"/>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7-20BF-4CC7-8CE4-8269F12ADFF0}"/>
              </c:ext>
            </c:extLst>
          </c:dPt>
          <c:dPt>
            <c:idx val="4"/>
            <c:invertIfNegative val="0"/>
            <c:bubble3D val="0"/>
            <c:spPr>
              <a:solidFill>
                <a:schemeClr val="accent4">
                  <a:shade val="58000"/>
                </a:schemeClr>
              </a:solidFill>
              <a:ln w="9525" cap="flat" cmpd="sng" algn="ctr">
                <a:solidFill>
                  <a:schemeClr val="accent4">
                    <a:shade val="50000"/>
                    <a:shade val="95000"/>
                    <a:satMod val="104999"/>
                  </a:schemeClr>
                </a:solidFill>
                <a:prstDash val="solid"/>
                <a:round/>
              </a:ln>
              <a:effectLst/>
              <a:scene3d>
                <a:camera prst="orthographicFront"/>
                <a:lightRig rig="threePt" dir="t"/>
              </a:scene3d>
              <a:sp3d prstMaterial="dkEdge">
                <a:bevelT/>
                <a:bevelB/>
              </a:sp3d>
            </c:spPr>
            <c:extLst>
              <c:ext xmlns:c16="http://schemas.microsoft.com/office/drawing/2014/chart" uri="{C3380CC4-5D6E-409C-BE32-E72D297353CC}">
                <c16:uniqueId val="{00000009-20BF-4CC7-8CE4-8269F12ADFF0}"/>
              </c:ext>
            </c:extLst>
          </c:dPt>
          <c:dLbls>
            <c:dLbl>
              <c:idx val="3"/>
              <c:layout>
                <c:manualLayout>
                  <c:x val="-1.2527188684811888E-3"/>
                  <c:y val="-9.9938023069052889E-3"/>
                </c:manualLayout>
              </c:layout>
              <c:numFmt formatCode="_(&quot;€&quot;* #,##0.00_);_(&quot;€&quot;* \(#,##0.00\);_(&quot;€&quot;* &quot;-&quot;??_);_(@_)" sourceLinked="0"/>
              <c:spPr>
                <a:noFill/>
                <a:ln>
                  <a:noFill/>
                </a:ln>
                <a:effectLst/>
              </c:spPr>
              <c:txPr>
                <a:bodyPr rot="0" spcFirstLastPara="1" vertOverflow="ellipsis" vert="horz" wrap="square" anchor="ctr" anchorCtr="1"/>
                <a:lstStyle/>
                <a:p>
                  <a:pPr>
                    <a:defRPr sz="1600" b="1" i="0" u="none" strike="noStrike" kern="1200" baseline="0">
                      <a:solidFill>
                        <a:schemeClr val="accent3"/>
                      </a:solidFill>
                      <a:effectLst/>
                      <a:latin typeface="Abadi" panose="020B0604020104020204" pitchFamily="34" charset="0"/>
                      <a:ea typeface="+mn-ea"/>
                      <a:cs typeface="+mn-cs"/>
                    </a:defRPr>
                  </a:pPr>
                  <a:endParaRPr lang="lv-LV"/>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BF-4CC7-8CE4-8269F12ADFF0}"/>
                </c:ext>
              </c:extLst>
            </c:dLbl>
            <c:numFmt formatCode="_(&quot;€&quot;* #,##0.00_);_(&quot;€&quot;* \(#,##0.00\);_(&quot;€&quot;* &quot;-&quot;??_);_(@_)" sourceLinked="0"/>
            <c:spPr>
              <a:noFill/>
              <a:ln>
                <a:noFill/>
              </a:ln>
              <a:effectLst/>
            </c:spPr>
            <c:txPr>
              <a:bodyPr rot="0" spcFirstLastPara="1" vertOverflow="ellipsis" vert="horz" wrap="square" anchor="ctr" anchorCtr="1"/>
              <a:lstStyle/>
              <a:p>
                <a:pPr>
                  <a:defRPr sz="1200" b="1" i="0" u="none" strike="noStrike" kern="1200" baseline="0">
                    <a:solidFill>
                      <a:schemeClr val="accent3"/>
                    </a:solidFill>
                    <a:effectLst/>
                    <a:latin typeface="Abadi" panose="020B0604020104020204" pitchFamily="34" charset="0"/>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4"/>
                <c:pt idx="0">
                  <c:v>2019</c:v>
                </c:pt>
                <c:pt idx="1">
                  <c:v>2020</c:v>
                </c:pt>
                <c:pt idx="2">
                  <c:v>2021</c:v>
                </c:pt>
                <c:pt idx="3">
                  <c:v>2022</c:v>
                </c:pt>
              </c:numCache>
            </c:numRef>
          </c:cat>
          <c:val>
            <c:numRef>
              <c:f>Sheet1!$B$2:$E$2</c:f>
              <c:numCache>
                <c:formatCode>#\ ##0.00\ "€"</c:formatCode>
                <c:ptCount val="4"/>
                <c:pt idx="0">
                  <c:v>19894355</c:v>
                </c:pt>
                <c:pt idx="1">
                  <c:v>18732661</c:v>
                </c:pt>
                <c:pt idx="2">
                  <c:v>19329700</c:v>
                </c:pt>
                <c:pt idx="3">
                  <c:v>21091784</c:v>
                </c:pt>
              </c:numCache>
            </c:numRef>
          </c:val>
          <c:extLst>
            <c:ext xmlns:c16="http://schemas.microsoft.com/office/drawing/2014/chart" uri="{C3380CC4-5D6E-409C-BE32-E72D297353CC}">
              <c16:uniqueId val="{0000000A-20BF-4CC7-8CE4-8269F12ADFF0}"/>
            </c:ext>
          </c:extLst>
        </c:ser>
        <c:dLbls>
          <c:showLegendKey val="0"/>
          <c:showVal val="1"/>
          <c:showCatName val="0"/>
          <c:showSerName val="0"/>
          <c:showPercent val="0"/>
          <c:showBubbleSize val="0"/>
        </c:dLbls>
        <c:gapWidth val="78"/>
        <c:axId val="220910720"/>
        <c:axId val="220915584"/>
      </c:barChart>
      <c:catAx>
        <c:axId val="220910720"/>
        <c:scaling>
          <c:orientation val="minMax"/>
        </c:scaling>
        <c:delete val="0"/>
        <c:axPos val="b"/>
        <c:numFmt formatCode="General" sourceLinked="1"/>
        <c:majorTickMark val="none"/>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400" b="1" i="0" u="none" strike="noStrike" kern="1200" baseline="0">
                <a:solidFill>
                  <a:schemeClr val="dk1"/>
                </a:solidFill>
                <a:latin typeface="+mn-lt"/>
                <a:ea typeface="+mn-ea"/>
                <a:cs typeface="+mn-cs"/>
              </a:defRPr>
            </a:pPr>
            <a:endParaRPr lang="lv-LV"/>
          </a:p>
        </c:txPr>
        <c:crossAx val="220915584"/>
        <c:crosses val="autoZero"/>
        <c:auto val="1"/>
        <c:lblAlgn val="ctr"/>
        <c:lblOffset val="100"/>
        <c:noMultiLvlLbl val="0"/>
      </c:catAx>
      <c:valAx>
        <c:axId val="220915584"/>
        <c:scaling>
          <c:orientation val="minMax"/>
        </c:scaling>
        <c:delete val="1"/>
        <c:axPos val="l"/>
        <c:numFmt formatCode="#\ ##0.00\ &quot;€&quot;" sourceLinked="1"/>
        <c:majorTickMark val="out"/>
        <c:minorTickMark val="none"/>
        <c:tickLblPos val="nextTo"/>
        <c:crossAx val="220910720"/>
        <c:crosses val="autoZero"/>
        <c:crossBetween val="between"/>
      </c:valAx>
      <c:spPr>
        <a:solidFill>
          <a:schemeClr val="accent4">
            <a:tint val="20000"/>
          </a:schemeClr>
        </a:solidFill>
        <a:ln>
          <a:noFill/>
        </a:ln>
        <a:effectLst>
          <a:outerShdw blurRad="50800" dist="50800" dir="5400000" algn="ctr" rotWithShape="0">
            <a:schemeClr val="accent2">
              <a:lumMod val="60000"/>
              <a:lumOff val="40000"/>
              <a:alpha val="35000"/>
            </a:schemeClr>
          </a:outerShdw>
        </a:effectLst>
      </c:spPr>
    </c:plotArea>
    <c:plotVisOnly val="1"/>
    <c:dispBlanksAs val="gap"/>
    <c:showDLblsOverMax val="0"/>
  </c:chart>
  <c:spPr>
    <a:noFill/>
    <a:ln w="9525" cap="flat" cmpd="sng" algn="ctr">
      <a:noFill/>
      <a:prstDash val="solid"/>
      <a:round/>
    </a:ln>
    <a:effectLst/>
  </c:spPr>
  <c:txPr>
    <a:bodyPr/>
    <a:lstStyle/>
    <a:p>
      <a:pPr>
        <a:defRPr sz="1800"/>
      </a:pPr>
      <a:endParaRPr lang="lv-LV"/>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lv-LV" sz="2160" b="1" i="0" u="none" strike="noStrike" kern="1200" cap="all" spc="120" normalizeH="0" baseline="0" dirty="0">
                <a:solidFill>
                  <a:schemeClr val="tx1"/>
                </a:solidFill>
                <a:latin typeface="+mn-lt"/>
                <a:ea typeface="+mn-ea"/>
                <a:cs typeface="+mn-cs"/>
              </a:rPr>
              <a:t>Uz ārpuskārtas atestācijām izsaukto un amatā pārcelto kārtībnieku skaits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stacked"/>
        <c:varyColors val="0"/>
        <c:ser>
          <c:idx val="0"/>
          <c:order val="0"/>
          <c:tx>
            <c:strRef>
              <c:f>Lapa1!$B$1</c:f>
              <c:strCache>
                <c:ptCount val="1"/>
                <c:pt idx="0">
                  <c:v>Izsaukti</c:v>
                </c:pt>
              </c:strCache>
            </c:strRef>
          </c:tx>
          <c:spPr>
            <a:solidFill>
              <a:schemeClr val="accent2"/>
            </a:solidFill>
            <a:ln>
              <a:noFill/>
            </a:ln>
            <a:effectLst/>
          </c:spPr>
          <c:invertIfNegative val="0"/>
          <c:dLbls>
            <c:delete val="1"/>
          </c:dLbls>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16</c:v>
                </c:pt>
                <c:pt idx="1">
                  <c:v>16</c:v>
                </c:pt>
                <c:pt idx="2">
                  <c:v>14</c:v>
                </c:pt>
                <c:pt idx="3">
                  <c:v>10</c:v>
                </c:pt>
              </c:numCache>
            </c:numRef>
          </c:val>
          <c:extLst>
            <c:ext xmlns:c16="http://schemas.microsoft.com/office/drawing/2014/chart" uri="{C3380CC4-5D6E-409C-BE32-E72D297353CC}">
              <c16:uniqueId val="{00000000-7FE6-4640-A583-EF363A693F7E}"/>
            </c:ext>
          </c:extLst>
        </c:ser>
        <c:ser>
          <c:idx val="1"/>
          <c:order val="1"/>
          <c:tx>
            <c:strRef>
              <c:f>Lapa1!$C$1</c:f>
              <c:strCache>
                <c:ptCount val="1"/>
                <c:pt idx="0">
                  <c:v>Pārcelti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25</c:v>
                </c:pt>
                <c:pt idx="1">
                  <c:v>23</c:v>
                </c:pt>
                <c:pt idx="2">
                  <c:v>66</c:v>
                </c:pt>
                <c:pt idx="3">
                  <c:v>19</c:v>
                </c:pt>
              </c:numCache>
            </c:numRef>
          </c:val>
          <c:extLst>
            <c:ext xmlns:c16="http://schemas.microsoft.com/office/drawing/2014/chart" uri="{C3380CC4-5D6E-409C-BE32-E72D297353CC}">
              <c16:uniqueId val="{00000001-7FE6-4640-A583-EF363A693F7E}"/>
            </c:ext>
          </c:extLst>
        </c:ser>
        <c:dLbls>
          <c:dLblPos val="ctr"/>
          <c:showLegendKey val="0"/>
          <c:showVal val="1"/>
          <c:showCatName val="0"/>
          <c:showSerName val="0"/>
          <c:showPercent val="0"/>
          <c:showBubbleSize val="0"/>
        </c:dLbls>
        <c:gapWidth val="79"/>
        <c:overlap val="100"/>
        <c:axId val="698239280"/>
        <c:axId val="698224720"/>
      </c:barChart>
      <c:catAx>
        <c:axId val="69823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698224720"/>
        <c:crosses val="autoZero"/>
        <c:auto val="1"/>
        <c:lblAlgn val="ctr"/>
        <c:lblOffset val="100"/>
        <c:noMultiLvlLbl val="0"/>
      </c:catAx>
      <c:valAx>
        <c:axId val="698224720"/>
        <c:scaling>
          <c:orientation val="minMax"/>
        </c:scaling>
        <c:delete val="1"/>
        <c:axPos val="l"/>
        <c:numFmt formatCode="General" sourceLinked="1"/>
        <c:majorTickMark val="none"/>
        <c:minorTickMark val="none"/>
        <c:tickLblPos val="nextTo"/>
        <c:crossAx val="698239280"/>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lv-LV" sz="2160" b="1" i="0" u="none" strike="noStrike" kern="1200" cap="all" spc="120" normalizeH="0" baseline="0" dirty="0">
                <a:solidFill>
                  <a:schemeClr val="tx1"/>
                </a:solidFill>
                <a:latin typeface="+mn-lt"/>
                <a:ea typeface="+mn-ea"/>
                <a:cs typeface="+mn-cs"/>
              </a:rPr>
              <a:t>Uz ārpuskārtas atestācijām izsaukto un amatā pārcelto INSPEKTORU skaits</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lv-LV"/>
        </a:p>
      </c:txPr>
    </c:title>
    <c:autoTitleDeleted val="0"/>
    <c:plotArea>
      <c:layout/>
      <c:barChart>
        <c:barDir val="col"/>
        <c:grouping val="stacked"/>
        <c:varyColors val="0"/>
        <c:ser>
          <c:idx val="0"/>
          <c:order val="0"/>
          <c:tx>
            <c:strRef>
              <c:f>Lapa1!$B$1</c:f>
              <c:strCache>
                <c:ptCount val="1"/>
                <c:pt idx="0">
                  <c:v>Izsaukti</c:v>
                </c:pt>
              </c:strCache>
            </c:strRef>
          </c:tx>
          <c:spPr>
            <a:solidFill>
              <a:schemeClr val="accent2"/>
            </a:solidFill>
            <a:ln>
              <a:noFill/>
            </a:ln>
            <a:effectLst/>
          </c:spPr>
          <c:invertIfNegative val="0"/>
          <c:dLbls>
            <c:delete val="1"/>
          </c:dLbls>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7</c:v>
                </c:pt>
                <c:pt idx="1">
                  <c:v>8</c:v>
                </c:pt>
                <c:pt idx="2">
                  <c:v>4</c:v>
                </c:pt>
                <c:pt idx="3">
                  <c:v>7</c:v>
                </c:pt>
              </c:numCache>
            </c:numRef>
          </c:val>
          <c:extLst>
            <c:ext xmlns:c16="http://schemas.microsoft.com/office/drawing/2014/chart" uri="{C3380CC4-5D6E-409C-BE32-E72D297353CC}">
              <c16:uniqueId val="{00000000-94B0-4185-A5B5-0B9A4B76AF4A}"/>
            </c:ext>
          </c:extLst>
        </c:ser>
        <c:ser>
          <c:idx val="1"/>
          <c:order val="1"/>
          <c:tx>
            <c:strRef>
              <c:f>Lapa1!$C$1</c:f>
              <c:strCache>
                <c:ptCount val="1"/>
                <c:pt idx="0">
                  <c:v>Pārcelti</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24</c:v>
                </c:pt>
                <c:pt idx="1">
                  <c:v>8</c:v>
                </c:pt>
                <c:pt idx="2">
                  <c:v>18</c:v>
                </c:pt>
                <c:pt idx="3">
                  <c:v>15</c:v>
                </c:pt>
              </c:numCache>
            </c:numRef>
          </c:val>
          <c:extLst>
            <c:ext xmlns:c16="http://schemas.microsoft.com/office/drawing/2014/chart" uri="{C3380CC4-5D6E-409C-BE32-E72D297353CC}">
              <c16:uniqueId val="{00000001-94B0-4185-A5B5-0B9A4B76AF4A}"/>
            </c:ext>
          </c:extLst>
        </c:ser>
        <c:dLbls>
          <c:dLblPos val="ctr"/>
          <c:showLegendKey val="0"/>
          <c:showVal val="1"/>
          <c:showCatName val="0"/>
          <c:showSerName val="0"/>
          <c:showPercent val="0"/>
          <c:showBubbleSize val="0"/>
        </c:dLbls>
        <c:gapWidth val="79"/>
        <c:overlap val="100"/>
        <c:axId val="698239280"/>
        <c:axId val="698224720"/>
      </c:barChart>
      <c:catAx>
        <c:axId val="69823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698224720"/>
        <c:crosses val="autoZero"/>
        <c:auto val="1"/>
        <c:lblAlgn val="ctr"/>
        <c:lblOffset val="100"/>
        <c:noMultiLvlLbl val="0"/>
      </c:catAx>
      <c:valAx>
        <c:axId val="698224720"/>
        <c:scaling>
          <c:orientation val="minMax"/>
        </c:scaling>
        <c:delete val="1"/>
        <c:axPos val="l"/>
        <c:numFmt formatCode="General" sourceLinked="1"/>
        <c:majorTickMark val="none"/>
        <c:minorTickMark val="none"/>
        <c:tickLblPos val="nextTo"/>
        <c:crossAx val="698239280"/>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lv-LV" sz="2200" b="1" i="0" u="none" strike="noStrike" kern="1200" cap="all" spc="50" baseline="0">
                <a:solidFill>
                  <a:srgbClr val="002060"/>
                </a:solidFill>
                <a:latin typeface="+mn-lt"/>
                <a:ea typeface="+mn-ea"/>
                <a:cs typeface="+mn-cs"/>
              </a:defRPr>
            </a:pPr>
            <a:r>
              <a:rPr lang="lv-LV" sz="2200" b="1" i="0" u="none" strike="noStrike" kern="1200" cap="all" spc="50" baseline="0" dirty="0">
                <a:solidFill>
                  <a:srgbClr val="002060"/>
                </a:solidFill>
                <a:latin typeface="+mn-lt"/>
                <a:ea typeface="+mn-ea"/>
                <a:cs typeface="+mn-cs"/>
              </a:rPr>
              <a:t>Dienesta pārbaudes</a:t>
            </a:r>
          </a:p>
        </c:rich>
      </c:tx>
      <c:layout>
        <c:manualLayout>
          <c:xMode val="edge"/>
          <c:yMode val="edge"/>
          <c:x val="1.1015093334282226E-3"/>
          <c:y val="3.7570224147803035E-3"/>
        </c:manualLayout>
      </c:layout>
      <c:overlay val="0"/>
      <c:spPr>
        <a:noFill/>
        <a:ln>
          <a:noFill/>
        </a:ln>
        <a:effectLst/>
      </c:spPr>
      <c:txPr>
        <a:bodyPr rot="0" spcFirstLastPara="1" vertOverflow="ellipsis" vert="horz" wrap="square" anchor="ctr" anchorCtr="1"/>
        <a:lstStyle/>
        <a:p>
          <a:pPr>
            <a:defRPr lang="lv-LV" sz="2200" b="1" i="0" u="none" strike="noStrike" kern="1200" cap="all" spc="50" baseline="0">
              <a:solidFill>
                <a:srgbClr val="002060"/>
              </a:solidFill>
              <a:latin typeface="+mn-lt"/>
              <a:ea typeface="+mn-ea"/>
              <a:cs typeface="+mn-cs"/>
            </a:defRPr>
          </a:pPr>
          <a:endParaRPr lang="lv-LV"/>
        </a:p>
      </c:txPr>
    </c:title>
    <c:autoTitleDeleted val="0"/>
    <c:plotArea>
      <c:layout>
        <c:manualLayout>
          <c:layoutTarget val="inner"/>
          <c:xMode val="edge"/>
          <c:yMode val="edge"/>
          <c:x val="1.8014616469202226E-2"/>
          <c:y val="8.8844261510651376E-2"/>
          <c:w val="0.96397076706159557"/>
          <c:h val="0.8246366892763487"/>
        </c:manualLayout>
      </c:layout>
      <c:areaChart>
        <c:grouping val="stacked"/>
        <c:varyColors val="0"/>
        <c:ser>
          <c:idx val="1"/>
          <c:order val="1"/>
          <c:tx>
            <c:strRef>
              <c:f>Lapa1!$C$1</c:f>
              <c:strCache>
                <c:ptCount val="1"/>
                <c:pt idx="0">
                  <c:v>izteikts aizrādījums</c:v>
                </c:pt>
              </c:strCache>
            </c:strRef>
          </c:tx>
          <c:spPr>
            <a:solidFill>
              <a:schemeClr val="accent4">
                <a:lumMod val="75000"/>
              </a:schemeClr>
            </a:solidFill>
            <a:ln>
              <a:noFill/>
            </a:ln>
            <a:effectLst/>
          </c:spPr>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41</c:v>
                </c:pt>
                <c:pt idx="1">
                  <c:v>17</c:v>
                </c:pt>
                <c:pt idx="2">
                  <c:v>10</c:v>
                </c:pt>
                <c:pt idx="3">
                  <c:v>9</c:v>
                </c:pt>
              </c:numCache>
            </c:numRef>
          </c:val>
          <c:extLst>
            <c:ext xmlns:c16="http://schemas.microsoft.com/office/drawing/2014/chart" uri="{C3380CC4-5D6E-409C-BE32-E72D297353CC}">
              <c16:uniqueId val="{00000001-BE84-4787-BEC7-F9C25D0C0107}"/>
            </c:ext>
          </c:extLst>
        </c:ser>
        <c:ser>
          <c:idx val="2"/>
          <c:order val="2"/>
          <c:tx>
            <c:strRef>
              <c:f>Lapa1!$D$1</c:f>
              <c:strCache>
                <c:ptCount val="1"/>
                <c:pt idx="0">
                  <c:v>izteiktas piezīmes</c:v>
                </c:pt>
              </c:strCache>
            </c:strRef>
          </c:tx>
          <c:spPr>
            <a:solidFill>
              <a:schemeClr val="accent3">
                <a:lumMod val="75000"/>
                <a:lumOff val="25000"/>
              </a:schemeClr>
            </a:solidFill>
            <a:ln>
              <a:noFill/>
            </a:ln>
            <a:effectLst/>
          </c:spPr>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Lapa1!$A$2:$A$5</c:f>
              <c:numCache>
                <c:formatCode>General</c:formatCode>
                <c:ptCount val="4"/>
                <c:pt idx="0">
                  <c:v>2019</c:v>
                </c:pt>
                <c:pt idx="1">
                  <c:v>2020</c:v>
                </c:pt>
                <c:pt idx="2">
                  <c:v>2021</c:v>
                </c:pt>
                <c:pt idx="3">
                  <c:v>2022</c:v>
                </c:pt>
              </c:numCache>
            </c:numRef>
          </c:cat>
          <c:val>
            <c:numRef>
              <c:f>Lapa1!$D$2:$D$5</c:f>
              <c:numCache>
                <c:formatCode>General</c:formatCode>
                <c:ptCount val="4"/>
                <c:pt idx="0">
                  <c:v>10</c:v>
                </c:pt>
                <c:pt idx="1">
                  <c:v>10</c:v>
                </c:pt>
                <c:pt idx="2">
                  <c:v>18</c:v>
                </c:pt>
                <c:pt idx="3">
                  <c:v>8</c:v>
                </c:pt>
              </c:numCache>
            </c:numRef>
          </c:val>
          <c:extLst>
            <c:ext xmlns:c16="http://schemas.microsoft.com/office/drawing/2014/chart" uri="{C3380CC4-5D6E-409C-BE32-E72D297353CC}">
              <c16:uniqueId val="{00000002-BE84-4787-BEC7-F9C25D0C0107}"/>
            </c:ext>
          </c:extLst>
        </c:ser>
        <c:ser>
          <c:idx val="3"/>
          <c:order val="3"/>
          <c:tx>
            <c:strRef>
              <c:f>Lapa1!$E$1</c:f>
              <c:strCache>
                <c:ptCount val="1"/>
                <c:pt idx="0">
                  <c:v>izteikts rājiens</c:v>
                </c:pt>
              </c:strCache>
            </c:strRef>
          </c:tx>
          <c:spPr>
            <a:solidFill>
              <a:srgbClr val="C00000"/>
            </a:solidFill>
            <a:ln>
              <a:noFill/>
            </a:ln>
            <a:effectLst/>
          </c:spPr>
          <c:cat>
            <c:numRef>
              <c:f>Lapa1!$A$2:$A$5</c:f>
              <c:numCache>
                <c:formatCode>General</c:formatCode>
                <c:ptCount val="4"/>
                <c:pt idx="0">
                  <c:v>2019</c:v>
                </c:pt>
                <c:pt idx="1">
                  <c:v>2020</c:v>
                </c:pt>
                <c:pt idx="2">
                  <c:v>2021</c:v>
                </c:pt>
                <c:pt idx="3">
                  <c:v>2022</c:v>
                </c:pt>
              </c:numCache>
            </c:numRef>
          </c:cat>
          <c:val>
            <c:numRef>
              <c:f>Lapa1!$E$2:$E$5</c:f>
              <c:numCache>
                <c:formatCode>General</c:formatCode>
                <c:ptCount val="4"/>
                <c:pt idx="0">
                  <c:v>3</c:v>
                </c:pt>
                <c:pt idx="1">
                  <c:v>0</c:v>
                </c:pt>
                <c:pt idx="2">
                  <c:v>1</c:v>
                </c:pt>
                <c:pt idx="3">
                  <c:v>0</c:v>
                </c:pt>
              </c:numCache>
            </c:numRef>
          </c:val>
          <c:extLst>
            <c:ext xmlns:c16="http://schemas.microsoft.com/office/drawing/2014/chart" uri="{C3380CC4-5D6E-409C-BE32-E72D297353CC}">
              <c16:uniqueId val="{00000004-BE84-4787-BEC7-F9C25D0C0107}"/>
            </c:ext>
          </c:extLst>
        </c:ser>
        <c:ser>
          <c:idx val="4"/>
          <c:order val="4"/>
          <c:tx>
            <c:strRef>
              <c:f>Lapa1!$F$1</c:f>
              <c:strCache>
                <c:ptCount val="1"/>
                <c:pt idx="0">
                  <c:v>izbeigtas pārbaudes laikā</c:v>
                </c:pt>
              </c:strCache>
            </c:strRef>
          </c:tx>
          <c:spPr>
            <a:solidFill>
              <a:srgbClr val="00B050"/>
            </a:solidFill>
            <a:ln>
              <a:noFill/>
            </a:ln>
            <a:effectLst/>
          </c:spPr>
          <c:dLbls>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numRef>
              <c:f>Lapa1!$A$2:$A$5</c:f>
              <c:numCache>
                <c:formatCode>General</c:formatCode>
                <c:ptCount val="4"/>
                <c:pt idx="0">
                  <c:v>2019</c:v>
                </c:pt>
                <c:pt idx="1">
                  <c:v>2020</c:v>
                </c:pt>
                <c:pt idx="2">
                  <c:v>2021</c:v>
                </c:pt>
                <c:pt idx="3">
                  <c:v>2022</c:v>
                </c:pt>
              </c:numCache>
            </c:numRef>
          </c:cat>
          <c:val>
            <c:numRef>
              <c:f>Lapa1!$F$2:$F$5</c:f>
              <c:numCache>
                <c:formatCode>General</c:formatCode>
                <c:ptCount val="4"/>
                <c:pt idx="0">
                  <c:v>8</c:v>
                </c:pt>
                <c:pt idx="1">
                  <c:v>3</c:v>
                </c:pt>
                <c:pt idx="2">
                  <c:v>3</c:v>
                </c:pt>
                <c:pt idx="3">
                  <c:v>1</c:v>
                </c:pt>
              </c:numCache>
            </c:numRef>
          </c:val>
          <c:extLst>
            <c:ext xmlns:c16="http://schemas.microsoft.com/office/drawing/2014/chart" uri="{C3380CC4-5D6E-409C-BE32-E72D297353CC}">
              <c16:uniqueId val="{00000005-BE84-4787-BEC7-F9C25D0C0107}"/>
            </c:ext>
          </c:extLst>
        </c:ser>
        <c:dLbls>
          <c:showLegendKey val="0"/>
          <c:showVal val="0"/>
          <c:showCatName val="0"/>
          <c:showSerName val="0"/>
          <c:showPercent val="0"/>
          <c:showBubbleSize val="0"/>
        </c:dLbls>
        <c:axId val="968497583"/>
        <c:axId val="968492175"/>
      </c:areaChart>
      <c:barChart>
        <c:barDir val="col"/>
        <c:grouping val="clustered"/>
        <c:varyColors val="0"/>
        <c:ser>
          <c:idx val="0"/>
          <c:order val="0"/>
          <c:tx>
            <c:strRef>
              <c:f>Lapa1!$B$1</c:f>
              <c:strCache>
                <c:ptCount val="1"/>
                <c:pt idx="0">
                  <c:v>dienesta pārbaudes</c:v>
                </c:pt>
              </c:strCache>
            </c:strRef>
          </c:tx>
          <c:spPr>
            <a:solidFill>
              <a:srgbClr val="FFFF00">
                <a:alpha val="56000"/>
              </a:srgb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38100" cap="rnd">
                <a:solidFill>
                  <a:schemeClr val="accent2"/>
                </a:solidFill>
              </a:ln>
              <a:effectLst/>
            </c:spPr>
            <c:trendlineType val="linear"/>
            <c:dispRSqr val="0"/>
            <c:dispEq val="0"/>
          </c:trendline>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164</c:v>
                </c:pt>
                <c:pt idx="1">
                  <c:v>172</c:v>
                </c:pt>
                <c:pt idx="2">
                  <c:v>143</c:v>
                </c:pt>
                <c:pt idx="3">
                  <c:v>77</c:v>
                </c:pt>
              </c:numCache>
            </c:numRef>
          </c:val>
          <c:extLst>
            <c:ext xmlns:c16="http://schemas.microsoft.com/office/drawing/2014/chart" uri="{C3380CC4-5D6E-409C-BE32-E72D297353CC}">
              <c16:uniqueId val="{00000000-BE84-4787-BEC7-F9C25D0C0107}"/>
            </c:ext>
          </c:extLst>
        </c:ser>
        <c:dLbls>
          <c:showLegendKey val="0"/>
          <c:showVal val="0"/>
          <c:showCatName val="0"/>
          <c:showSerName val="0"/>
          <c:showPercent val="0"/>
          <c:showBubbleSize val="0"/>
        </c:dLbls>
        <c:gapWidth val="135"/>
        <c:axId val="968497583"/>
        <c:axId val="968492175"/>
      </c:barChart>
      <c:catAx>
        <c:axId val="968497583"/>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lv-LV"/>
          </a:p>
        </c:txPr>
        <c:crossAx val="968492175"/>
        <c:crosses val="autoZero"/>
        <c:auto val="1"/>
        <c:lblAlgn val="ctr"/>
        <c:lblOffset val="100"/>
        <c:noMultiLvlLbl val="0"/>
      </c:catAx>
      <c:valAx>
        <c:axId val="96849217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68497583"/>
        <c:crosses val="autoZero"/>
        <c:crossBetween val="between"/>
      </c:valAx>
      <c:spPr>
        <a:noFill/>
        <a:ln>
          <a:noFill/>
        </a:ln>
        <a:effectLst/>
      </c:spPr>
    </c:plotArea>
    <c:legend>
      <c:legendPos val="b"/>
      <c:layout>
        <c:manualLayout>
          <c:xMode val="edge"/>
          <c:yMode val="edge"/>
          <c:x val="0.56517951300959635"/>
          <c:y val="7.8621018942936605E-2"/>
          <c:w val="0.39296571136328995"/>
          <c:h val="0.16242968710363598"/>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400" b="0"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r>
              <a:rPr lang="lv-LV" sz="2400" dirty="0">
                <a:effectLst>
                  <a:outerShdw blurRad="38100" dist="38100" dir="2700000" algn="tl">
                    <a:srgbClr val="000000">
                      <a:alpha val="43137"/>
                    </a:srgbClr>
                  </a:outerShdw>
                </a:effectLst>
              </a:rPr>
              <a:t>Apkalpoti izsaukumi</a:t>
            </a:r>
          </a:p>
        </c:rich>
      </c:tx>
      <c:layout>
        <c:manualLayout>
          <c:xMode val="edge"/>
          <c:yMode val="edge"/>
          <c:x val="0.33920612489527091"/>
          <c:y val="2.2108077746159808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dk1">
                  <a:lumMod val="65000"/>
                  <a:lumOff val="35000"/>
                </a:schemeClr>
              </a:solidFill>
              <a:effectLst>
                <a:outerShdw blurRad="38100" dist="38100" dir="2700000" algn="tl">
                  <a:srgbClr val="000000">
                    <a:alpha val="43137"/>
                  </a:srgbClr>
                </a:outerShdw>
              </a:effectLst>
              <a:latin typeface="+mn-lt"/>
              <a:ea typeface="+mn-ea"/>
              <a:cs typeface="+mn-cs"/>
            </a:defRPr>
          </a:pPr>
          <a:endParaRPr lang="lv-LV"/>
        </a:p>
      </c:txPr>
    </c:title>
    <c:autoTitleDeleted val="0"/>
    <c:plotArea>
      <c:layout/>
      <c:barChart>
        <c:barDir val="col"/>
        <c:grouping val="clustered"/>
        <c:varyColors val="1"/>
        <c:ser>
          <c:idx val="0"/>
          <c:order val="0"/>
          <c:tx>
            <c:strRef>
              <c:f>Sheet1!$A$2</c:f>
              <c:strCache>
                <c:ptCount val="1"/>
                <c:pt idx="0">
                  <c:v>Policijas izsaukumi</c:v>
                </c:pt>
              </c:strCache>
            </c:strRef>
          </c:tx>
          <c:spPr>
            <a:effectLst/>
          </c:spPr>
          <c:invertIfNegative val="0"/>
          <c:dPt>
            <c:idx val="0"/>
            <c:invertIfNegative val="0"/>
            <c:bubble3D val="0"/>
            <c:spPr>
              <a:gradFill>
                <a:gsLst>
                  <a:gs pos="0">
                    <a:schemeClr val="accent5">
                      <a:shade val="58000"/>
                      <a:alpha val="20000"/>
                    </a:schemeClr>
                  </a:gs>
                  <a:gs pos="100000">
                    <a:schemeClr val="accent5">
                      <a:shade val="58000"/>
                      <a:lumMod val="84000"/>
                    </a:schemeClr>
                  </a:gs>
                </a:gsLst>
                <a:lin ang="5400000" scaled="1"/>
              </a:gradFill>
              <a:ln>
                <a:noFill/>
              </a:ln>
              <a:effectLst/>
            </c:spPr>
            <c:extLst>
              <c:ext xmlns:c16="http://schemas.microsoft.com/office/drawing/2014/chart" uri="{C3380CC4-5D6E-409C-BE32-E72D297353CC}">
                <c16:uniqueId val="{00000001-ED27-4595-A898-9F328E3550B7}"/>
              </c:ext>
            </c:extLst>
          </c:dPt>
          <c:dPt>
            <c:idx val="1"/>
            <c:invertIfNegative val="0"/>
            <c:bubble3D val="0"/>
            <c:spPr>
              <a:gradFill>
                <a:gsLst>
                  <a:gs pos="0">
                    <a:schemeClr val="accent5">
                      <a:shade val="86000"/>
                      <a:alpha val="20000"/>
                    </a:schemeClr>
                  </a:gs>
                  <a:gs pos="100000">
                    <a:schemeClr val="accent5">
                      <a:shade val="86000"/>
                      <a:lumMod val="84000"/>
                    </a:schemeClr>
                  </a:gs>
                </a:gsLst>
                <a:lin ang="5400000" scaled="1"/>
              </a:gradFill>
              <a:ln>
                <a:noFill/>
              </a:ln>
              <a:effectLst/>
            </c:spPr>
            <c:extLst>
              <c:ext xmlns:c16="http://schemas.microsoft.com/office/drawing/2014/chart" uri="{C3380CC4-5D6E-409C-BE32-E72D297353CC}">
                <c16:uniqueId val="{00000003-ED27-4595-A898-9F328E3550B7}"/>
              </c:ext>
            </c:extLst>
          </c:dPt>
          <c:dPt>
            <c:idx val="2"/>
            <c:invertIfNegative val="0"/>
            <c:bubble3D val="0"/>
            <c:spPr>
              <a:gradFill>
                <a:gsLst>
                  <a:gs pos="0">
                    <a:schemeClr val="accent5">
                      <a:tint val="86000"/>
                      <a:alpha val="20000"/>
                    </a:schemeClr>
                  </a:gs>
                  <a:gs pos="100000">
                    <a:schemeClr val="accent5">
                      <a:tint val="86000"/>
                      <a:lumMod val="84000"/>
                    </a:schemeClr>
                  </a:gs>
                </a:gsLst>
                <a:lin ang="5400000" scaled="1"/>
              </a:gradFill>
              <a:ln>
                <a:noFill/>
              </a:ln>
              <a:effectLst/>
            </c:spPr>
            <c:extLst>
              <c:ext xmlns:c16="http://schemas.microsoft.com/office/drawing/2014/chart" uri="{C3380CC4-5D6E-409C-BE32-E72D297353CC}">
                <c16:uniqueId val="{00000005-ED27-4595-A898-9F328E3550B7}"/>
              </c:ext>
            </c:extLst>
          </c:dPt>
          <c:dPt>
            <c:idx val="3"/>
            <c:invertIfNegative val="0"/>
            <c:bubble3D val="0"/>
            <c:spPr>
              <a:gradFill>
                <a:gsLst>
                  <a:gs pos="0">
                    <a:schemeClr val="accent5">
                      <a:tint val="58000"/>
                      <a:alpha val="25000"/>
                    </a:schemeClr>
                  </a:gs>
                  <a:gs pos="100000">
                    <a:schemeClr val="accent5">
                      <a:tint val="58000"/>
                      <a:lumMod val="84000"/>
                    </a:schemeClr>
                  </a:gs>
                </a:gsLst>
                <a:lin ang="5400000" scaled="1"/>
              </a:gradFill>
              <a:ln>
                <a:noFill/>
              </a:ln>
              <a:effectLst/>
            </c:spPr>
            <c:extLst>
              <c:ext xmlns:c16="http://schemas.microsoft.com/office/drawing/2014/chart" uri="{C3380CC4-5D6E-409C-BE32-E72D297353CC}">
                <c16:uniqueId val="{00000007-ED27-4595-A898-9F328E3550B7}"/>
              </c:ext>
            </c:extLst>
          </c:dPt>
          <c:dPt>
            <c:idx val="4"/>
            <c:invertIfNegative val="0"/>
            <c:bubble3D val="0"/>
            <c:spPr>
              <a:gradFill>
                <a:gsLst>
                  <a:gs pos="0">
                    <a:schemeClr val="accent5">
                      <a:tint val="30000"/>
                    </a:schemeClr>
                  </a:gs>
                  <a:gs pos="100000">
                    <a:schemeClr val="accent5">
                      <a:tint val="30000"/>
                      <a:lumMod val="84000"/>
                    </a:schemeClr>
                  </a:gs>
                </a:gsLst>
                <a:lin ang="5400000" scaled="1"/>
              </a:gradFill>
              <a:ln>
                <a:noFill/>
              </a:ln>
              <a:effectLst/>
            </c:spPr>
            <c:extLst>
              <c:ext xmlns:c16="http://schemas.microsoft.com/office/drawing/2014/chart" uri="{C3380CC4-5D6E-409C-BE32-E72D297353CC}">
                <c16:uniqueId val="{00000009-ED27-4595-A898-9F328E3550B7}"/>
              </c:ext>
            </c:extLst>
          </c:dPt>
          <c:dLbls>
            <c:dLbl>
              <c:idx val="0"/>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extLst>
                <c:ext xmlns:c16="http://schemas.microsoft.com/office/drawing/2014/chart" uri="{C3380CC4-5D6E-409C-BE32-E72D297353CC}">
                  <c16:uniqueId val="{00000001-ED27-4595-A898-9F328E3550B7}"/>
                </c:ext>
              </c:extLst>
            </c:dLbl>
            <c:dLbl>
              <c:idx val="1"/>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extLst>
                <c:ext xmlns:c16="http://schemas.microsoft.com/office/drawing/2014/chart" uri="{C3380CC4-5D6E-409C-BE32-E72D297353CC}">
                  <c16:uniqueId val="{00000003-ED27-4595-A898-9F328E3550B7}"/>
                </c:ext>
              </c:extLst>
            </c:dLbl>
            <c:dLbl>
              <c:idx val="2"/>
              <c:spPr>
                <a:noFill/>
                <a:ln>
                  <a:noFill/>
                </a:ln>
                <a:effectLst/>
              </c:spPr>
              <c:txPr>
                <a:bodyPr rot="-5400000" spcFirstLastPara="1" vertOverflow="ellipsis" wrap="square" anchor="ctr" anchorCtr="1"/>
                <a:lstStyle/>
                <a:p>
                  <a:pPr>
                    <a:defRPr sz="1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extLst>
                <c:ext xmlns:c16="http://schemas.microsoft.com/office/drawing/2014/chart" uri="{C3380CC4-5D6E-409C-BE32-E72D297353CC}">
                  <c16:uniqueId val="{00000005-ED27-4595-A898-9F328E3550B7}"/>
                </c:ext>
              </c:extLst>
            </c:dLbl>
            <c:dLbl>
              <c:idx val="3"/>
              <c:spPr>
                <a:noFill/>
                <a:ln>
                  <a:noFill/>
                </a:ln>
                <a:effectLst/>
              </c:spPr>
              <c:txPr>
                <a:bodyPr rot="-5400000" spcFirstLastPara="1" vertOverflow="ellipsis" wrap="square" anchor="ctr" anchorCtr="0"/>
                <a:lstStyle/>
                <a:p>
                  <a:pPr algn="ctr">
                    <a:defRPr sz="2400" b="1" i="0" u="none" strike="noStrike" kern="1200" baseline="0">
                      <a:solidFill>
                        <a:srgbClr val="FF0000"/>
                      </a:solidFill>
                      <a:effectLst>
                        <a:outerShdw blurRad="38100" dist="38100" dir="2700000" algn="tl">
                          <a:srgbClr val="000000">
                            <a:alpha val="43137"/>
                          </a:srgbClr>
                        </a:outerShdw>
                      </a:effectLst>
                      <a:latin typeface="+mn-lt"/>
                      <a:ea typeface="+mn-ea"/>
                      <a:cs typeface="+mn-cs"/>
                    </a:defRPr>
                  </a:pPr>
                  <a:endParaRPr lang="lv-LV"/>
                </a:p>
              </c:txPr>
              <c:dLblPos val="inEnd"/>
              <c:showLegendKey val="0"/>
              <c:showVal val="1"/>
              <c:showCatName val="0"/>
              <c:showSerName val="0"/>
              <c:showPercent val="0"/>
              <c:showBubbleSize val="0"/>
              <c:extLst>
                <c:ext xmlns:c16="http://schemas.microsoft.com/office/drawing/2014/chart" uri="{C3380CC4-5D6E-409C-BE32-E72D297353CC}">
                  <c16:uniqueId val="{00000007-ED27-4595-A898-9F328E3550B7}"/>
                </c:ext>
              </c:extLst>
            </c:dLbl>
            <c:spPr>
              <a:noFill/>
              <a:ln>
                <a:noFill/>
              </a:ln>
              <a:effectLst/>
            </c:spPr>
            <c:txPr>
              <a:bodyPr rot="0" spcFirstLastPara="1" vertOverflow="ellipsis" vert="horz" wrap="square" anchor="ctr" anchorCtr="1"/>
              <a:lstStyle/>
              <a:p>
                <a:pPr>
                  <a:defRPr sz="1800" b="1" i="0" u="none" strike="noStrike" kern="1200" baseline="0">
                    <a:solidFill>
                      <a:schemeClr val="lt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Sheet1!$B$1:$E$1</c:f>
              <c:numCache>
                <c:formatCode>General</c:formatCode>
                <c:ptCount val="4"/>
                <c:pt idx="0">
                  <c:v>2019</c:v>
                </c:pt>
                <c:pt idx="1">
                  <c:v>2020</c:v>
                </c:pt>
                <c:pt idx="2">
                  <c:v>2021</c:v>
                </c:pt>
                <c:pt idx="3">
                  <c:v>2022</c:v>
                </c:pt>
              </c:numCache>
            </c:numRef>
          </c:cat>
          <c:val>
            <c:numRef>
              <c:f>Sheet1!$B$2:$E$2</c:f>
              <c:numCache>
                <c:formatCode>#,##0</c:formatCode>
                <c:ptCount val="4"/>
                <c:pt idx="0">
                  <c:v>115253</c:v>
                </c:pt>
                <c:pt idx="1">
                  <c:v>118561</c:v>
                </c:pt>
                <c:pt idx="2">
                  <c:v>110265</c:v>
                </c:pt>
                <c:pt idx="3">
                  <c:v>126374</c:v>
                </c:pt>
              </c:numCache>
            </c:numRef>
          </c:val>
          <c:extLst>
            <c:ext xmlns:c16="http://schemas.microsoft.com/office/drawing/2014/chart" uri="{C3380CC4-5D6E-409C-BE32-E72D297353CC}">
              <c16:uniqueId val="{0000000A-ED27-4595-A898-9F328E3550B7}"/>
            </c:ext>
          </c:extLst>
        </c:ser>
        <c:dLbls>
          <c:dLblPos val="inEnd"/>
          <c:showLegendKey val="0"/>
          <c:showVal val="1"/>
          <c:showCatName val="0"/>
          <c:showSerName val="0"/>
          <c:showPercent val="0"/>
          <c:showBubbleSize val="0"/>
        </c:dLbls>
        <c:gapWidth val="41"/>
        <c:axId val="220910720"/>
        <c:axId val="220915584"/>
      </c:barChart>
      <c:catAx>
        <c:axId val="22091072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lv-LV"/>
          </a:p>
        </c:txPr>
        <c:crossAx val="220915584"/>
        <c:crosses val="autoZero"/>
        <c:auto val="1"/>
        <c:lblAlgn val="ctr"/>
        <c:lblOffset val="100"/>
        <c:noMultiLvlLbl val="0"/>
      </c:catAx>
      <c:valAx>
        <c:axId val="220915584"/>
        <c:scaling>
          <c:orientation val="minMax"/>
          <c:max val="130000"/>
          <c:min val="0"/>
        </c:scaling>
        <c:delete val="1"/>
        <c:axPos val="l"/>
        <c:numFmt formatCode="#,##0" sourceLinked="1"/>
        <c:majorTickMark val="out"/>
        <c:minorTickMark val="none"/>
        <c:tickLblPos val="nextTo"/>
        <c:crossAx val="22091072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latin typeface="+mn-lt"/>
        </a:defRPr>
      </a:pPr>
      <a:endParaRPr lang="lv-LV"/>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r>
              <a:rPr lang="lv-LV" sz="2400" dirty="0">
                <a:effectLst>
                  <a:outerShdw blurRad="38100" dist="38100" dir="2700000" algn="tl">
                    <a:srgbClr val="000000">
                      <a:alpha val="43137"/>
                    </a:srgbClr>
                  </a:outerShdw>
                </a:effectLst>
              </a:rPr>
              <a:t>Biežākie un aktuālākie notikumi</a:t>
            </a:r>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lv-LV"/>
        </a:p>
      </c:txPr>
    </c:title>
    <c:autoTitleDeleted val="0"/>
    <c:plotArea>
      <c:layout>
        <c:manualLayout>
          <c:layoutTarget val="inner"/>
          <c:xMode val="edge"/>
          <c:yMode val="edge"/>
          <c:x val="1.2687011959847286E-2"/>
          <c:y val="5.6830847509776274E-2"/>
          <c:w val="0.4918389456030513"/>
          <c:h val="0.92853916600280184"/>
        </c:manualLayout>
      </c:layout>
      <c:barChart>
        <c:barDir val="bar"/>
        <c:grouping val="clustered"/>
        <c:varyColors val="0"/>
        <c:ser>
          <c:idx val="0"/>
          <c:order val="0"/>
          <c:tx>
            <c:strRef>
              <c:f>Лист1!$B$1</c:f>
              <c:strCache>
                <c:ptCount val="1"/>
                <c:pt idx="0">
                  <c:v>Par CSN neievērošanu</c:v>
                </c:pt>
              </c:strCache>
            </c:strRef>
          </c:tx>
          <c:spPr>
            <a:solidFill>
              <a:schemeClr val="accent2">
                <a:tint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Лист1!$B$2</c:f>
              <c:numCache>
                <c:formatCode>0.0%</c:formatCode>
                <c:ptCount val="1"/>
                <c:pt idx="0">
                  <c:v>0.37272436463639969</c:v>
                </c:pt>
              </c:numCache>
            </c:numRef>
          </c:val>
          <c:extLst>
            <c:ext xmlns:c16="http://schemas.microsoft.com/office/drawing/2014/chart" uri="{C3380CC4-5D6E-409C-BE32-E72D297353CC}">
              <c16:uniqueId val="{00000000-BEDB-4B93-AE0C-E6311B73587A}"/>
            </c:ext>
          </c:extLst>
        </c:ser>
        <c:ser>
          <c:idx val="1"/>
          <c:order val="1"/>
          <c:tx>
            <c:strRef>
              <c:f>Лист1!$C$1</c:f>
              <c:strCache>
                <c:ptCount val="1"/>
                <c:pt idx="0">
                  <c:v>Par trokšņošanu</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Лист1!$C$2</c:f>
              <c:numCache>
                <c:formatCode>0.0%</c:formatCode>
                <c:ptCount val="1"/>
                <c:pt idx="0">
                  <c:v>4.8112410299502979E-2</c:v>
                </c:pt>
              </c:numCache>
            </c:numRef>
          </c:val>
          <c:extLst>
            <c:ext xmlns:c16="http://schemas.microsoft.com/office/drawing/2014/chart" uri="{C3380CC4-5D6E-409C-BE32-E72D297353CC}">
              <c16:uniqueId val="{00000001-BEDB-4B93-AE0C-E6311B73587A}"/>
            </c:ext>
          </c:extLst>
        </c:ser>
        <c:ser>
          <c:idx val="2"/>
          <c:order val="2"/>
          <c:tx>
            <c:strRef>
              <c:f>Лист1!$D$1</c:f>
              <c:strCache>
                <c:ptCount val="1"/>
                <c:pt idx="0">
                  <c:v>Saistīts ar alkohola lietošanu, tā reibumā u.tml.</c:v>
                </c:pt>
              </c:strCache>
            </c:strRef>
          </c:tx>
          <c:spPr>
            <a:solidFill>
              <a:schemeClr val="accent2">
                <a:tint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Лист1!$D$2</c:f>
              <c:numCache>
                <c:formatCode>0.0%</c:formatCode>
                <c:ptCount val="1"/>
                <c:pt idx="0">
                  <c:v>4.3925193485702826E-2</c:v>
                </c:pt>
              </c:numCache>
            </c:numRef>
          </c:val>
          <c:extLst>
            <c:ext xmlns:c16="http://schemas.microsoft.com/office/drawing/2014/chart" uri="{C3380CC4-5D6E-409C-BE32-E72D297353CC}">
              <c16:uniqueId val="{00000002-BEDB-4B93-AE0C-E6311B73587A}"/>
            </c:ext>
          </c:extLst>
        </c:ser>
        <c:ser>
          <c:idx val="3"/>
          <c:order val="3"/>
          <c:tx>
            <c:strRef>
              <c:f>Лист1!$E$1</c:f>
              <c:strCache>
                <c:ptCount val="1"/>
                <c:pt idx="0">
                  <c:v>Bezpalīdzīgā stāvoklī nonākušas personas</c:v>
                </c:pt>
              </c:strCache>
            </c:strRef>
          </c:tx>
          <c:spPr>
            <a:solidFill>
              <a:schemeClr val="accent2">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Лист1!$E$2</c:f>
              <c:numCache>
                <c:formatCode>0.0%</c:formatCode>
                <c:ptCount val="1"/>
                <c:pt idx="0">
                  <c:v>4.3357030656920363E-2</c:v>
                </c:pt>
              </c:numCache>
            </c:numRef>
          </c:val>
          <c:extLst>
            <c:ext xmlns:c16="http://schemas.microsoft.com/office/drawing/2014/chart" uri="{C3380CC4-5D6E-409C-BE32-E72D297353CC}">
              <c16:uniqueId val="{00000003-BEDB-4B93-AE0C-E6311B73587A}"/>
            </c:ext>
          </c:extLst>
        </c:ser>
        <c:ser>
          <c:idx val="4"/>
          <c:order val="4"/>
          <c:tx>
            <c:strRef>
              <c:f>Лист1!$F$1</c:f>
              <c:strCache>
                <c:ptCount val="1"/>
                <c:pt idx="0">
                  <c:v>Notikumā iesaistīta NG persona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Лист1!$F$2</c:f>
              <c:numCache>
                <c:formatCode>0.0%</c:formatCode>
                <c:ptCount val="1"/>
                <c:pt idx="0">
                  <c:v>2.4583784919335203E-2</c:v>
                </c:pt>
              </c:numCache>
            </c:numRef>
          </c:val>
          <c:extLst>
            <c:ext xmlns:c16="http://schemas.microsoft.com/office/drawing/2014/chart" uri="{C3380CC4-5D6E-409C-BE32-E72D297353CC}">
              <c16:uniqueId val="{00000004-BEDB-4B93-AE0C-E6311B73587A}"/>
            </c:ext>
          </c:extLst>
        </c:ser>
        <c:ser>
          <c:idx val="5"/>
          <c:order val="5"/>
          <c:tx>
            <c:strRef>
              <c:f>Лист1!$G$1</c:f>
              <c:strCache>
                <c:ptCount val="1"/>
                <c:pt idx="0">
                  <c:v>Sīkais huligānisms un kautiņi/konflikti</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Лист1!$G$2</c:f>
              <c:numCache>
                <c:formatCode>0.0%</c:formatCode>
                <c:ptCount val="1"/>
                <c:pt idx="0">
                  <c:v>1.7274059786007916E-2</c:v>
                </c:pt>
              </c:numCache>
            </c:numRef>
          </c:val>
          <c:extLst>
            <c:ext xmlns:c16="http://schemas.microsoft.com/office/drawing/2014/chart" uri="{C3380CC4-5D6E-409C-BE32-E72D297353CC}">
              <c16:uniqueId val="{00000005-BEDB-4B93-AE0C-E6311B73587A}"/>
            </c:ext>
          </c:extLst>
        </c:ser>
        <c:ser>
          <c:idx val="6"/>
          <c:order val="6"/>
          <c:tx>
            <c:strRef>
              <c:f>Лист1!$H$1</c:f>
              <c:strCache>
                <c:ptCount val="1"/>
                <c:pt idx="0">
                  <c:v>Saistīti ar ārkārtas stāvokli</c:v>
                </c:pt>
              </c:strCache>
            </c:strRef>
          </c:tx>
          <c:spPr>
            <a:solidFill>
              <a:schemeClr val="accent2">
                <a:shade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Лист1!$H$2</c:f>
              <c:numCache>
                <c:formatCode>0.0%</c:formatCode>
                <c:ptCount val="1"/>
                <c:pt idx="0">
                  <c:v>1.3869857290865947E-2</c:v>
                </c:pt>
              </c:numCache>
            </c:numRef>
          </c:val>
          <c:extLst>
            <c:ext xmlns:c16="http://schemas.microsoft.com/office/drawing/2014/chart" uri="{C3380CC4-5D6E-409C-BE32-E72D297353CC}">
              <c16:uniqueId val="{00000006-BEDB-4B93-AE0C-E6311B73587A}"/>
            </c:ext>
          </c:extLst>
        </c:ser>
        <c:ser>
          <c:idx val="7"/>
          <c:order val="7"/>
          <c:tx>
            <c:strRef>
              <c:f>Лист1!$I$1</c:f>
              <c:strCache>
                <c:ptCount val="1"/>
                <c:pt idx="0">
                  <c:v>Ģimenes konflikti</c:v>
                </c:pt>
              </c:strCache>
            </c:strRef>
          </c:tx>
          <c:spPr>
            <a:solidFill>
              <a:schemeClr val="accent2">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Лист1!$I$2</c:f>
              <c:numCache>
                <c:formatCode>0.0%</c:formatCode>
                <c:ptCount val="1"/>
                <c:pt idx="0">
                  <c:v>6.450319173824404E-3</c:v>
                </c:pt>
              </c:numCache>
            </c:numRef>
          </c:val>
          <c:extLst>
            <c:ext xmlns:c16="http://schemas.microsoft.com/office/drawing/2014/chart" uri="{C3380CC4-5D6E-409C-BE32-E72D297353CC}">
              <c16:uniqueId val="{00000007-BEDB-4B93-AE0C-E6311B73587A}"/>
            </c:ext>
          </c:extLst>
        </c:ser>
        <c:ser>
          <c:idx val="8"/>
          <c:order val="8"/>
          <c:tx>
            <c:strRef>
              <c:f>Лист1!$J$1</c:f>
              <c:strCache>
                <c:ptCount val="1"/>
                <c:pt idx="0">
                  <c:v>Pārējie</c:v>
                </c:pt>
              </c:strCache>
            </c:strRef>
          </c:tx>
          <c:spPr>
            <a:solidFill>
              <a:schemeClr val="accent2">
                <a:shade val="4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c:f>
              <c:strCache>
                <c:ptCount val="1"/>
                <c:pt idx="0">
                  <c:v>Izsaukumi</c:v>
                </c:pt>
              </c:strCache>
            </c:strRef>
          </c:cat>
          <c:val>
            <c:numRef>
              <c:f>Лист1!$J$2</c:f>
              <c:numCache>
                <c:formatCode>0.0%</c:formatCode>
                <c:ptCount val="1"/>
                <c:pt idx="0">
                  <c:v>0.42970297975144067</c:v>
                </c:pt>
              </c:numCache>
            </c:numRef>
          </c:val>
          <c:extLst>
            <c:ext xmlns:c16="http://schemas.microsoft.com/office/drawing/2014/chart" uri="{C3380CC4-5D6E-409C-BE32-E72D297353CC}">
              <c16:uniqueId val="{00000008-BEDB-4B93-AE0C-E6311B73587A}"/>
            </c:ext>
          </c:extLst>
        </c:ser>
        <c:dLbls>
          <c:showLegendKey val="0"/>
          <c:showVal val="1"/>
          <c:showCatName val="0"/>
          <c:showSerName val="0"/>
          <c:showPercent val="0"/>
          <c:showBubbleSize val="0"/>
        </c:dLbls>
        <c:gapWidth val="55"/>
        <c:axId val="76179712"/>
        <c:axId val="76189696"/>
      </c:barChart>
      <c:catAx>
        <c:axId val="76179712"/>
        <c:scaling>
          <c:orientation val="minMax"/>
        </c:scaling>
        <c:delete val="1"/>
        <c:axPos val="l"/>
        <c:numFmt formatCode="General" sourceLinked="1"/>
        <c:majorTickMark val="none"/>
        <c:minorTickMark val="none"/>
        <c:tickLblPos val="nextTo"/>
        <c:crossAx val="76189696"/>
        <c:crosses val="autoZero"/>
        <c:auto val="1"/>
        <c:lblAlgn val="ctr"/>
        <c:lblOffset val="100"/>
        <c:noMultiLvlLbl val="0"/>
      </c:catAx>
      <c:valAx>
        <c:axId val="7618969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one"/>
        <c:crossAx val="76179712"/>
        <c:crosses val="autoZero"/>
        <c:crossBetween val="between"/>
      </c:valAx>
      <c:spPr>
        <a:noFill/>
        <a:ln>
          <a:noFill/>
        </a:ln>
        <a:effectLst/>
      </c:spPr>
    </c:plotArea>
    <c:legend>
      <c:legendPos val="r"/>
      <c:layout>
        <c:manualLayout>
          <c:xMode val="edge"/>
          <c:yMode val="edge"/>
          <c:x val="0.52182642841723581"/>
          <c:y val="8.6074169318897151E-2"/>
          <c:w val="0.47125338324102933"/>
          <c:h val="0.8727125199277275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effectLst>
                <a:outerShdw blurRad="38100" dist="38100" dir="2700000" algn="tl">
                  <a:srgbClr val="000000">
                    <a:alpha val="43137"/>
                  </a:srgbClr>
                </a:outerShdw>
              </a:effectLst>
              <a:latin typeface="+mn-lt"/>
              <a:ea typeface="+mn-ea"/>
              <a:cs typeface="+mn-cs"/>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60" b="1" i="0" u="none" strike="noStrike" kern="1200" cap="all" baseline="0">
                <a:solidFill>
                  <a:schemeClr val="tx1"/>
                </a:solidFill>
                <a:latin typeface="+mn-lt"/>
                <a:ea typeface="+mn-ea"/>
                <a:cs typeface="+mn-cs"/>
              </a:defRPr>
            </a:pPr>
            <a:r>
              <a:rPr lang="lv-LV" sz="2160" dirty="0">
                <a:solidFill>
                  <a:schemeClr val="tx1"/>
                </a:solidFill>
              </a:rPr>
              <a:t>Saņemti izsaukumi RPP struktūrvienībās</a:t>
            </a:r>
          </a:p>
        </c:rich>
      </c:tx>
      <c:layout>
        <c:manualLayout>
          <c:xMode val="edge"/>
          <c:yMode val="edge"/>
          <c:x val="5.5500939061121801E-2"/>
          <c:y val="1.9615302709103454E-2"/>
        </c:manualLayout>
      </c:layout>
      <c:overlay val="0"/>
      <c:spPr>
        <a:noFill/>
        <a:ln>
          <a:noFill/>
        </a:ln>
        <a:effectLst/>
      </c:spPr>
      <c:txPr>
        <a:bodyPr rot="0" spcFirstLastPara="1" vertOverflow="ellipsis" vert="horz" wrap="square" anchor="ctr" anchorCtr="1"/>
        <a:lstStyle/>
        <a:p>
          <a:pPr>
            <a:defRPr sz="2160" b="1" i="0" u="none" strike="noStrike" kern="1200" cap="all" baseline="0">
              <a:solidFill>
                <a:schemeClr val="tx1"/>
              </a:solidFill>
              <a:latin typeface="+mn-lt"/>
              <a:ea typeface="+mn-ea"/>
              <a:cs typeface="+mn-cs"/>
            </a:defRPr>
          </a:pPr>
          <a:endParaRPr lang="lv-LV"/>
        </a:p>
      </c:txPr>
    </c:title>
    <c:autoTitleDeleted val="0"/>
    <c:plotArea>
      <c:layout>
        <c:manualLayout>
          <c:layoutTarget val="inner"/>
          <c:xMode val="edge"/>
          <c:yMode val="edge"/>
          <c:x val="5.2947897672222528E-2"/>
          <c:y val="9.9492953508200005E-2"/>
          <c:w val="0.92482987120364823"/>
          <c:h val="0.79880204624103524"/>
        </c:manualLayout>
      </c:layout>
      <c:ofPieChart>
        <c:ofPieType val="bar"/>
        <c:varyColors val="1"/>
        <c:ser>
          <c:idx val="0"/>
          <c:order val="0"/>
          <c:tx>
            <c:strRef>
              <c:f>Lapa1!$B$1</c:f>
              <c:strCache>
                <c:ptCount val="1"/>
                <c:pt idx="0">
                  <c:v>Apkalpoto izsaukumu sadalījumā pēc RPP struktūrvienībām</c:v>
                </c:pt>
              </c:strCache>
            </c:strRef>
          </c:tx>
          <c:explosion val="4"/>
          <c:dPt>
            <c:idx val="0"/>
            <c:bubble3D val="0"/>
            <c:spPr>
              <a:solidFill>
                <a:schemeClr val="accent6">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CBE-40C8-9BD3-8E0543AF01A3}"/>
              </c:ext>
            </c:extLst>
          </c:dPt>
          <c:dPt>
            <c:idx val="1"/>
            <c:bubble3D val="0"/>
            <c:spPr>
              <a:solidFill>
                <a:schemeClr val="accent6">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CBE-40C8-9BD3-8E0543AF01A3}"/>
              </c:ext>
            </c:extLst>
          </c:dPt>
          <c:dPt>
            <c:idx val="2"/>
            <c:bubble3D val="0"/>
            <c:spPr>
              <a:solidFill>
                <a:schemeClr val="accent6">
                  <a:shade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CBE-40C8-9BD3-8E0543AF01A3}"/>
              </c:ext>
            </c:extLst>
          </c:dPt>
          <c:dPt>
            <c:idx val="3"/>
            <c:bubble3D val="0"/>
            <c:spPr>
              <a:solidFill>
                <a:schemeClr val="accent6">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CBE-40C8-9BD3-8E0543AF01A3}"/>
              </c:ext>
            </c:extLst>
          </c:dPt>
          <c:dPt>
            <c:idx val="4"/>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CBE-40C8-9BD3-8E0543AF01A3}"/>
              </c:ext>
            </c:extLst>
          </c:dPt>
          <c:dPt>
            <c:idx val="5"/>
            <c:bubble3D val="0"/>
            <c:spPr>
              <a:solidFill>
                <a:schemeClr val="accent6">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CBE-40C8-9BD3-8E0543AF01A3}"/>
              </c:ext>
            </c:extLst>
          </c:dPt>
          <c:dPt>
            <c:idx val="6"/>
            <c:bubble3D val="0"/>
            <c:spPr>
              <a:solidFill>
                <a:schemeClr val="accent6">
                  <a:tint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CBE-40C8-9BD3-8E0543AF01A3}"/>
              </c:ext>
            </c:extLst>
          </c:dPt>
          <c:dPt>
            <c:idx val="7"/>
            <c:bubble3D val="0"/>
            <c:spPr>
              <a:solidFill>
                <a:schemeClr val="accent6">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CBE-40C8-9BD3-8E0543AF01A3}"/>
              </c:ext>
            </c:extLst>
          </c:dPt>
          <c:dPt>
            <c:idx val="8"/>
            <c:bubble3D val="0"/>
            <c:spPr>
              <a:solidFill>
                <a:schemeClr val="accent6">
                  <a:tint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CBE-40C8-9BD3-8E0543AF01A3}"/>
              </c:ext>
            </c:extLst>
          </c:dPt>
          <c:dPt>
            <c:idx val="9"/>
            <c:bubble3D val="0"/>
            <c:spPr>
              <a:solidFill>
                <a:schemeClr val="accent3">
                  <a:lumMod val="90000"/>
                  <a:lumOff val="10000"/>
                  <a:alpha val="6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0CBE-40C8-9BD3-8E0543AF01A3}"/>
              </c:ext>
            </c:extLst>
          </c:dPt>
          <c:dLbls>
            <c:dLbl>
              <c:idx val="0"/>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0CBE-40C8-9BD3-8E0543AF01A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BE-40C8-9BD3-8E0543AF01A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BE-40C8-9BD3-8E0543AF01A3}"/>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BE-40C8-9BD3-8E0543AF01A3}"/>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0CBE-40C8-9BD3-8E0543AF01A3}"/>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0CBE-40C8-9BD3-8E0543AF01A3}"/>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0CBE-40C8-9BD3-8E0543AF01A3}"/>
                </c:ext>
              </c:extLst>
            </c:dLbl>
            <c:dLbl>
              <c:idx val="7"/>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0CBE-40C8-9BD3-8E0543AF01A3}"/>
                </c:ext>
              </c:extLst>
            </c:dLbl>
            <c:dLbl>
              <c:idx val="8"/>
              <c:numFmt formatCode="0.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0CBE-40C8-9BD3-8E0543AF01A3}"/>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3-0CBE-40C8-9BD3-8E0543AF01A3}"/>
                </c:ext>
              </c:extLst>
            </c:dLbl>
            <c:numFmt formatCode="0.0%" sourceLinked="0"/>
            <c:spPr>
              <a:noFill/>
              <a:ln>
                <a:noFill/>
              </a:ln>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Latgale</c:v>
                </c:pt>
                <c:pt idx="1">
                  <c:v>Centrs</c:v>
                </c:pt>
                <c:pt idx="2">
                  <c:v>Vidzeme</c:v>
                </c:pt>
                <c:pt idx="3">
                  <c:v>Kurzeme</c:v>
                </c:pt>
                <c:pt idx="4">
                  <c:v>Zemgale</c:v>
                </c:pt>
                <c:pt idx="5">
                  <c:v>Ziemeļi</c:v>
                </c:pt>
                <c:pt idx="6">
                  <c:v>OVDUP</c:v>
                </c:pt>
                <c:pt idx="7">
                  <c:v>DŪCAP</c:v>
                </c:pt>
                <c:pt idx="8">
                  <c:v>BLPN</c:v>
                </c:pt>
              </c:strCache>
            </c:strRef>
          </c:cat>
          <c:val>
            <c:numRef>
              <c:f>Lapa1!$B$2:$B$10</c:f>
              <c:numCache>
                <c:formatCode>#,##0</c:formatCode>
                <c:ptCount val="9"/>
                <c:pt idx="0">
                  <c:v>30239</c:v>
                </c:pt>
                <c:pt idx="1">
                  <c:v>22698</c:v>
                </c:pt>
                <c:pt idx="2">
                  <c:v>22638</c:v>
                </c:pt>
                <c:pt idx="3">
                  <c:v>19668</c:v>
                </c:pt>
                <c:pt idx="4">
                  <c:v>13593</c:v>
                </c:pt>
                <c:pt idx="5">
                  <c:v>9637</c:v>
                </c:pt>
                <c:pt idx="6">
                  <c:v>7120</c:v>
                </c:pt>
                <c:pt idx="7" formatCode="General">
                  <c:v>520</c:v>
                </c:pt>
                <c:pt idx="8" formatCode="General">
                  <c:v>261</c:v>
                </c:pt>
              </c:numCache>
            </c:numRef>
          </c:val>
          <c:extLst>
            <c:ext xmlns:c16="http://schemas.microsoft.com/office/drawing/2014/chart" uri="{C3380CC4-5D6E-409C-BE32-E72D297353CC}">
              <c16:uniqueId val="{00000014-0CBE-40C8-9BD3-8E0543AF01A3}"/>
            </c:ext>
          </c:extLst>
        </c:ser>
        <c:dLbls>
          <c:dLblPos val="outEnd"/>
          <c:showLegendKey val="0"/>
          <c:showVal val="0"/>
          <c:showCatName val="0"/>
          <c:showSerName val="0"/>
          <c:showPercent val="1"/>
          <c:showBubbleSize val="0"/>
          <c:showLeaderLines val="1"/>
        </c:dLbls>
        <c:gapWidth val="100"/>
        <c:splitType val="pos"/>
        <c:splitPos val="2"/>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Ģimenes konflikti</a:t>
            </a:r>
          </a:p>
        </c:rich>
      </c:tx>
      <c:layout>
        <c:manualLayout>
          <c:xMode val="edge"/>
          <c:yMode val="edge"/>
          <c:x val="0.76280317873845249"/>
          <c:y val="1.16584867541230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4.8920637363153593E-2"/>
          <c:y val="0.18153504070783594"/>
          <c:w val="0.93948451307400216"/>
          <c:h val="0.75091732048528037"/>
        </c:manualLayout>
      </c:layout>
      <c:areaChart>
        <c:grouping val="standard"/>
        <c:varyColors val="0"/>
        <c:ser>
          <c:idx val="2"/>
          <c:order val="2"/>
          <c:tx>
            <c:strRef>
              <c:f>Lapa1!$D$1</c:f>
              <c:strCache>
                <c:ptCount val="1"/>
                <c:pt idx="0">
                  <c:v>Gadījumu skaits - persona, kas rada draudus, ir reibuma stāvoklī</c:v>
                </c:pt>
              </c:strCache>
            </c:strRef>
          </c:tx>
          <c:spPr>
            <a:solidFill>
              <a:schemeClr val="accent3">
                <a:lumMod val="10000"/>
                <a:lumOff val="90000"/>
              </a:schemeClr>
            </a:solidFill>
            <a:ln>
              <a:noFill/>
            </a:ln>
            <a:effectLst/>
          </c:spPr>
          <c:cat>
            <c:numRef>
              <c:f>Lapa1!$A$2:$A$5</c:f>
              <c:numCache>
                <c:formatCode>General</c:formatCode>
                <c:ptCount val="4"/>
                <c:pt idx="0">
                  <c:v>2019</c:v>
                </c:pt>
                <c:pt idx="1">
                  <c:v>2020</c:v>
                </c:pt>
                <c:pt idx="2">
                  <c:v>2021</c:v>
                </c:pt>
                <c:pt idx="3">
                  <c:v>2022</c:v>
                </c:pt>
              </c:numCache>
            </c:numRef>
          </c:cat>
          <c:val>
            <c:numRef>
              <c:f>Lapa1!$D$2:$D$5</c:f>
              <c:numCache>
                <c:formatCode>General</c:formatCode>
                <c:ptCount val="4"/>
                <c:pt idx="0">
                  <c:v>495</c:v>
                </c:pt>
                <c:pt idx="1">
                  <c:v>543</c:v>
                </c:pt>
                <c:pt idx="2">
                  <c:v>569</c:v>
                </c:pt>
                <c:pt idx="3">
                  <c:v>657</c:v>
                </c:pt>
              </c:numCache>
            </c:numRef>
          </c:val>
          <c:extLst>
            <c:ext xmlns:c16="http://schemas.microsoft.com/office/drawing/2014/chart" uri="{C3380CC4-5D6E-409C-BE32-E72D297353CC}">
              <c16:uniqueId val="{00000002-FE42-4AB6-8F84-B64F08EB3AE3}"/>
            </c:ext>
          </c:extLst>
        </c:ser>
        <c:ser>
          <c:idx val="3"/>
          <c:order val="3"/>
          <c:tx>
            <c:strRef>
              <c:f>Lapa1!$E$1</c:f>
              <c:strCache>
                <c:ptCount val="1"/>
                <c:pt idx="0">
                  <c:v>Gadījumu skaits - aizsargājamā persona ir reibuma stāvoklī</c:v>
                </c:pt>
              </c:strCache>
            </c:strRef>
          </c:tx>
          <c:spPr>
            <a:solidFill>
              <a:schemeClr val="accent2">
                <a:lumMod val="50000"/>
                <a:alpha val="51000"/>
              </a:schemeClr>
            </a:solidFill>
            <a:ln>
              <a:noFill/>
            </a:ln>
            <a:effectLst/>
          </c:spPr>
          <c:cat>
            <c:numRef>
              <c:f>Lapa1!$A$2:$A$5</c:f>
              <c:numCache>
                <c:formatCode>General</c:formatCode>
                <c:ptCount val="4"/>
                <c:pt idx="0">
                  <c:v>2019</c:v>
                </c:pt>
                <c:pt idx="1">
                  <c:v>2020</c:v>
                </c:pt>
                <c:pt idx="2">
                  <c:v>2021</c:v>
                </c:pt>
                <c:pt idx="3">
                  <c:v>2022</c:v>
                </c:pt>
              </c:numCache>
            </c:numRef>
          </c:cat>
          <c:val>
            <c:numRef>
              <c:f>Lapa1!$E$2:$E$5</c:f>
              <c:numCache>
                <c:formatCode>General</c:formatCode>
                <c:ptCount val="4"/>
                <c:pt idx="0">
                  <c:v>221</c:v>
                </c:pt>
                <c:pt idx="1">
                  <c:v>244</c:v>
                </c:pt>
                <c:pt idx="2">
                  <c:v>284</c:v>
                </c:pt>
                <c:pt idx="3">
                  <c:v>277</c:v>
                </c:pt>
              </c:numCache>
            </c:numRef>
          </c:val>
          <c:extLst>
            <c:ext xmlns:c16="http://schemas.microsoft.com/office/drawing/2014/chart" uri="{C3380CC4-5D6E-409C-BE32-E72D297353CC}">
              <c16:uniqueId val="{00000003-FE42-4AB6-8F84-B64F08EB3AE3}"/>
            </c:ext>
          </c:extLst>
        </c:ser>
        <c:dLbls>
          <c:showLegendKey val="0"/>
          <c:showVal val="0"/>
          <c:showCatName val="0"/>
          <c:showSerName val="0"/>
          <c:showPercent val="0"/>
          <c:showBubbleSize val="0"/>
        </c:dLbls>
        <c:axId val="2076950656"/>
        <c:axId val="2076951904"/>
      </c:areaChart>
      <c:barChart>
        <c:barDir val="col"/>
        <c:grouping val="clustered"/>
        <c:varyColors val="0"/>
        <c:ser>
          <c:idx val="0"/>
          <c:order val="0"/>
          <c:tx>
            <c:strRef>
              <c:f>Lapa1!$B$1</c:f>
              <c:strCache>
                <c:ptCount val="1"/>
                <c:pt idx="0">
                  <c:v>Notikumi par ģimenes konfliktiem</c:v>
                </c:pt>
              </c:strCache>
            </c:strRef>
          </c:tx>
          <c:spPr>
            <a:solidFill>
              <a:schemeClr val="accent3">
                <a:lumMod val="90000"/>
                <a:lumOff val="10000"/>
                <a:alpha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20000"/>
                        <a:lumOff val="8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#,##0</c:formatCode>
                <c:ptCount val="4"/>
                <c:pt idx="0">
                  <c:v>1452</c:v>
                </c:pt>
                <c:pt idx="1">
                  <c:v>1499</c:v>
                </c:pt>
                <c:pt idx="2">
                  <c:v>1334</c:v>
                </c:pt>
                <c:pt idx="3">
                  <c:v>1351</c:v>
                </c:pt>
              </c:numCache>
            </c:numRef>
          </c:val>
          <c:extLst>
            <c:ext xmlns:c16="http://schemas.microsoft.com/office/drawing/2014/chart" uri="{C3380CC4-5D6E-409C-BE32-E72D297353CC}">
              <c16:uniqueId val="{00000000-FE42-4AB6-8F84-B64F08EB3AE3}"/>
            </c:ext>
          </c:extLst>
        </c:ser>
        <c:ser>
          <c:idx val="1"/>
          <c:order val="1"/>
          <c:tx>
            <c:strRef>
              <c:f>Lapa1!$C$1</c:f>
              <c:strCache>
                <c:ptCount val="1"/>
                <c:pt idx="0">
                  <c:v>Aizpildīts Ziņojums par apdraudējuma izvērtējumu</c:v>
                </c:pt>
              </c:strCache>
            </c:strRef>
          </c:tx>
          <c:spPr>
            <a:solidFill>
              <a:schemeClr val="accent3">
                <a:lumMod val="75000"/>
                <a:lumOff val="25000"/>
                <a:alpha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40000"/>
                        <a:lumOff val="6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918</c:v>
                </c:pt>
                <c:pt idx="1">
                  <c:v>916</c:v>
                </c:pt>
                <c:pt idx="2">
                  <c:v>851</c:v>
                </c:pt>
                <c:pt idx="3">
                  <c:v>930</c:v>
                </c:pt>
              </c:numCache>
            </c:numRef>
          </c:val>
          <c:extLst>
            <c:ext xmlns:c16="http://schemas.microsoft.com/office/drawing/2014/chart" uri="{C3380CC4-5D6E-409C-BE32-E72D297353CC}">
              <c16:uniqueId val="{00000001-FE42-4AB6-8F84-B64F08EB3AE3}"/>
            </c:ext>
          </c:extLst>
        </c:ser>
        <c:dLbls>
          <c:showLegendKey val="0"/>
          <c:showVal val="0"/>
          <c:showCatName val="0"/>
          <c:showSerName val="0"/>
          <c:showPercent val="0"/>
          <c:showBubbleSize val="0"/>
        </c:dLbls>
        <c:gapWidth val="186"/>
        <c:overlap val="48"/>
        <c:axId val="2076950656"/>
        <c:axId val="2076951904"/>
      </c:barChart>
      <c:lineChart>
        <c:grouping val="standard"/>
        <c:varyColors val="0"/>
        <c:ser>
          <c:idx val="4"/>
          <c:order val="4"/>
          <c:tx>
            <c:strRef>
              <c:f>Lapa1!$F$1</c:f>
              <c:strCache>
                <c:ptCount val="1"/>
                <c:pt idx="0">
                  <c:v>Gadījumu skaits - konflikts notika nepilngadīgas personas klātbūtnē</c:v>
                </c:pt>
              </c:strCache>
            </c:strRef>
          </c:tx>
          <c:spPr>
            <a:ln w="38100" cap="rnd">
              <a:solidFill>
                <a:schemeClr val="accent2">
                  <a:lumMod val="75000"/>
                </a:schemeClr>
              </a:solidFill>
              <a:round/>
            </a:ln>
            <a:effectLst/>
          </c:spPr>
          <c:marker>
            <c:symbol val="none"/>
          </c:marker>
          <c:cat>
            <c:numRef>
              <c:f>Lapa1!$A$2:$A$5</c:f>
              <c:numCache>
                <c:formatCode>General</c:formatCode>
                <c:ptCount val="4"/>
                <c:pt idx="0">
                  <c:v>2019</c:v>
                </c:pt>
                <c:pt idx="1">
                  <c:v>2020</c:v>
                </c:pt>
                <c:pt idx="2">
                  <c:v>2021</c:v>
                </c:pt>
                <c:pt idx="3">
                  <c:v>2022</c:v>
                </c:pt>
              </c:numCache>
            </c:numRef>
          </c:cat>
          <c:val>
            <c:numRef>
              <c:f>Lapa1!$F$2:$F$5</c:f>
              <c:numCache>
                <c:formatCode>General</c:formatCode>
                <c:ptCount val="4"/>
                <c:pt idx="0">
                  <c:v>172</c:v>
                </c:pt>
                <c:pt idx="1">
                  <c:v>187</c:v>
                </c:pt>
                <c:pt idx="2">
                  <c:v>166</c:v>
                </c:pt>
                <c:pt idx="3">
                  <c:v>207</c:v>
                </c:pt>
              </c:numCache>
            </c:numRef>
          </c:val>
          <c:smooth val="0"/>
          <c:extLst>
            <c:ext xmlns:c16="http://schemas.microsoft.com/office/drawing/2014/chart" uri="{C3380CC4-5D6E-409C-BE32-E72D297353CC}">
              <c16:uniqueId val="{00000004-FE42-4AB6-8F84-B64F08EB3AE3}"/>
            </c:ext>
          </c:extLst>
        </c:ser>
        <c:ser>
          <c:idx val="5"/>
          <c:order val="5"/>
          <c:tx>
            <c:strRef>
              <c:f>Lapa1!$G$1</c:f>
              <c:strCache>
                <c:ptCount val="1"/>
                <c:pt idx="0">
                  <c:v>Aizsargājamai personai ir redzami miesas bojājumi</c:v>
                </c:pt>
              </c:strCache>
            </c:strRef>
          </c:tx>
          <c:spPr>
            <a:ln w="38100" cap="rnd">
              <a:solidFill>
                <a:srgbClr val="C00000"/>
              </a:solidFill>
              <a:round/>
            </a:ln>
            <a:effectLst/>
          </c:spPr>
          <c:marker>
            <c:symbol val="none"/>
          </c:marker>
          <c:cat>
            <c:numRef>
              <c:f>Lapa1!$A$2:$A$5</c:f>
              <c:numCache>
                <c:formatCode>General</c:formatCode>
                <c:ptCount val="4"/>
                <c:pt idx="0">
                  <c:v>2019</c:v>
                </c:pt>
                <c:pt idx="1">
                  <c:v>2020</c:v>
                </c:pt>
                <c:pt idx="2">
                  <c:v>2021</c:v>
                </c:pt>
                <c:pt idx="3">
                  <c:v>2022</c:v>
                </c:pt>
              </c:numCache>
            </c:numRef>
          </c:cat>
          <c:val>
            <c:numRef>
              <c:f>Lapa1!$G$2:$G$5</c:f>
              <c:numCache>
                <c:formatCode>General</c:formatCode>
                <c:ptCount val="4"/>
                <c:pt idx="0">
                  <c:v>119</c:v>
                </c:pt>
                <c:pt idx="1">
                  <c:v>111</c:v>
                </c:pt>
                <c:pt idx="2">
                  <c:v>115</c:v>
                </c:pt>
                <c:pt idx="3">
                  <c:v>128</c:v>
                </c:pt>
              </c:numCache>
            </c:numRef>
          </c:val>
          <c:smooth val="0"/>
          <c:extLst>
            <c:ext xmlns:c16="http://schemas.microsoft.com/office/drawing/2014/chart" uri="{C3380CC4-5D6E-409C-BE32-E72D297353CC}">
              <c16:uniqueId val="{00000005-FE42-4AB6-8F84-B64F08EB3AE3}"/>
            </c:ext>
          </c:extLst>
        </c:ser>
        <c:dLbls>
          <c:showLegendKey val="0"/>
          <c:showVal val="0"/>
          <c:showCatName val="0"/>
          <c:showSerName val="0"/>
          <c:showPercent val="0"/>
          <c:showBubbleSize val="0"/>
        </c:dLbls>
        <c:marker val="1"/>
        <c:smooth val="0"/>
        <c:axId val="2076950656"/>
        <c:axId val="2076951904"/>
      </c:lineChart>
      <c:catAx>
        <c:axId val="207695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076951904"/>
        <c:crosses val="autoZero"/>
        <c:auto val="1"/>
        <c:lblAlgn val="ctr"/>
        <c:lblOffset val="100"/>
        <c:noMultiLvlLbl val="0"/>
      </c:catAx>
      <c:valAx>
        <c:axId val="2076951904"/>
        <c:scaling>
          <c:orientation val="minMax"/>
        </c:scaling>
        <c:delete val="1"/>
        <c:axPos val="l"/>
        <c:numFmt formatCode="General" sourceLinked="1"/>
        <c:majorTickMark val="none"/>
        <c:minorTickMark val="none"/>
        <c:tickLblPos val="nextTo"/>
        <c:crossAx val="2076950656"/>
        <c:crosses val="autoZero"/>
        <c:crossBetween val="between"/>
      </c:valAx>
      <c:spPr>
        <a:noFill/>
        <a:ln>
          <a:noFill/>
        </a:ln>
        <a:effectLst/>
      </c:spPr>
    </c:plotArea>
    <c:legend>
      <c:legendPos val="t"/>
      <c:layout>
        <c:manualLayout>
          <c:xMode val="edge"/>
          <c:yMode val="edge"/>
          <c:x val="4.5403925796570009E-2"/>
          <c:y val="7.6090995682504339E-2"/>
          <c:w val="0.92800029668733874"/>
          <c:h val="0.15705892262782337"/>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VARMĀKAS</a:t>
            </a:r>
          </a:p>
        </c:rich>
      </c:tx>
      <c:layout>
        <c:manualLayout>
          <c:xMode val="edge"/>
          <c:yMode val="edge"/>
          <c:x val="0.76280317873845249"/>
          <c:y val="1.165848675412306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4.8920637363153593E-2"/>
          <c:y val="9.3531590296266051E-2"/>
          <c:w val="0.93948451307400216"/>
          <c:h val="0.83892086683733158"/>
        </c:manualLayout>
      </c:layout>
      <c:barChart>
        <c:barDir val="bar"/>
        <c:grouping val="clustered"/>
        <c:varyColors val="0"/>
        <c:ser>
          <c:idx val="0"/>
          <c:order val="0"/>
          <c:tx>
            <c:strRef>
              <c:f>Lapa1!$B$1</c:f>
              <c:strCache>
                <c:ptCount val="1"/>
                <c:pt idx="0">
                  <c:v>Pieņemts lēmums par varmākas nošķiršanu</c:v>
                </c:pt>
              </c:strCache>
            </c:strRef>
          </c:tx>
          <c:spPr>
            <a:solidFill>
              <a:schemeClr val="accent3">
                <a:lumMod val="75000"/>
                <a:lumOff val="25000"/>
                <a:alpha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40000"/>
                        <a:lumOff val="6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#,##0</c:formatCode>
                <c:ptCount val="4"/>
                <c:pt idx="0">
                  <c:v>12</c:v>
                </c:pt>
                <c:pt idx="1">
                  <c:v>10</c:v>
                </c:pt>
                <c:pt idx="2">
                  <c:v>9</c:v>
                </c:pt>
                <c:pt idx="3">
                  <c:v>13</c:v>
                </c:pt>
              </c:numCache>
            </c:numRef>
          </c:val>
          <c:extLst>
            <c:ext xmlns:c16="http://schemas.microsoft.com/office/drawing/2014/chart" uri="{C3380CC4-5D6E-409C-BE32-E72D297353CC}">
              <c16:uniqueId val="{00000002-0E88-49E2-9F6D-7C83C17E8E06}"/>
            </c:ext>
          </c:extLst>
        </c:ser>
        <c:ser>
          <c:idx val="1"/>
          <c:order val="1"/>
          <c:tx>
            <c:strRef>
              <c:f>Lapa1!$C$1</c:f>
              <c:strCache>
                <c:ptCount val="1"/>
                <c:pt idx="0">
                  <c:v>Aizturēti par atrašanos mājoklī reibumā un var nodarīt kaitējumu</c:v>
                </c:pt>
              </c:strCache>
            </c:strRef>
          </c:tx>
          <c:spPr>
            <a:solidFill>
              <a:schemeClr val="accent3">
                <a:lumMod val="90000"/>
                <a:lumOff val="10000"/>
                <a:alpha val="72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accent2">
                        <a:lumMod val="20000"/>
                        <a:lumOff val="8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199</c:v>
                </c:pt>
                <c:pt idx="1">
                  <c:v>139</c:v>
                </c:pt>
                <c:pt idx="2">
                  <c:v>149</c:v>
                </c:pt>
                <c:pt idx="3">
                  <c:v>160</c:v>
                </c:pt>
              </c:numCache>
            </c:numRef>
          </c:val>
          <c:extLst>
            <c:ext xmlns:c16="http://schemas.microsoft.com/office/drawing/2014/chart" uri="{C3380CC4-5D6E-409C-BE32-E72D297353CC}">
              <c16:uniqueId val="{00000003-0E88-49E2-9F6D-7C83C17E8E06}"/>
            </c:ext>
          </c:extLst>
        </c:ser>
        <c:dLbls>
          <c:showLegendKey val="0"/>
          <c:showVal val="0"/>
          <c:showCatName val="0"/>
          <c:showSerName val="0"/>
          <c:showPercent val="0"/>
          <c:showBubbleSize val="0"/>
        </c:dLbls>
        <c:gapWidth val="37"/>
        <c:axId val="2076950656"/>
        <c:axId val="2076951904"/>
      </c:barChart>
      <c:catAx>
        <c:axId val="20769506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076951904"/>
        <c:crosses val="autoZero"/>
        <c:auto val="1"/>
        <c:lblAlgn val="ctr"/>
        <c:lblOffset val="100"/>
        <c:noMultiLvlLbl val="0"/>
      </c:catAx>
      <c:valAx>
        <c:axId val="2076951904"/>
        <c:scaling>
          <c:orientation val="minMax"/>
        </c:scaling>
        <c:delete val="1"/>
        <c:axPos val="b"/>
        <c:numFmt formatCode="#,##0" sourceLinked="1"/>
        <c:majorTickMark val="none"/>
        <c:minorTickMark val="none"/>
        <c:tickLblPos val="nextTo"/>
        <c:crossAx val="2076950656"/>
        <c:crosses val="autoZero"/>
        <c:crossBetween val="between"/>
      </c:valAx>
      <c:spPr>
        <a:noFill/>
        <a:ln>
          <a:noFill/>
        </a:ln>
        <a:effectLst/>
      </c:spPr>
    </c:plotArea>
    <c:legend>
      <c:legendPos val="t"/>
      <c:layout>
        <c:manualLayout>
          <c:xMode val="edge"/>
          <c:yMode val="edge"/>
          <c:x val="0.61560136006951183"/>
          <c:y val="0.33333203036716641"/>
          <c:w val="0.371685329425398"/>
          <c:h val="0.24449165130351105"/>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lv-LV" sz="2160" b="1" i="0" u="none" strike="noStrike" kern="1200" cap="all" spc="120" normalizeH="0" baseline="0" dirty="0">
                <a:solidFill>
                  <a:schemeClr val="tx1"/>
                </a:solidFill>
                <a:effectLst/>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Personas nogādātas:</a:t>
            </a:r>
          </a:p>
        </c:rich>
      </c:tx>
      <c:layout>
        <c:manualLayout>
          <c:xMode val="edge"/>
          <c:yMode val="edge"/>
          <c:x val="0.7358215078692234"/>
          <c:y val="3.2546346887376829E-2"/>
        </c:manualLayout>
      </c:layout>
      <c:overlay val="0"/>
      <c:spPr>
        <a:noFill/>
        <a:ln>
          <a:noFill/>
        </a:ln>
        <a:effectLst/>
      </c:spPr>
      <c:txPr>
        <a:bodyPr rot="0" spcFirstLastPara="1" vertOverflow="ellipsis" vert="horz" wrap="square" anchor="ctr" anchorCtr="1"/>
        <a:lstStyle/>
        <a:p>
          <a:pPr>
            <a:defRPr lang="lv-LV" sz="2160" b="1" i="0" u="none" strike="noStrike" kern="1200" cap="all" spc="120" normalizeH="0" baseline="0" dirty="0">
              <a:solidFill>
                <a:schemeClr val="tx1"/>
              </a:solidFill>
              <a:effectLst/>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1888841766640889E-2"/>
          <c:y val="4.069227994320445E-2"/>
          <c:w val="0.6215505739532855"/>
          <c:h val="0.89522211216403136"/>
        </c:manualLayout>
      </c:layout>
      <c:bar3DChart>
        <c:barDir val="col"/>
        <c:grouping val="stacked"/>
        <c:varyColors val="0"/>
        <c:ser>
          <c:idx val="0"/>
          <c:order val="0"/>
          <c:tx>
            <c:strRef>
              <c:f>Лист1!$B$1</c:f>
              <c:strCache>
                <c:ptCount val="1"/>
                <c:pt idx="0">
                  <c:v>Valsts policijā</c:v>
                </c:pt>
              </c:strCache>
            </c:strRef>
          </c:tx>
          <c:spPr>
            <a:solidFill>
              <a:schemeClr val="accent2">
                <a:alpha val="9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1846</c:v>
                </c:pt>
                <c:pt idx="1">
                  <c:v>1683</c:v>
                </c:pt>
                <c:pt idx="2">
                  <c:v>1100</c:v>
                </c:pt>
                <c:pt idx="3">
                  <c:v>1118</c:v>
                </c:pt>
              </c:numCache>
            </c:numRef>
          </c:val>
          <c:extLst>
            <c:ext xmlns:c16="http://schemas.microsoft.com/office/drawing/2014/chart" uri="{C3380CC4-5D6E-409C-BE32-E72D297353CC}">
              <c16:uniqueId val="{00000000-5F37-4844-ABAF-4D2FDD157529}"/>
            </c:ext>
          </c:extLst>
        </c:ser>
        <c:ser>
          <c:idx val="1"/>
          <c:order val="1"/>
          <c:tx>
            <c:strRef>
              <c:f>Лист1!$C$1</c:f>
              <c:strCache>
                <c:ptCount val="1"/>
                <c:pt idx="0">
                  <c:v>RPP Dežūrdaļās</c:v>
                </c:pt>
              </c:strCache>
            </c:strRef>
          </c:tx>
          <c:spPr>
            <a:solidFill>
              <a:schemeClr val="accent4">
                <a:alpha val="9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Лист1!$C$2:$C$5</c:f>
              <c:numCache>
                <c:formatCode>General</c:formatCode>
                <c:ptCount val="4"/>
                <c:pt idx="0">
                  <c:v>2362</c:v>
                </c:pt>
                <c:pt idx="1">
                  <c:v>1015</c:v>
                </c:pt>
                <c:pt idx="2">
                  <c:v>734</c:v>
                </c:pt>
                <c:pt idx="3">
                  <c:v>721</c:v>
                </c:pt>
              </c:numCache>
            </c:numRef>
          </c:val>
          <c:extLst>
            <c:ext xmlns:c16="http://schemas.microsoft.com/office/drawing/2014/chart" uri="{C3380CC4-5D6E-409C-BE32-E72D297353CC}">
              <c16:uniqueId val="{00000001-5F37-4844-ABAF-4D2FDD157529}"/>
            </c:ext>
          </c:extLst>
        </c:ser>
        <c:ser>
          <c:idx val="2"/>
          <c:order val="2"/>
          <c:tx>
            <c:strRef>
              <c:f>Лист1!$D$1</c:f>
              <c:strCache>
                <c:ptCount val="1"/>
                <c:pt idx="0">
                  <c:v>NMPD vai ārstniecības iestādē</c:v>
                </c:pt>
              </c:strCache>
            </c:strRef>
          </c:tx>
          <c:spPr>
            <a:solidFill>
              <a:schemeClr val="accent6">
                <a:alpha val="9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Лист1!$D$2:$D$5</c:f>
              <c:numCache>
                <c:formatCode>General</c:formatCode>
                <c:ptCount val="4"/>
                <c:pt idx="0">
                  <c:v>1667</c:v>
                </c:pt>
                <c:pt idx="1">
                  <c:v>1323</c:v>
                </c:pt>
                <c:pt idx="2">
                  <c:v>1292</c:v>
                </c:pt>
                <c:pt idx="3">
                  <c:v>1469</c:v>
                </c:pt>
              </c:numCache>
            </c:numRef>
          </c:val>
          <c:extLst>
            <c:ext xmlns:c16="http://schemas.microsoft.com/office/drawing/2014/chart" uri="{C3380CC4-5D6E-409C-BE32-E72D297353CC}">
              <c16:uniqueId val="{00000002-5F37-4844-ABAF-4D2FDD157529}"/>
            </c:ext>
          </c:extLst>
        </c:ser>
        <c:ser>
          <c:idx val="3"/>
          <c:order val="3"/>
          <c:tx>
            <c:strRef>
              <c:f>Лист1!$E$1</c:f>
              <c:strCache>
                <c:ptCount val="1"/>
                <c:pt idx="0">
                  <c:v>Patversmēs</c:v>
                </c:pt>
              </c:strCache>
            </c:strRef>
          </c:tx>
          <c:spPr>
            <a:solidFill>
              <a:srgbClr val="B1E900">
                <a:alpha val="94000"/>
              </a:srgb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Лист1!$E$2:$E$5</c:f>
              <c:numCache>
                <c:formatCode>General</c:formatCode>
                <c:ptCount val="4"/>
                <c:pt idx="0">
                  <c:v>7245</c:v>
                </c:pt>
                <c:pt idx="1">
                  <c:v>6180</c:v>
                </c:pt>
                <c:pt idx="2">
                  <c:v>6630</c:v>
                </c:pt>
                <c:pt idx="3">
                  <c:v>7197</c:v>
                </c:pt>
              </c:numCache>
            </c:numRef>
          </c:val>
          <c:extLst>
            <c:ext xmlns:c16="http://schemas.microsoft.com/office/drawing/2014/chart" uri="{C3380CC4-5D6E-409C-BE32-E72D297353CC}">
              <c16:uniqueId val="{00000003-5F37-4844-ABAF-4D2FDD157529}"/>
            </c:ext>
          </c:extLst>
        </c:ser>
        <c:ser>
          <c:idx val="4"/>
          <c:order val="4"/>
          <c:tx>
            <c:strRef>
              <c:f>Лист1!$F$1</c:f>
              <c:strCache>
                <c:ptCount val="1"/>
                <c:pt idx="0">
                  <c:v>Dzīvesvietā</c:v>
                </c:pt>
              </c:strCache>
            </c:strRef>
          </c:tx>
          <c:spPr>
            <a:solidFill>
              <a:srgbClr val="1EB674">
                <a:alpha val="90000"/>
              </a:srgb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Лист1!$F$2:$F$5</c:f>
              <c:numCache>
                <c:formatCode>General</c:formatCode>
                <c:ptCount val="4"/>
                <c:pt idx="0">
                  <c:v>1339</c:v>
                </c:pt>
                <c:pt idx="1">
                  <c:v>1212</c:v>
                </c:pt>
                <c:pt idx="2">
                  <c:v>1397</c:v>
                </c:pt>
                <c:pt idx="3">
                  <c:v>1404</c:v>
                </c:pt>
              </c:numCache>
            </c:numRef>
          </c:val>
          <c:extLst>
            <c:ext xmlns:c16="http://schemas.microsoft.com/office/drawing/2014/chart" uri="{C3380CC4-5D6E-409C-BE32-E72D297353CC}">
              <c16:uniqueId val="{00000004-5F37-4844-ABAF-4D2FDD157529}"/>
            </c:ext>
          </c:extLst>
        </c:ser>
        <c:dLbls>
          <c:showLegendKey val="0"/>
          <c:showVal val="1"/>
          <c:showCatName val="0"/>
          <c:showSerName val="0"/>
          <c:showPercent val="0"/>
          <c:showBubbleSize val="0"/>
        </c:dLbls>
        <c:gapWidth val="79"/>
        <c:shape val="box"/>
        <c:axId val="67729280"/>
        <c:axId val="67730816"/>
        <c:axId val="0"/>
      </c:bar3DChart>
      <c:catAx>
        <c:axId val="67729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crossAx val="67730816"/>
        <c:crosses val="autoZero"/>
        <c:auto val="1"/>
        <c:lblAlgn val="ctr"/>
        <c:lblOffset val="100"/>
        <c:noMultiLvlLbl val="0"/>
      </c:catAx>
      <c:valAx>
        <c:axId val="67730816"/>
        <c:scaling>
          <c:orientation val="minMax"/>
        </c:scaling>
        <c:delete val="1"/>
        <c:axPos val="l"/>
        <c:numFmt formatCode="General" sourceLinked="1"/>
        <c:majorTickMark val="none"/>
        <c:minorTickMark val="none"/>
        <c:tickLblPos val="nextTo"/>
        <c:crossAx val="67729280"/>
        <c:crosses val="autoZero"/>
        <c:crossBetween val="between"/>
      </c:valAx>
      <c:spPr>
        <a:noFill/>
        <a:ln>
          <a:noFill/>
        </a:ln>
        <a:effectLst/>
      </c:spPr>
    </c:plotArea>
    <c:legend>
      <c:legendPos val="r"/>
      <c:layout>
        <c:manualLayout>
          <c:xMode val="edge"/>
          <c:yMode val="edge"/>
          <c:x val="0.60543010752688153"/>
          <c:y val="0.22619364367885575"/>
          <c:w val="0.36672212344424687"/>
          <c:h val="0.68584378627828524"/>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layout>
        <c:manualLayout>
          <c:xMode val="edge"/>
          <c:yMode val="edge"/>
          <c:x val="0.49927356390225647"/>
          <c:y val="1.2597831961390629E-2"/>
        </c:manualLayout>
      </c:layout>
      <c:overlay val="0"/>
      <c:spPr>
        <a:noFill/>
        <a:ln>
          <a:noFill/>
        </a:ln>
        <a:effectLst/>
      </c:spPr>
      <c:txPr>
        <a:bodyPr rot="0" spcFirstLastPara="1" vertOverflow="ellipsis" vert="horz" wrap="square" anchor="ctr" anchorCtr="1"/>
        <a:lstStyle/>
        <a:p>
          <a:pPr algn="r">
            <a:defRPr lang="en-US" sz="2160" b="1" i="0" u="none" strike="noStrike" kern="1200" cap="all" spc="120" normalizeH="0" baseline="0">
              <a:solidFill>
                <a:schemeClr val="tx1"/>
              </a:solidFill>
              <a:effectLst/>
              <a:latin typeface="+mn-lt"/>
              <a:ea typeface="+mn-ea"/>
              <a:cs typeface="+mn-cs"/>
            </a:defRPr>
          </a:pPr>
          <a:endParaRPr lang="lv-LV"/>
        </a:p>
      </c:txPr>
    </c:title>
    <c:autoTitleDeleted val="0"/>
    <c:plotArea>
      <c:layout>
        <c:manualLayout>
          <c:layoutTarget val="inner"/>
          <c:xMode val="edge"/>
          <c:yMode val="edge"/>
          <c:x val="0.1186039695063098"/>
          <c:y val="0.18594610266739914"/>
          <c:w val="0.76747312547601809"/>
          <c:h val="0.66643974851204135"/>
        </c:manualLayout>
      </c:layout>
      <c:ofPieChart>
        <c:ofPieType val="bar"/>
        <c:varyColors val="1"/>
        <c:ser>
          <c:idx val="0"/>
          <c:order val="0"/>
          <c:tx>
            <c:strRef>
              <c:f>Lapa1!$B$1</c:f>
              <c:strCache>
                <c:ptCount val="1"/>
                <c:pt idx="0">
                  <c:v>Policijas redzeslokā nonākušas personas RPP struktūrvienībās</c:v>
                </c:pt>
              </c:strCache>
            </c:strRef>
          </c:tx>
          <c:spPr>
            <a:scene3d>
              <a:camera prst="orthographicFront"/>
              <a:lightRig rig="threePt" dir="t">
                <a:rot lat="0" lon="0" rev="1200000"/>
              </a:lightRig>
            </a:scene3d>
            <a:sp3d prstMaterial="dkEdge">
              <a:bevelT w="63500" h="25400"/>
            </a:sp3d>
          </c:spPr>
          <c:explosion val="4"/>
          <c:dPt>
            <c:idx val="0"/>
            <c:bubble3D val="0"/>
            <c:spPr>
              <a:gradFill rotWithShape="1">
                <a:gsLst>
                  <a:gs pos="0">
                    <a:schemeClr val="accent6">
                      <a:tint val="44000"/>
                      <a:tint val="100000"/>
                      <a:shade val="100000"/>
                      <a:satMod val="129999"/>
                    </a:schemeClr>
                  </a:gs>
                  <a:gs pos="100000">
                    <a:schemeClr val="accent6">
                      <a:tint val="44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1-EFC6-41ED-9DEB-B120DA1CD54E}"/>
              </c:ext>
            </c:extLst>
          </c:dPt>
          <c:dPt>
            <c:idx val="1"/>
            <c:bubble3D val="0"/>
            <c:spPr>
              <a:gradFill rotWithShape="1">
                <a:gsLst>
                  <a:gs pos="0">
                    <a:schemeClr val="accent6">
                      <a:tint val="58000"/>
                      <a:tint val="100000"/>
                      <a:shade val="100000"/>
                      <a:satMod val="129999"/>
                    </a:schemeClr>
                  </a:gs>
                  <a:gs pos="100000">
                    <a:schemeClr val="accent6">
                      <a:tint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3-EFC6-41ED-9DEB-B120DA1CD54E}"/>
              </c:ext>
            </c:extLst>
          </c:dPt>
          <c:dPt>
            <c:idx val="2"/>
            <c:bubble3D val="0"/>
            <c:spPr>
              <a:gradFill rotWithShape="1">
                <a:gsLst>
                  <a:gs pos="0">
                    <a:schemeClr val="accent6">
                      <a:tint val="72000"/>
                      <a:tint val="100000"/>
                      <a:shade val="100000"/>
                      <a:satMod val="129999"/>
                    </a:schemeClr>
                  </a:gs>
                  <a:gs pos="100000">
                    <a:schemeClr val="accent6">
                      <a:tint val="72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5-EFC6-41ED-9DEB-B120DA1CD54E}"/>
              </c:ext>
            </c:extLst>
          </c:dPt>
          <c:dPt>
            <c:idx val="3"/>
            <c:bubble3D val="0"/>
            <c:spPr>
              <a:gradFill rotWithShape="1">
                <a:gsLst>
                  <a:gs pos="0">
                    <a:schemeClr val="accent6">
                      <a:tint val="86000"/>
                      <a:tint val="100000"/>
                      <a:shade val="100000"/>
                      <a:satMod val="129999"/>
                    </a:schemeClr>
                  </a:gs>
                  <a:gs pos="100000">
                    <a:schemeClr val="accent6">
                      <a:tint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7-EFC6-41ED-9DEB-B120DA1CD54E}"/>
              </c:ext>
            </c:extLst>
          </c:dPt>
          <c:dPt>
            <c:idx val="4"/>
            <c:bubble3D val="0"/>
            <c:spPr>
              <a:gradFill rotWithShape="1">
                <a:gsLst>
                  <a:gs pos="0">
                    <a:schemeClr val="accent6">
                      <a:tint val="100000"/>
                      <a:shade val="100000"/>
                      <a:satMod val="129999"/>
                    </a:schemeClr>
                  </a:gs>
                  <a:gs pos="100000">
                    <a:schemeClr val="accent6">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9-EFC6-41ED-9DEB-B120DA1CD54E}"/>
              </c:ext>
            </c:extLst>
          </c:dPt>
          <c:dPt>
            <c:idx val="5"/>
            <c:bubble3D val="0"/>
            <c:spPr>
              <a:gradFill rotWithShape="1">
                <a:gsLst>
                  <a:gs pos="0">
                    <a:schemeClr val="accent6">
                      <a:shade val="86000"/>
                      <a:tint val="100000"/>
                      <a:shade val="100000"/>
                      <a:satMod val="129999"/>
                    </a:schemeClr>
                  </a:gs>
                  <a:gs pos="100000">
                    <a:schemeClr val="accent6">
                      <a:shade val="86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B-EFC6-41ED-9DEB-B120DA1CD54E}"/>
              </c:ext>
            </c:extLst>
          </c:dPt>
          <c:dPt>
            <c:idx val="6"/>
            <c:bubble3D val="0"/>
            <c:spPr>
              <a:gradFill rotWithShape="1">
                <a:gsLst>
                  <a:gs pos="0">
                    <a:schemeClr val="accent6">
                      <a:shade val="72000"/>
                      <a:tint val="100000"/>
                      <a:shade val="100000"/>
                      <a:satMod val="129999"/>
                    </a:schemeClr>
                  </a:gs>
                  <a:gs pos="100000">
                    <a:schemeClr val="accent6">
                      <a:shade val="72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D-EFC6-41ED-9DEB-B120DA1CD54E}"/>
              </c:ext>
            </c:extLst>
          </c:dPt>
          <c:dPt>
            <c:idx val="7"/>
            <c:bubble3D val="0"/>
            <c:spPr>
              <a:gradFill rotWithShape="1">
                <a:gsLst>
                  <a:gs pos="0">
                    <a:schemeClr val="accent6">
                      <a:shade val="58000"/>
                      <a:tint val="100000"/>
                      <a:shade val="100000"/>
                      <a:satMod val="129999"/>
                    </a:schemeClr>
                  </a:gs>
                  <a:gs pos="100000">
                    <a:schemeClr val="accent6">
                      <a:shade val="58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0F-EFC6-41ED-9DEB-B120DA1CD54E}"/>
              </c:ext>
            </c:extLst>
          </c:dPt>
          <c:dPt>
            <c:idx val="8"/>
            <c:bubble3D val="0"/>
            <c:spPr>
              <a:gradFill rotWithShape="1">
                <a:gsLst>
                  <a:gs pos="0">
                    <a:schemeClr val="accent6">
                      <a:shade val="44000"/>
                      <a:tint val="100000"/>
                      <a:shade val="100000"/>
                      <a:satMod val="129999"/>
                    </a:schemeClr>
                  </a:gs>
                  <a:gs pos="100000">
                    <a:schemeClr val="accent6">
                      <a:shade val="44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1-EFC6-41ED-9DEB-B120DA1CD54E}"/>
              </c:ext>
            </c:extLst>
          </c:dPt>
          <c:dPt>
            <c:idx val="9"/>
            <c:bubble3D val="0"/>
            <c:spPr>
              <a:gradFill rotWithShape="1">
                <a:gsLst>
                  <a:gs pos="0">
                    <a:schemeClr val="accent6">
                      <a:shade val="44000"/>
                      <a:tint val="100000"/>
                      <a:shade val="100000"/>
                      <a:satMod val="129999"/>
                    </a:schemeClr>
                  </a:gs>
                  <a:gs pos="100000">
                    <a:schemeClr val="accent6">
                      <a:shade val="4400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1200000"/>
                </a:lightRig>
              </a:scene3d>
              <a:sp3d prstMaterial="dkEdge">
                <a:bevelT w="63500" h="25400"/>
              </a:sp3d>
            </c:spPr>
            <c:extLst>
              <c:ext xmlns:c16="http://schemas.microsoft.com/office/drawing/2014/chart" uri="{C3380CC4-5D6E-409C-BE32-E72D297353CC}">
                <c16:uniqueId val="{00000013-EFC6-41ED-9DEB-B120DA1CD54E}"/>
              </c:ext>
            </c:extLst>
          </c:dPt>
          <c:dLbls>
            <c:dLbl>
              <c:idx val="0"/>
              <c:layout>
                <c:manualLayout>
                  <c:x val="-3.5771125832069608E-2"/>
                  <c:y val="3.4568460725693639E-2"/>
                </c:manualLayout>
              </c:layout>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EFC6-41ED-9DEB-B120DA1CD54E}"/>
                </c:ext>
              </c:extLst>
            </c:dLbl>
            <c:dLbl>
              <c:idx val="1"/>
              <c:layout>
                <c:manualLayout>
                  <c:x val="6.9653024663926255E-2"/>
                  <c:y val="2.995870063375242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3-EFC6-41ED-9DEB-B120DA1CD54E}"/>
                </c:ext>
              </c:extLst>
            </c:dLbl>
            <c:dLbl>
              <c:idx val="2"/>
              <c:layout>
                <c:manualLayout>
                  <c:x val="2.9749037255565981E-2"/>
                  <c:y val="8.6090177396472761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5-EFC6-41ED-9DEB-B120DA1CD54E}"/>
                </c:ext>
              </c:extLst>
            </c:dLbl>
            <c:dLbl>
              <c:idx val="3"/>
              <c:layout>
                <c:manualLayout>
                  <c:x val="1.9124381092863844E-2"/>
                  <c:y val="-5.8294141374826058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7-EFC6-41ED-9DEB-B120DA1CD54E}"/>
                </c:ext>
              </c:extLst>
            </c:dLbl>
            <c:dLbl>
              <c:idx val="4"/>
              <c:layout>
                <c:manualLayout>
                  <c:x val="2.5471902051043861E-2"/>
                  <c:y val="-2.215386714774096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9-EFC6-41ED-9DEB-B120DA1CD54E}"/>
                </c:ext>
              </c:extLst>
            </c:dLbl>
            <c:dLbl>
              <c:idx val="5"/>
              <c:layout>
                <c:manualLayout>
                  <c:x val="-2.7932137393034052E-2"/>
                  <c:y val="-3.4533764139585719E-2"/>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B-EFC6-41ED-9DEB-B120DA1CD54E}"/>
                </c:ext>
              </c:extLst>
            </c:dLbl>
            <c:dLbl>
              <c:idx val="7"/>
              <c:layout>
                <c:manualLayout>
                  <c:x val="-1.5582649026538526E-16"/>
                  <c:y val="2.461713092572624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0F-EFC6-41ED-9DEB-B120DA1CD54E}"/>
                </c:ext>
              </c:extLst>
            </c:dLbl>
            <c:dLbl>
              <c:idx val="8"/>
              <c:layout>
                <c:manualLayout>
                  <c:x val="-1.5582649026538526E-16"/>
                  <c:y val="4.9234261851451577E-3"/>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1-EFC6-41ED-9DEB-B120DA1CD54E}"/>
                </c:ext>
              </c:extLst>
            </c:dLbl>
            <c:dLbl>
              <c:idx val="9"/>
              <c:layout>
                <c:manualLayout>
                  <c:x val="-1.2749587395242564E-2"/>
                  <c:y val="-9.0261770682652285E-17"/>
                </c:manualLayout>
              </c:layout>
              <c:dLblPos val="bestFit"/>
              <c:showLegendKey val="0"/>
              <c:showVal val="0"/>
              <c:showCatName val="1"/>
              <c:showSerName val="0"/>
              <c:showPercent val="1"/>
              <c:showBubbleSize val="0"/>
              <c:separator> </c:separator>
              <c:extLst>
                <c:ext xmlns:c15="http://schemas.microsoft.com/office/drawing/2012/chart" uri="{CE6537A1-D6FC-4f65-9D91-7224C49458BB}"/>
                <c:ext xmlns:c16="http://schemas.microsoft.com/office/drawing/2014/chart" uri="{C3380CC4-5D6E-409C-BE32-E72D297353CC}">
                  <c16:uniqueId val="{00000013-EFC6-41ED-9DEB-B120DA1CD54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Kurzeme</c:v>
                </c:pt>
                <c:pt idx="1">
                  <c:v>Centrs</c:v>
                </c:pt>
                <c:pt idx="2">
                  <c:v>Latgale</c:v>
                </c:pt>
                <c:pt idx="3">
                  <c:v>Ziemeļi</c:v>
                </c:pt>
                <c:pt idx="4">
                  <c:v>Vidzeme</c:v>
                </c:pt>
                <c:pt idx="5">
                  <c:v>Zemgale</c:v>
                </c:pt>
                <c:pt idx="6">
                  <c:v>BLPN</c:v>
                </c:pt>
                <c:pt idx="7">
                  <c:v>DŪCAP</c:v>
                </c:pt>
                <c:pt idx="8">
                  <c:v>OVDUP</c:v>
                </c:pt>
              </c:strCache>
            </c:strRef>
          </c:cat>
          <c:val>
            <c:numRef>
              <c:f>Lapa1!$B$2:$B$10</c:f>
              <c:numCache>
                <c:formatCode>General</c:formatCode>
                <c:ptCount val="9"/>
                <c:pt idx="0">
                  <c:v>15779</c:v>
                </c:pt>
                <c:pt idx="1">
                  <c:v>15237</c:v>
                </c:pt>
                <c:pt idx="2">
                  <c:v>14790</c:v>
                </c:pt>
                <c:pt idx="3">
                  <c:v>14260</c:v>
                </c:pt>
                <c:pt idx="4">
                  <c:v>12129</c:v>
                </c:pt>
                <c:pt idx="5">
                  <c:v>11560</c:v>
                </c:pt>
                <c:pt idx="6">
                  <c:v>6568</c:v>
                </c:pt>
                <c:pt idx="7">
                  <c:v>6318</c:v>
                </c:pt>
                <c:pt idx="8">
                  <c:v>2641</c:v>
                </c:pt>
              </c:numCache>
            </c:numRef>
          </c:val>
          <c:extLst>
            <c:ext xmlns:c16="http://schemas.microsoft.com/office/drawing/2014/chart" uri="{C3380CC4-5D6E-409C-BE32-E72D297353CC}">
              <c16:uniqueId val="{00000014-EFC6-41ED-9DEB-B120DA1CD54E}"/>
            </c:ext>
          </c:extLst>
        </c:ser>
        <c:dLbls>
          <c:dLblPos val="in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359"/>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451188188582072E-2"/>
          <c:y val="9.2744294356206597E-2"/>
          <c:w val="0.98548811811417925"/>
          <c:h val="0.90540237687489444"/>
        </c:manualLayout>
      </c:layout>
      <c:pie3DChart>
        <c:varyColors val="1"/>
        <c:ser>
          <c:idx val="0"/>
          <c:order val="0"/>
          <c:tx>
            <c:strRef>
              <c:f>Lapa1!$B$1</c:f>
              <c:strCache>
                <c:ptCount val="1"/>
                <c:pt idx="0">
                  <c:v>Kolonna1</c:v>
                </c:pt>
              </c:strCache>
            </c:strRef>
          </c:tx>
          <c:explosion val="6"/>
          <c:dPt>
            <c:idx val="0"/>
            <c:bubble3D val="0"/>
            <c:spPr>
              <a:solidFill>
                <a:schemeClr val="accent2"/>
              </a:solidFill>
              <a:ln>
                <a:noFill/>
              </a:ln>
              <a:effectLst/>
              <a:scene3d>
                <a:camera prst="orthographicFront"/>
                <a:lightRig rig="threePt" dir="t"/>
              </a:scene3d>
              <a:sp3d>
                <a:bevelT/>
              </a:sp3d>
            </c:spPr>
            <c:extLst>
              <c:ext xmlns:c16="http://schemas.microsoft.com/office/drawing/2014/chart" uri="{C3380CC4-5D6E-409C-BE32-E72D297353CC}">
                <c16:uniqueId val="{00000001-1414-421B-970E-3BBBC52E5ADE}"/>
              </c:ext>
            </c:extLst>
          </c:dPt>
          <c:dPt>
            <c:idx val="1"/>
            <c:bubble3D val="0"/>
            <c:spPr>
              <a:solidFill>
                <a:schemeClr val="accent4"/>
              </a:solidFill>
              <a:ln>
                <a:noFill/>
              </a:ln>
              <a:effectLst/>
              <a:scene3d>
                <a:camera prst="orthographicFront"/>
                <a:lightRig rig="threePt" dir="t"/>
              </a:scene3d>
              <a:sp3d>
                <a:bevelT/>
              </a:sp3d>
            </c:spPr>
            <c:extLst>
              <c:ext xmlns:c16="http://schemas.microsoft.com/office/drawing/2014/chart" uri="{C3380CC4-5D6E-409C-BE32-E72D297353CC}">
                <c16:uniqueId val="{00000003-1414-421B-970E-3BBBC52E5ADE}"/>
              </c:ext>
            </c:extLst>
          </c:dPt>
          <c:dPt>
            <c:idx val="2"/>
            <c:bubble3D val="0"/>
            <c:explosion val="5"/>
            <c:spPr>
              <a:solidFill>
                <a:schemeClr val="accent6"/>
              </a:solidFill>
              <a:ln>
                <a:noFill/>
              </a:ln>
              <a:effectLst/>
              <a:scene3d>
                <a:camera prst="orthographicFront"/>
                <a:lightRig rig="threePt" dir="t"/>
              </a:scene3d>
              <a:sp3d>
                <a:bevelT/>
              </a:sp3d>
            </c:spPr>
            <c:extLst>
              <c:ext xmlns:c16="http://schemas.microsoft.com/office/drawing/2014/chart" uri="{C3380CC4-5D6E-409C-BE32-E72D297353CC}">
                <c16:uniqueId val="{00000005-1414-421B-970E-3BBBC52E5ADE}"/>
              </c:ext>
            </c:extLst>
          </c:dPt>
          <c:dLbls>
            <c:dLbl>
              <c:idx val="0"/>
              <c:layout>
                <c:manualLayout>
                  <c:x val="-0.29276600605917424"/>
                  <c:y val="-0.30773505640237808"/>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accent3">
                          <a:lumMod val="95000"/>
                        </a:schemeClr>
                      </a:solidFill>
                      <a:latin typeface="Abadi" panose="020B0604020104020204" pitchFamily="34"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0089345268848977"/>
                      <c:h val="8.7077037927977094E-2"/>
                    </c:manualLayout>
                  </c15:layout>
                </c:ext>
                <c:ext xmlns:c16="http://schemas.microsoft.com/office/drawing/2014/chart" uri="{C3380CC4-5D6E-409C-BE32-E72D297353CC}">
                  <c16:uniqueId val="{00000001-1414-421B-970E-3BBBC52E5ADE}"/>
                </c:ext>
              </c:extLst>
            </c:dLbl>
            <c:dLbl>
              <c:idx val="1"/>
              <c:layout>
                <c:manualLayout>
                  <c:x val="0.10071929661496155"/>
                  <c:y val="-1.950274674727847E-2"/>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badi" panose="020B0604020104020204" pitchFamily="34"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4903553981231217"/>
                      <c:h val="8.1769369350920496E-2"/>
                    </c:manualLayout>
                  </c15:layout>
                </c:ext>
                <c:ext xmlns:c16="http://schemas.microsoft.com/office/drawing/2014/chart" uri="{C3380CC4-5D6E-409C-BE32-E72D297353CC}">
                  <c16:uniqueId val="{00000003-1414-421B-970E-3BBBC52E5ADE}"/>
                </c:ext>
              </c:extLst>
            </c:dLbl>
            <c:dLbl>
              <c:idx val="2"/>
              <c:layout>
                <c:manualLayout>
                  <c:x val="0.26215845489829648"/>
                  <c:y val="2.1679864852030672E-2"/>
                </c:manualLayout>
              </c:layout>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Abadi" panose="020B0604020104020204" pitchFamily="34"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9839938384610559"/>
                      <c:h val="8.707699261289592E-2"/>
                    </c:manualLayout>
                  </c15:layout>
                </c:ext>
                <c:ext xmlns:c16="http://schemas.microsoft.com/office/drawing/2014/chart" uri="{C3380CC4-5D6E-409C-BE32-E72D297353CC}">
                  <c16:uniqueId val="{00000005-1414-421B-970E-3BBBC52E5ADE}"/>
                </c:ext>
              </c:extLst>
            </c:dLbl>
            <c:numFmt formatCode="_(&quot;€&quot;* #,##0.00_);_(&quot;€&quot;* \(#,##0.00\);_(&quot;€&quot;* &quot;-&quot;??_);_(@_)" sourceLinked="0"/>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Abadi" panose="020B0604020104020204" pitchFamily="34" charset="0"/>
                    <a:ea typeface="+mn-ea"/>
                    <a:cs typeface="Times New Roman" panose="02020603050405020304" pitchFamily="18" charset="0"/>
                  </a:defRPr>
                </a:pPr>
                <a:endParaRPr lang="lv-LV"/>
              </a:p>
            </c:txPr>
            <c:dLblPos val="bestFit"/>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Lapa1!$A$2:$A$4</c:f>
              <c:strCache>
                <c:ptCount val="3"/>
                <c:pt idx="0">
                  <c:v>Atlīdzība</c:v>
                </c:pt>
                <c:pt idx="1">
                  <c:v>Kārtējie izdevumi </c:v>
                </c:pt>
                <c:pt idx="2">
                  <c:v>Kapitālie izdevumi</c:v>
                </c:pt>
              </c:strCache>
            </c:strRef>
          </c:cat>
          <c:val>
            <c:numRef>
              <c:f>Lapa1!$B$2:$B$4</c:f>
              <c:numCache>
                <c:formatCode>#,##0</c:formatCode>
                <c:ptCount val="3"/>
                <c:pt idx="0">
                  <c:v>18089511</c:v>
                </c:pt>
                <c:pt idx="1">
                  <c:v>2463151</c:v>
                </c:pt>
                <c:pt idx="2">
                  <c:v>539122</c:v>
                </c:pt>
              </c:numCache>
            </c:numRef>
          </c:val>
          <c:extLst>
            <c:ext xmlns:c16="http://schemas.microsoft.com/office/drawing/2014/chart" uri="{C3380CC4-5D6E-409C-BE32-E72D297353CC}">
              <c16:uniqueId val="{00000006-1414-421B-970E-3BBBC52E5ADE}"/>
            </c:ext>
          </c:extLst>
        </c:ser>
        <c:dLbls>
          <c:showLegendKey val="0"/>
          <c:showVal val="0"/>
          <c:showCatName val="1"/>
          <c:showSerName val="0"/>
          <c:showPercent val="1"/>
          <c:showBubbleSize val="0"/>
          <c:showLeaderLines val="0"/>
        </c:dLbls>
      </c:pie3D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lv-LV"/>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259795135481548E-2"/>
          <c:y val="6.8183102090280362E-2"/>
          <c:w val="0.6008167341743208"/>
          <c:h val="0.87880208385730285"/>
        </c:manualLayout>
      </c:layout>
      <c:bar3DChart>
        <c:barDir val="col"/>
        <c:grouping val="stacked"/>
        <c:varyColors val="0"/>
        <c:ser>
          <c:idx val="0"/>
          <c:order val="0"/>
          <c:tx>
            <c:strRef>
              <c:f>Лист1!$B$1</c:f>
              <c:strCache>
                <c:ptCount val="1"/>
                <c:pt idx="0">
                  <c:v>par teritorijas apsekošanas nepieciešamību</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264</c:v>
                </c:pt>
                <c:pt idx="1">
                  <c:v>174</c:v>
                </c:pt>
                <c:pt idx="2">
                  <c:v>219</c:v>
                </c:pt>
                <c:pt idx="3">
                  <c:v>52</c:v>
                </c:pt>
              </c:numCache>
            </c:numRef>
          </c:val>
          <c:extLst>
            <c:ext xmlns:c16="http://schemas.microsoft.com/office/drawing/2014/chart" uri="{C3380CC4-5D6E-409C-BE32-E72D297353CC}">
              <c16:uniqueId val="{00000000-3450-4949-97D8-C426A436053F}"/>
            </c:ext>
          </c:extLst>
        </c:ser>
        <c:ser>
          <c:idx val="1"/>
          <c:order val="1"/>
          <c:tx>
            <c:strRef>
              <c:f>Лист1!$C$1</c:f>
              <c:strCache>
                <c:ptCount val="1"/>
                <c:pt idx="0">
                  <c:v>par trokšņošanu</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Лист1!$C$2:$C$5</c:f>
              <c:numCache>
                <c:formatCode>General</c:formatCode>
                <c:ptCount val="4"/>
                <c:pt idx="0">
                  <c:v>557</c:v>
                </c:pt>
                <c:pt idx="1">
                  <c:v>640</c:v>
                </c:pt>
                <c:pt idx="2">
                  <c:v>470</c:v>
                </c:pt>
                <c:pt idx="3">
                  <c:v>546</c:v>
                </c:pt>
              </c:numCache>
            </c:numRef>
          </c:val>
          <c:extLst>
            <c:ext xmlns:c16="http://schemas.microsoft.com/office/drawing/2014/chart" uri="{C3380CC4-5D6E-409C-BE32-E72D297353CC}">
              <c16:uniqueId val="{00000001-3450-4949-97D8-C426A436053F}"/>
            </c:ext>
          </c:extLst>
        </c:ser>
        <c:ser>
          <c:idx val="2"/>
          <c:order val="2"/>
          <c:tx>
            <c:strRef>
              <c:f>Лист1!$D$1</c:f>
              <c:strCache>
                <c:ptCount val="1"/>
                <c:pt idx="0">
                  <c:v>par kaimiņu un ģimenes konfliktiem</c:v>
                </c:pt>
              </c:strCache>
            </c:strRef>
          </c:tx>
          <c:spPr>
            <a:solidFill>
              <a:schemeClr val="accent6"/>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Лист1!$D$2:$D$5</c:f>
              <c:numCache>
                <c:formatCode>General</c:formatCode>
                <c:ptCount val="4"/>
                <c:pt idx="0">
                  <c:v>570</c:v>
                </c:pt>
                <c:pt idx="1">
                  <c:v>387</c:v>
                </c:pt>
                <c:pt idx="2">
                  <c:v>436</c:v>
                </c:pt>
                <c:pt idx="3">
                  <c:v>271</c:v>
                </c:pt>
              </c:numCache>
            </c:numRef>
          </c:val>
          <c:extLst>
            <c:ext xmlns:c16="http://schemas.microsoft.com/office/drawing/2014/chart" uri="{C3380CC4-5D6E-409C-BE32-E72D297353CC}">
              <c16:uniqueId val="{00000002-3450-4949-97D8-C426A436053F}"/>
            </c:ext>
          </c:extLst>
        </c:ser>
        <c:ser>
          <c:idx val="3"/>
          <c:order val="3"/>
          <c:tx>
            <c:strRef>
              <c:f>Лист1!$E$1</c:f>
              <c:strCache>
                <c:ptCount val="1"/>
                <c:pt idx="0">
                  <c:v>par pieņemto lēmumu apstrīdēšanu</c:v>
                </c:pt>
              </c:strCache>
            </c:strRef>
          </c:tx>
          <c:spPr>
            <a:solidFill>
              <a:schemeClr val="accent2">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Лист1!$E$2:$E$5</c:f>
              <c:numCache>
                <c:formatCode>General</c:formatCode>
                <c:ptCount val="4"/>
                <c:pt idx="0">
                  <c:v>4103</c:v>
                </c:pt>
                <c:pt idx="1">
                  <c:v>3387</c:v>
                </c:pt>
                <c:pt idx="2">
                  <c:v>2891</c:v>
                </c:pt>
                <c:pt idx="3">
                  <c:v>2540</c:v>
                </c:pt>
              </c:numCache>
            </c:numRef>
          </c:val>
          <c:extLst>
            <c:ext xmlns:c16="http://schemas.microsoft.com/office/drawing/2014/chart" uri="{C3380CC4-5D6E-409C-BE32-E72D297353CC}">
              <c16:uniqueId val="{00000003-3450-4949-97D8-C426A436053F}"/>
            </c:ext>
          </c:extLst>
        </c:ser>
        <c:ser>
          <c:idx val="4"/>
          <c:order val="4"/>
          <c:tx>
            <c:strRef>
              <c:f>Лист1!$F$1</c:f>
              <c:strCache>
                <c:ptCount val="1"/>
                <c:pt idx="0">
                  <c:v>pārējie</c:v>
                </c:pt>
              </c:strCache>
            </c:strRef>
          </c:tx>
          <c:spPr>
            <a:solidFill>
              <a:schemeClr val="accent4">
                <a:lumMod val="6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Лист1!$F$2:$F$5</c:f>
              <c:numCache>
                <c:formatCode>General</c:formatCode>
                <c:ptCount val="4"/>
                <c:pt idx="0">
                  <c:v>4030</c:v>
                </c:pt>
                <c:pt idx="1">
                  <c:v>5684</c:v>
                </c:pt>
                <c:pt idx="2">
                  <c:v>5767</c:v>
                </c:pt>
                <c:pt idx="3">
                  <c:v>6781</c:v>
                </c:pt>
              </c:numCache>
            </c:numRef>
          </c:val>
          <c:extLst>
            <c:ext xmlns:c16="http://schemas.microsoft.com/office/drawing/2014/chart" uri="{C3380CC4-5D6E-409C-BE32-E72D297353CC}">
              <c16:uniqueId val="{00000004-3450-4949-97D8-C426A436053F}"/>
            </c:ext>
          </c:extLst>
        </c:ser>
        <c:dLbls>
          <c:showLegendKey val="0"/>
          <c:showVal val="1"/>
          <c:showCatName val="0"/>
          <c:showSerName val="0"/>
          <c:showPercent val="0"/>
          <c:showBubbleSize val="0"/>
        </c:dLbls>
        <c:gapWidth val="79"/>
        <c:shape val="box"/>
        <c:axId val="76179712"/>
        <c:axId val="76189696"/>
        <c:axId val="0"/>
      </c:bar3DChart>
      <c:catAx>
        <c:axId val="76179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cap="all" spc="120" normalizeH="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crossAx val="76189696"/>
        <c:crosses val="autoZero"/>
        <c:auto val="1"/>
        <c:lblAlgn val="ctr"/>
        <c:lblOffset val="100"/>
        <c:noMultiLvlLbl val="0"/>
      </c:catAx>
      <c:valAx>
        <c:axId val="76189696"/>
        <c:scaling>
          <c:orientation val="minMax"/>
          <c:max val="10300"/>
          <c:min val="0"/>
        </c:scaling>
        <c:delete val="1"/>
        <c:axPos val="l"/>
        <c:numFmt formatCode="General" sourceLinked="1"/>
        <c:majorTickMark val="out"/>
        <c:minorTickMark val="none"/>
        <c:tickLblPos val="nextTo"/>
        <c:crossAx val="76179712"/>
        <c:crosses val="autoZero"/>
        <c:crossBetween val="between"/>
        <c:majorUnit val="1000"/>
      </c:valAx>
      <c:spPr>
        <a:noFill/>
        <a:ln>
          <a:noFill/>
        </a:ln>
        <a:effectLst/>
      </c:spPr>
    </c:plotArea>
    <c:legend>
      <c:legendPos val="r"/>
      <c:layout>
        <c:manualLayout>
          <c:xMode val="edge"/>
          <c:yMode val="edge"/>
          <c:x val="0.69179195490421896"/>
          <c:y val="0.19387551568271325"/>
          <c:w val="0.24272763086612006"/>
          <c:h val="0.7472754231287421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effectLst>
                <a:outerShdw blurRad="38100" dist="38100" dir="2700000" algn="tl">
                  <a:srgbClr val="000000">
                    <a:alpha val="43137"/>
                  </a:srgbClr>
                </a:outerShdw>
              </a:effectLst>
              <a:latin typeface="+mn-lt"/>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Reģistrēti pārkāpumi </a:t>
            </a:r>
            <a:r>
              <a:rPr lang="lv-LV" sz="2160" b="1" i="0" u="none" strike="noStrike" kern="1200" cap="all" spc="120" normalizeH="0" baseline="0" dirty="0" err="1">
                <a:solidFill>
                  <a:schemeClr val="tx1"/>
                </a:solidFill>
                <a:effectLst/>
                <a:latin typeface="+mn-lt"/>
                <a:ea typeface="+mn-ea"/>
                <a:cs typeface="+mn-cs"/>
              </a:rPr>
              <a:t>APP</a:t>
            </a:r>
            <a:r>
              <a:rPr lang="lv-LV" sz="2160" b="1" i="0" u="none" strike="noStrike" kern="1200" cap="all" spc="120" normalizeH="0" baseline="0" dirty="0">
                <a:solidFill>
                  <a:schemeClr val="tx1"/>
                </a:solidFill>
                <a:effectLst/>
                <a:latin typeface="+mn-lt"/>
                <a:ea typeface="+mn-ea"/>
                <a:cs typeface="+mn-cs"/>
              </a:rPr>
              <a:t> + </a:t>
            </a:r>
            <a:r>
              <a:rPr lang="lv-LV" sz="2160" b="1" i="0" u="none" strike="noStrike" kern="1200" cap="all" spc="120" normalizeH="0" baseline="0" dirty="0" err="1">
                <a:solidFill>
                  <a:schemeClr val="tx1"/>
                </a:solidFill>
                <a:effectLst/>
                <a:latin typeface="+mn-lt"/>
                <a:ea typeface="+mn-ea"/>
                <a:cs typeface="+mn-cs"/>
              </a:rPr>
              <a:t>APAS</a:t>
            </a:r>
            <a:r>
              <a:rPr lang="lv-LV" sz="2160" b="1" i="0" u="none" strike="noStrike" kern="1200" cap="all" spc="120" normalizeH="0" baseline="0" dirty="0">
                <a:solidFill>
                  <a:schemeClr val="tx1"/>
                </a:solidFill>
                <a:effectLst/>
                <a:latin typeface="+mn-lt"/>
                <a:ea typeface="+mn-ea"/>
                <a:cs typeface="+mn-cs"/>
              </a:rPr>
              <a:t> un </a:t>
            </a:r>
            <a:r>
              <a:rPr lang="lv-LV" sz="2160" b="1" i="0" u="none" strike="noStrike" kern="1200" cap="all" spc="120" normalizeH="0" baseline="0" dirty="0" err="1">
                <a:solidFill>
                  <a:schemeClr val="tx1"/>
                </a:solidFill>
                <a:effectLst/>
                <a:latin typeface="+mn-lt"/>
                <a:ea typeface="+mn-ea"/>
                <a:cs typeface="+mn-cs"/>
              </a:rPr>
              <a:t>CSDD</a:t>
            </a:r>
            <a:endParaRPr lang="lv-LV" sz="2160" b="1" i="0" u="none" strike="noStrike" kern="1200" cap="all" spc="120" normalizeH="0" baseline="0" dirty="0">
              <a:solidFill>
                <a:schemeClr val="tx1"/>
              </a:solidFill>
              <a:effectLst/>
              <a:latin typeface="+mn-lt"/>
              <a:ea typeface="+mn-ea"/>
              <a:cs typeface="+mn-cs"/>
            </a:endParaRPr>
          </a:p>
        </c:rich>
      </c:tx>
      <c:layout>
        <c:manualLayout>
          <c:xMode val="edge"/>
          <c:yMode val="edge"/>
          <c:x val="4.7785716440668143E-3"/>
          <c:y val="2.492452862681965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lv-LV"/>
        </a:p>
      </c:txPr>
    </c:title>
    <c:autoTitleDeleted val="0"/>
    <c:plotArea>
      <c:layout>
        <c:manualLayout>
          <c:layoutTarget val="inner"/>
          <c:xMode val="edge"/>
          <c:yMode val="edge"/>
          <c:x val="9.3244655018805116E-3"/>
          <c:y val="3.8905787871385177E-2"/>
          <c:w val="0.98135106899623903"/>
          <c:h val="0.88565940793534248"/>
        </c:manualLayout>
      </c:layout>
      <c:barChart>
        <c:barDir val="col"/>
        <c:grouping val="stacked"/>
        <c:varyColors val="0"/>
        <c:ser>
          <c:idx val="0"/>
          <c:order val="0"/>
          <c:tx>
            <c:strRef>
              <c:f>Lapa1!$B$1</c:f>
              <c:strCache>
                <c:ptCount val="1"/>
                <c:pt idx="0">
                  <c:v>APAS+APP</c:v>
                </c:pt>
              </c:strCache>
            </c:strRef>
          </c:tx>
          <c:spPr>
            <a:solidFill>
              <a:schemeClr val="accent6">
                <a:lumMod val="50000"/>
                <a:alpha val="5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#,##0</c:formatCode>
                <c:ptCount val="4"/>
                <c:pt idx="0">
                  <c:v>15594</c:v>
                </c:pt>
                <c:pt idx="1">
                  <c:v>19302</c:v>
                </c:pt>
                <c:pt idx="2">
                  <c:v>24120</c:v>
                </c:pt>
                <c:pt idx="3">
                  <c:v>16314</c:v>
                </c:pt>
              </c:numCache>
            </c:numRef>
          </c:val>
          <c:extLst>
            <c:ext xmlns:c16="http://schemas.microsoft.com/office/drawing/2014/chart" uri="{C3380CC4-5D6E-409C-BE32-E72D297353CC}">
              <c16:uniqueId val="{00000000-89F0-4523-8664-BA1975D609E0}"/>
            </c:ext>
          </c:extLst>
        </c:ser>
        <c:ser>
          <c:idx val="1"/>
          <c:order val="1"/>
          <c:tx>
            <c:strRef>
              <c:f>Lapa1!$C$1</c:f>
              <c:strCache>
                <c:ptCount val="1"/>
                <c:pt idx="0">
                  <c:v>APP-lēmumi (CSDD)</c:v>
                </c:pt>
              </c:strCache>
            </c:strRef>
          </c:tx>
          <c:spPr>
            <a:solidFill>
              <a:schemeClr val="accent6">
                <a:lumMod val="60000"/>
                <a:lumOff val="40000"/>
                <a:alpha val="5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#,##0</c:formatCode>
                <c:ptCount val="4"/>
                <c:pt idx="0">
                  <c:v>56073</c:v>
                </c:pt>
                <c:pt idx="1">
                  <c:v>44602</c:v>
                </c:pt>
                <c:pt idx="2">
                  <c:v>33707</c:v>
                </c:pt>
                <c:pt idx="3">
                  <c:v>47411</c:v>
                </c:pt>
              </c:numCache>
            </c:numRef>
          </c:val>
          <c:extLst>
            <c:ext xmlns:c16="http://schemas.microsoft.com/office/drawing/2014/chart" uri="{C3380CC4-5D6E-409C-BE32-E72D297353CC}">
              <c16:uniqueId val="{00000001-89F0-4523-8664-BA1975D609E0}"/>
            </c:ext>
          </c:extLst>
        </c:ser>
        <c:dLbls>
          <c:dLblPos val="ctr"/>
          <c:showLegendKey val="0"/>
          <c:showVal val="1"/>
          <c:showCatName val="0"/>
          <c:showSerName val="0"/>
          <c:showPercent val="0"/>
          <c:showBubbleSize val="0"/>
        </c:dLbls>
        <c:gapWidth val="79"/>
        <c:overlap val="100"/>
        <c:axId val="342819872"/>
        <c:axId val="342815296"/>
      </c:barChart>
      <c:catAx>
        <c:axId val="342819872"/>
        <c:scaling>
          <c:orientation val="minMax"/>
        </c:scaling>
        <c:delete val="0"/>
        <c:axPos val="b"/>
        <c:majorGridlines>
          <c:spPr>
            <a:ln w="9525" cap="flat" cmpd="sng" algn="ctr">
              <a:no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crossAx val="342815296"/>
        <c:crosses val="autoZero"/>
        <c:auto val="1"/>
        <c:lblAlgn val="ctr"/>
        <c:lblOffset val="100"/>
        <c:noMultiLvlLbl val="0"/>
      </c:catAx>
      <c:valAx>
        <c:axId val="342815296"/>
        <c:scaling>
          <c:orientation val="minMax"/>
        </c:scaling>
        <c:delete val="1"/>
        <c:axPos val="l"/>
        <c:numFmt formatCode="#,##0" sourceLinked="1"/>
        <c:majorTickMark val="none"/>
        <c:minorTickMark val="none"/>
        <c:tickLblPos val="nextTo"/>
        <c:crossAx val="342819872"/>
        <c:crosses val="autoZero"/>
        <c:crossBetween val="between"/>
      </c:valAx>
      <c:spPr>
        <a:noFill/>
        <a:ln>
          <a:noFill/>
        </a:ln>
        <a:effectLst/>
      </c:spPr>
    </c:plotArea>
    <c:legend>
      <c:legendPos val="t"/>
      <c:layout>
        <c:manualLayout>
          <c:xMode val="edge"/>
          <c:yMode val="edge"/>
          <c:x val="0.40036765226111276"/>
          <c:y val="0.12646172300735695"/>
          <c:w val="0.23147641864700874"/>
          <c:h val="5.764803157859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lv-LV" sz="2160" b="1" i="0" u="none" strike="noStrike" kern="1200" cap="all" spc="120" normalizeH="0" baseline="0" dirty="0">
                <a:solidFill>
                  <a:schemeClr val="tx1"/>
                </a:solidFill>
                <a:effectLst/>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Biežāk reģistrētie administratīvie pārkāpumi</a:t>
            </a:r>
          </a:p>
        </c:rich>
      </c:tx>
      <c:layout>
        <c:manualLayout>
          <c:xMode val="edge"/>
          <c:yMode val="edge"/>
          <c:x val="0.54834507635352348"/>
          <c:y val="8.8184646150427735E-3"/>
        </c:manualLayout>
      </c:layout>
      <c:overlay val="0"/>
      <c:spPr>
        <a:noFill/>
        <a:ln>
          <a:noFill/>
        </a:ln>
        <a:effectLst/>
      </c:spPr>
    </c:title>
    <c:autoTitleDeleted val="0"/>
    <c:plotArea>
      <c:layout>
        <c:manualLayout>
          <c:layoutTarget val="inner"/>
          <c:xMode val="edge"/>
          <c:yMode val="edge"/>
          <c:x val="0.34219773071809223"/>
          <c:y val="1.1888485318820745E-2"/>
          <c:w val="0.62935560923338263"/>
          <c:h val="0.92288171991612433"/>
        </c:manualLayout>
      </c:layout>
      <c:barChart>
        <c:barDir val="bar"/>
        <c:grouping val="stacked"/>
        <c:varyColors val="1"/>
        <c:ser>
          <c:idx val="0"/>
          <c:order val="0"/>
          <c:tx>
            <c:strRef>
              <c:f>Lapa1!$B$1</c:f>
              <c:strCache>
                <c:ptCount val="1"/>
                <c:pt idx="0">
                  <c:v>2022</c:v>
                </c:pt>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Lapa1!$B$2:$B$10</c:f>
              <c:numCache>
                <c:formatCode>General</c:formatCode>
                <c:ptCount val="9"/>
                <c:pt idx="0">
                  <c:v>785</c:v>
                </c:pt>
                <c:pt idx="1">
                  <c:v>3761</c:v>
                </c:pt>
                <c:pt idx="2">
                  <c:v>2223</c:v>
                </c:pt>
                <c:pt idx="3">
                  <c:v>1619</c:v>
                </c:pt>
                <c:pt idx="4">
                  <c:v>868</c:v>
                </c:pt>
                <c:pt idx="5">
                  <c:v>392</c:v>
                </c:pt>
                <c:pt idx="6">
                  <c:v>1062</c:v>
                </c:pt>
                <c:pt idx="7">
                  <c:v>368</c:v>
                </c:pt>
                <c:pt idx="8">
                  <c:v>293</c:v>
                </c:pt>
              </c:numCache>
            </c:numRef>
          </c:val>
          <c:extLst>
            <c:ext xmlns:c16="http://schemas.microsoft.com/office/drawing/2014/chart" uri="{C3380CC4-5D6E-409C-BE32-E72D297353CC}">
              <c16:uniqueId val="{00000000-E609-403D-BCC6-E04184DBCED8}"/>
            </c:ext>
          </c:extLst>
        </c:ser>
        <c:ser>
          <c:idx val="1"/>
          <c:order val="1"/>
          <c:tx>
            <c:strRef>
              <c:f>Lapa1!$C$1</c:f>
              <c:strCache>
                <c:ptCount val="1"/>
                <c:pt idx="0">
                  <c:v>2021</c:v>
                </c:pt>
              </c:strCache>
            </c:strRef>
          </c:tx>
          <c:spPr>
            <a:solidFill>
              <a:schemeClr val="accent6">
                <a:tint val="86000"/>
              </a:schemeClr>
            </a:solidFill>
            <a:ln>
              <a:noFill/>
            </a:ln>
            <a:effectLst/>
          </c:spPr>
          <c:invertIfNegative val="0"/>
          <c:dLbls>
            <c:dLbl>
              <c:idx val="8"/>
              <c:layout>
                <c:manualLayout>
                  <c:x val="-5.8101444132842501E-4"/>
                  <c:y val="-2.29300191063431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09-403D-BCC6-E04184DBCED8}"/>
                </c:ext>
              </c:extLst>
            </c:dLbl>
            <c:spPr>
              <a:noFill/>
              <a:ln>
                <a:noFill/>
              </a:ln>
              <a:effectLst/>
            </c:spPr>
            <c:txPr>
              <a:bodyPr rot="0" spcFirstLastPara="1" vertOverflow="ellipsis" vert="horz" wrap="square" lIns="38100" tIns="19050" rIns="38100" bIns="19050" anchor="ctr" anchorCtr="0">
                <a:spAutoFit/>
              </a:bodyPr>
              <a:lstStyle/>
              <a:p>
                <a:pPr algn="r">
                  <a:defRPr sz="10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Lapa1!$C$2:$C$10</c:f>
              <c:numCache>
                <c:formatCode>0</c:formatCode>
                <c:ptCount val="9"/>
                <c:pt idx="0">
                  <c:v>7586</c:v>
                </c:pt>
                <c:pt idx="1">
                  <c:v>3179</c:v>
                </c:pt>
                <c:pt idx="2">
                  <c:v>3131</c:v>
                </c:pt>
                <c:pt idx="3">
                  <c:v>2590</c:v>
                </c:pt>
                <c:pt idx="4">
                  <c:v>1014</c:v>
                </c:pt>
                <c:pt idx="5">
                  <c:v>935</c:v>
                </c:pt>
                <c:pt idx="6">
                  <c:v>895</c:v>
                </c:pt>
                <c:pt idx="7">
                  <c:v>389</c:v>
                </c:pt>
                <c:pt idx="8">
                  <c:v>280</c:v>
                </c:pt>
              </c:numCache>
            </c:numRef>
          </c:val>
          <c:extLst>
            <c:ext xmlns:c16="http://schemas.microsoft.com/office/drawing/2014/chart" uri="{C3380CC4-5D6E-409C-BE32-E72D297353CC}">
              <c16:uniqueId val="{00000001-E609-403D-BCC6-E04184DBCED8}"/>
            </c:ext>
          </c:extLst>
        </c:ser>
        <c:ser>
          <c:idx val="2"/>
          <c:order val="2"/>
          <c:tx>
            <c:strRef>
              <c:f>Lapa1!$D$1</c:f>
              <c:strCache>
                <c:ptCount val="1"/>
                <c:pt idx="0">
                  <c:v>2020</c:v>
                </c:pt>
              </c:strCache>
            </c:strRef>
          </c:tx>
          <c:spPr>
            <a:solidFill>
              <a:schemeClr val="accent6">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4999"/>
                        </a:schemeClr>
                      </a:solidFill>
                      <a:prstDash val="solid"/>
                      <a:round/>
                    </a:ln>
                    <a:effectLst/>
                  </c:spPr>
                </c15:leaderLines>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Lapa1!$D$2:$D$10</c:f>
              <c:numCache>
                <c:formatCode>General</c:formatCode>
                <c:ptCount val="9"/>
                <c:pt idx="0">
                  <c:v>2709</c:v>
                </c:pt>
                <c:pt idx="1">
                  <c:v>1412</c:v>
                </c:pt>
                <c:pt idx="2">
                  <c:v>3140</c:v>
                </c:pt>
                <c:pt idx="3">
                  <c:v>1767</c:v>
                </c:pt>
                <c:pt idx="4">
                  <c:v>1025</c:v>
                </c:pt>
                <c:pt idx="5">
                  <c:v>909</c:v>
                </c:pt>
                <c:pt idx="6">
                  <c:v>687</c:v>
                </c:pt>
                <c:pt idx="7">
                  <c:v>392</c:v>
                </c:pt>
                <c:pt idx="8">
                  <c:v>353</c:v>
                </c:pt>
              </c:numCache>
            </c:numRef>
          </c:val>
          <c:extLst>
            <c:ext xmlns:c16="http://schemas.microsoft.com/office/drawing/2014/chart" uri="{C3380CC4-5D6E-409C-BE32-E72D297353CC}">
              <c16:uniqueId val="{00000002-E609-403D-BCC6-E04184DBCED8}"/>
            </c:ext>
          </c:extLst>
        </c:ser>
        <c:ser>
          <c:idx val="3"/>
          <c:order val="3"/>
          <c:tx>
            <c:strRef>
              <c:f>Lapa1!$E$1</c:f>
              <c:strCache>
                <c:ptCount val="1"/>
                <c:pt idx="0">
                  <c:v>2019</c:v>
                </c:pt>
              </c:strCache>
            </c:strRef>
          </c:tx>
          <c:spPr>
            <a:solidFill>
              <a:schemeClr val="accent6">
                <a:shade val="58000"/>
              </a:schemeClr>
            </a:solidFill>
            <a:ln>
              <a:noFill/>
            </a:ln>
            <a:effectLst/>
          </c:spPr>
          <c:invertIfNegative val="0"/>
          <c:dLbls>
            <c:dLbl>
              <c:idx val="0"/>
              <c:layout>
                <c:manualLayout>
                  <c:x val="6.1250331321179375E-3"/>
                  <c:y val="-2.54777990070479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09-403D-BCC6-E04184DBCED8}"/>
                </c:ext>
              </c:extLst>
            </c:dLbl>
            <c:dLbl>
              <c:idx val="1"/>
              <c:layout>
                <c:manualLayout>
                  <c:x val="1.1077883990560552E-2"/>
                  <c:y val="-9.34175171920454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09-403D-BCC6-E04184DBCED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60000"/>
                        <a:lumOff val="4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Lapa1!$A$2:$A$10</c:f>
              <c:strCache>
                <c:ptCount val="9"/>
                <c:pt idx="0">
                  <c:v>Ārkārtējās situācijas un izņēmuma stāvokļa laikā noteikto ierobežojumu un aizliegumu pārkāpšana</c:v>
                </c:pt>
                <c:pt idx="1">
                  <c:v>Par transportlīdzekļu novietošanu apstādījumos</c:v>
                </c:pt>
                <c:pt idx="2">
                  <c:v>ALKOHOLS - atvērts iepakojums, lietošana, reibumā</c:v>
                </c:pt>
                <c:pt idx="3">
                  <c:v>Teritorijas nesakopšana un būvju neuzturēšana</c:v>
                </c:pt>
                <c:pt idx="4">
                  <c:v>Smēķēšanas ierobežojumu pārkāpšana</c:v>
                </c:pt>
                <c:pt idx="5">
                  <c:v>Nav deklarētas dzīvesvietas</c:v>
                </c:pt>
                <c:pt idx="6">
                  <c:v>Sīkais huligānisms</c:v>
                </c:pt>
                <c:pt idx="7">
                  <c:v>Piegružošana vai dabisko vajadzību nokārtošana</c:v>
                </c:pt>
                <c:pt idx="8">
                  <c:v>Dzīvnieku turēšanas, labturības, izmantošanas un pārvadāšanas prasību pārkāpšana</c:v>
                </c:pt>
              </c:strCache>
            </c:strRef>
          </c:cat>
          <c:val>
            <c:numRef>
              <c:f>Lapa1!$E$2:$E$10</c:f>
              <c:numCache>
                <c:formatCode>General</c:formatCode>
                <c:ptCount val="9"/>
                <c:pt idx="0">
                  <c:v>0</c:v>
                </c:pt>
                <c:pt idx="1">
                  <c:v>20</c:v>
                </c:pt>
                <c:pt idx="2">
                  <c:v>2857</c:v>
                </c:pt>
                <c:pt idx="3">
                  <c:v>3225</c:v>
                </c:pt>
                <c:pt idx="4">
                  <c:v>1362</c:v>
                </c:pt>
                <c:pt idx="5">
                  <c:v>836</c:v>
                </c:pt>
                <c:pt idx="6">
                  <c:v>738</c:v>
                </c:pt>
                <c:pt idx="7">
                  <c:v>444</c:v>
                </c:pt>
                <c:pt idx="8">
                  <c:v>522</c:v>
                </c:pt>
              </c:numCache>
            </c:numRef>
          </c:val>
          <c:extLst>
            <c:ext xmlns:c16="http://schemas.microsoft.com/office/drawing/2014/chart" uri="{C3380CC4-5D6E-409C-BE32-E72D297353CC}">
              <c16:uniqueId val="{00000003-E609-403D-BCC6-E04184DBCED8}"/>
            </c:ext>
          </c:extLst>
        </c:ser>
        <c:dLbls>
          <c:dLblPos val="inEnd"/>
          <c:showLegendKey val="0"/>
          <c:showVal val="1"/>
          <c:showCatName val="0"/>
          <c:showSerName val="0"/>
          <c:showPercent val="0"/>
          <c:showBubbleSize val="0"/>
        </c:dLbls>
        <c:gapWidth val="34"/>
        <c:overlap val="100"/>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prstDash val="solid"/>
            <a:round/>
          </a:ln>
          <a:effectLst/>
        </c:spPr>
        <c:txPr>
          <a:bodyPr rot="-60000000" spcFirstLastPara="1" vertOverflow="ellipsis" vert="horz" wrap="square" anchor="ctr" anchorCtr="1"/>
          <a:lstStyle/>
          <a:p>
            <a:pPr algn="just">
              <a:defRPr sz="1000" b="1" i="0" u="none" strike="noStrike" kern="1200" cap="all" baseline="0">
                <a:solidFill>
                  <a:schemeClr val="tx1"/>
                </a:solidFill>
                <a:latin typeface="+mn-lt"/>
                <a:ea typeface="+mn-ea"/>
                <a:cs typeface="+mn-cs"/>
              </a:defRPr>
            </a:pPr>
            <a:endParaRPr lang="lv-LV"/>
          </a:p>
        </c:txPr>
        <c:crossAx val="220868608"/>
        <c:crosses val="autoZero"/>
        <c:auto val="1"/>
        <c:lblAlgn val="ctr"/>
        <c:lblOffset val="100"/>
        <c:noMultiLvlLbl val="0"/>
      </c:catAx>
      <c:valAx>
        <c:axId val="220868608"/>
        <c:scaling>
          <c:orientation val="minMax"/>
        </c:scaling>
        <c:delete val="1"/>
        <c:axPos val="b"/>
        <c:numFmt formatCode="General" sourceLinked="1"/>
        <c:majorTickMark val="none"/>
        <c:minorTickMark val="none"/>
        <c:tickLblPos val="nextTo"/>
        <c:crossAx val="214849792"/>
        <c:crosses val="autoZero"/>
        <c:crossBetween val="between"/>
      </c:valAx>
      <c:spPr>
        <a:noFill/>
        <a:ln>
          <a:noFill/>
        </a:ln>
        <a:effectLst/>
      </c:spPr>
    </c:plotArea>
    <c:legend>
      <c:legendPos val="r"/>
      <c:layout>
        <c:manualLayout>
          <c:xMode val="edge"/>
          <c:yMode val="edge"/>
          <c:x val="0.71058660682222374"/>
          <c:y val="0.13513614228048731"/>
          <c:w val="0.23580061625739596"/>
          <c:h val="6.216502712683451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noFill/>
      <a:prstDash val="solid"/>
      <a:round/>
    </a:ln>
    <a:effectLst/>
  </c:spPr>
  <c:txPr>
    <a:bodyPr/>
    <a:lstStyle/>
    <a:p>
      <a:pPr>
        <a:defRPr/>
      </a:pPr>
      <a:endParaRPr lang="lv-LV"/>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sz="2000" b="1" i="0" u="none" strike="noStrike" kern="1200" cap="none" spc="5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r>
              <a:rPr lang="lv-LV" sz="2160" b="1" i="0" u="none" strike="noStrike" kern="1200" cap="all" spc="120" normalizeH="0" baseline="0" dirty="0">
                <a:solidFill>
                  <a:schemeClr val="tx1"/>
                </a:solidFill>
                <a:effectLst/>
                <a:latin typeface="+mn-lt"/>
                <a:ea typeface="+mn-ea"/>
                <a:cs typeface="+mn-cs"/>
              </a:rPr>
              <a:t>2022. g. </a:t>
            </a:r>
            <a:r>
              <a:rPr lang="lv-LV" sz="2160" b="1" i="0" u="none" strike="noStrike" kern="1200" cap="all" spc="120" normalizeH="0" baseline="0" dirty="0" err="1">
                <a:solidFill>
                  <a:schemeClr val="tx1"/>
                </a:solidFill>
                <a:effectLst/>
                <a:latin typeface="+mn-lt"/>
                <a:ea typeface="+mn-ea"/>
                <a:cs typeface="+mn-cs"/>
              </a:rPr>
              <a:t>APAS</a:t>
            </a:r>
            <a:r>
              <a:rPr lang="lv-LV" sz="2160" b="1" i="0" u="none" strike="noStrike" kern="1200" cap="all" spc="120" normalizeH="0" baseline="0" dirty="0">
                <a:solidFill>
                  <a:schemeClr val="tx1"/>
                </a:solidFill>
                <a:effectLst/>
                <a:latin typeface="+mn-lt"/>
                <a:ea typeface="+mn-ea"/>
                <a:cs typeface="+mn-cs"/>
              </a:rPr>
              <a:t> procesos pieņemtie lēmumi</a:t>
            </a:r>
          </a:p>
        </c:rich>
      </c:tx>
      <c:layout>
        <c:manualLayout>
          <c:xMode val="edge"/>
          <c:yMode val="edge"/>
          <c:x val="0.32198913564673665"/>
          <c:y val="8.3458275761822184E-3"/>
        </c:manualLayout>
      </c:layout>
      <c:overlay val="0"/>
      <c:spPr>
        <a:noFill/>
        <a:ln>
          <a:noFill/>
        </a:ln>
        <a:effectLst/>
      </c:spPr>
      <c:txPr>
        <a:bodyPr rot="0" spcFirstLastPara="1" vertOverflow="ellipsis" vert="horz" wrap="square" anchor="ctr" anchorCtr="1"/>
        <a:lstStyle/>
        <a:p>
          <a:pPr>
            <a:defRPr sz="2000" b="1" i="0" u="none" strike="noStrike" kern="1200" cap="none" spc="5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title>
    <c:autoTitleDeleted val="0"/>
    <c:plotArea>
      <c:layout>
        <c:manualLayout>
          <c:layoutTarget val="inner"/>
          <c:xMode val="edge"/>
          <c:yMode val="edge"/>
          <c:x val="0.13461626447708031"/>
          <c:y val="0.16880574637176987"/>
          <c:w val="0.79316150612040748"/>
          <c:h val="0.85907648416688009"/>
        </c:manualLayout>
      </c:layout>
      <c:doughnutChart>
        <c:varyColors val="1"/>
        <c:ser>
          <c:idx val="0"/>
          <c:order val="0"/>
          <c:tx>
            <c:strRef>
              <c:f>Lapa1!$B$1</c:f>
              <c:strCache>
                <c:ptCount val="1"/>
                <c:pt idx="0">
                  <c:v>2022.g. APAS lietās pieņemtie lēmumi:</c:v>
                </c:pt>
              </c:strCache>
            </c:strRef>
          </c:tx>
          <c:spPr>
            <a:ln w="0">
              <a:noFill/>
            </a:ln>
            <a:effectLst>
              <a:softEdge rad="0"/>
            </a:effectLst>
            <a:scene3d>
              <a:camera prst="orthographicFront"/>
              <a:lightRig rig="brightRoom" dir="t"/>
            </a:scene3d>
            <a:sp3d prstMaterial="flat">
              <a:contourClr>
                <a:srgbClr val="000000"/>
              </a:contourClr>
            </a:sp3d>
          </c:spPr>
          <c:dPt>
            <c:idx val="0"/>
            <c:bubble3D val="0"/>
            <c:spPr>
              <a:solidFill>
                <a:schemeClr val="accent6">
                  <a:tint val="5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FB23-48C6-8688-772D5E133568}"/>
              </c:ext>
            </c:extLst>
          </c:dPt>
          <c:dPt>
            <c:idx val="1"/>
            <c:bubble3D val="0"/>
            <c:spPr>
              <a:solidFill>
                <a:schemeClr val="accent6">
                  <a:tint val="7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FB23-48C6-8688-772D5E133568}"/>
              </c:ext>
            </c:extLst>
          </c:dPt>
          <c:dPt>
            <c:idx val="2"/>
            <c:bubble3D val="0"/>
            <c:spPr>
              <a:solidFill>
                <a:schemeClr val="accent6">
                  <a:tint val="9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FB23-48C6-8688-772D5E133568}"/>
              </c:ext>
            </c:extLst>
          </c:dPt>
          <c:dPt>
            <c:idx val="3"/>
            <c:bubble3D val="0"/>
            <c:spPr>
              <a:solidFill>
                <a:schemeClr val="accent6">
                  <a:shade val="9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FB23-48C6-8688-772D5E133568}"/>
              </c:ext>
            </c:extLst>
          </c:dPt>
          <c:dPt>
            <c:idx val="4"/>
            <c:bubble3D val="0"/>
            <c:spPr>
              <a:solidFill>
                <a:schemeClr val="accent6">
                  <a:shade val="70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FB23-48C6-8688-772D5E133568}"/>
              </c:ext>
            </c:extLst>
          </c:dPt>
          <c:dPt>
            <c:idx val="5"/>
            <c:bubble3D val="0"/>
            <c:spPr>
              <a:solidFill>
                <a:schemeClr val="accent4">
                  <a:lumMod val="75000"/>
                </a:schemeClr>
              </a:solidFill>
              <a:ln w="0">
                <a:noFill/>
              </a:ln>
              <a:effectLst>
                <a:softEdge rad="0"/>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FB23-48C6-8688-772D5E133568}"/>
              </c:ext>
            </c:extLst>
          </c:dPt>
          <c:dLbls>
            <c:dLbl>
              <c:idx val="0"/>
              <c:layout>
                <c:manualLayout>
                  <c:x val="1.0737886814790307E-2"/>
                  <c:y val="0.1967305562904822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3863654741596921"/>
                      <c:h val="0.17787541997325507"/>
                    </c:manualLayout>
                  </c15:layout>
                </c:ext>
                <c:ext xmlns:c16="http://schemas.microsoft.com/office/drawing/2014/chart" uri="{C3380CC4-5D6E-409C-BE32-E72D297353CC}">
                  <c16:uniqueId val="{00000001-FB23-48C6-8688-772D5E133568}"/>
                </c:ext>
              </c:extLst>
            </c:dLbl>
            <c:dLbl>
              <c:idx val="1"/>
              <c:layout>
                <c:manualLayout>
                  <c:x val="-8.6519981957367167E-2"/>
                  <c:y val="-4.0254382612615262E-2"/>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8825290187832081"/>
                      <c:h val="9.289640893838795E-2"/>
                    </c:manualLayout>
                  </c15:layout>
                </c:ext>
                <c:ext xmlns:c16="http://schemas.microsoft.com/office/drawing/2014/chart" uri="{C3380CC4-5D6E-409C-BE32-E72D297353CC}">
                  <c16:uniqueId val="{00000003-FB23-48C6-8688-772D5E133568}"/>
                </c:ext>
              </c:extLst>
            </c:dLbl>
            <c:dLbl>
              <c:idx val="2"/>
              <c:layout>
                <c:manualLayout>
                  <c:x val="-9.4512571036404508E-2"/>
                  <c:y val="-4.6366172655969585E-3"/>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27301449627959756"/>
                      <c:h val="9.2896458251273142E-2"/>
                    </c:manualLayout>
                  </c15:layout>
                </c:ext>
                <c:ext xmlns:c16="http://schemas.microsoft.com/office/drawing/2014/chart" uri="{C3380CC4-5D6E-409C-BE32-E72D297353CC}">
                  <c16:uniqueId val="{00000005-FB23-48C6-8688-772D5E133568}"/>
                </c:ext>
              </c:extLst>
            </c:dLbl>
            <c:dLbl>
              <c:idx val="3"/>
              <c:layout>
                <c:manualLayout>
                  <c:x val="-0.16870999052632532"/>
                  <c:y val="-0.10737078666366151"/>
                </c:manualLayout>
              </c:layout>
              <c:showLegendKey val="0"/>
              <c:showVal val="0"/>
              <c:showCatName val="1"/>
              <c:showSerName val="0"/>
              <c:showPercent val="1"/>
              <c:showBubbleSize val="0"/>
              <c:separator> </c:separator>
              <c:extLst>
                <c:ext xmlns:c15="http://schemas.microsoft.com/office/drawing/2012/chart" uri="{CE6537A1-D6FC-4f65-9D91-7224C49458BB}">
                  <c15:layout>
                    <c:manualLayout>
                      <c:w val="0.34380146383137117"/>
                      <c:h val="9.289641047752506E-2"/>
                    </c:manualLayout>
                  </c15:layout>
                </c:ext>
                <c:ext xmlns:c16="http://schemas.microsoft.com/office/drawing/2014/chart" uri="{C3380CC4-5D6E-409C-BE32-E72D297353CC}">
                  <c16:uniqueId val="{00000007-FB23-48C6-8688-772D5E133568}"/>
                </c:ext>
              </c:extLst>
            </c:dLbl>
            <c:dLbl>
              <c:idx val="4"/>
              <c:layout>
                <c:manualLayout>
                  <c:x val="-1.189120654291006E-2"/>
                  <c:y val="-0.16101449985464214"/>
                </c:manualLayout>
              </c:layout>
              <c:spPr>
                <a:xfrm>
                  <a:off x="2474779" y="525291"/>
                  <a:ext cx="2648154" cy="635106"/>
                </a:xfrm>
                <a:noFill/>
                <a:ln>
                  <a:noFill/>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2146"/>
                        <a:gd name="adj2" fmla="val 99897"/>
                      </a:avLst>
                    </a:prstGeom>
                    <a:noFill/>
                    <a:ln>
                      <a:noFill/>
                    </a:ln>
                  </c15:spPr>
                  <c15:layout>
                    <c:manualLayout>
                      <c:w val="0.34226124853468232"/>
                      <c:h val="8.2982285940138678E-2"/>
                    </c:manualLayout>
                  </c15:layout>
                </c:ext>
                <c:ext xmlns:c16="http://schemas.microsoft.com/office/drawing/2014/chart" uri="{C3380CC4-5D6E-409C-BE32-E72D297353CC}">
                  <c16:uniqueId val="{00000009-FB23-48C6-8688-772D5E133568}"/>
                </c:ext>
              </c:extLst>
            </c:dLbl>
            <c:dLbl>
              <c:idx val="5"/>
              <c:layout>
                <c:manualLayout>
                  <c:x val="0.34161838280624979"/>
                  <c:y val="-0.12804139269160292"/>
                </c:manualLayout>
              </c:layout>
              <c:numFmt formatCode="0.00%" sourceLinked="0"/>
              <c:spPr>
                <a:xfrm>
                  <a:off x="125774" y="3559172"/>
                  <a:ext cx="3881725" cy="864339"/>
                </a:xfr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c:spPr>
              <c:txPr>
                <a:bodyPr rot="0" spcFirstLastPara="1" vertOverflow="clip" horzOverflow="clip" vert="horz" wrap="square" lIns="38100" tIns="19050" rIns="38100" bIns="19050" anchor="ctr" anchorCtr="1">
                  <a:no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0"/>
              <c:showCatName val="1"/>
              <c:showSerName val="0"/>
              <c:showPercent val="1"/>
              <c:showBubbleSize val="0"/>
              <c:separator> </c:separator>
              <c:extLst>
                <c:ext xmlns:c15="http://schemas.microsoft.com/office/drawing/2012/chart" uri="{CE6537A1-D6FC-4f65-9D91-7224C49458BB}">
                  <c15:spPr xmlns:c15="http://schemas.microsoft.com/office/drawing/2012/chart">
                    <a:prstGeom prst="wedgeRectCallout">
                      <a:avLst>
                        <a:gd name="adj1" fmla="val 31736"/>
                        <a:gd name="adj2" fmla="val -80813"/>
                      </a:avLst>
                    </a:prstGeom>
                    <a:noFill/>
                    <a:ln>
                      <a:noFill/>
                    </a:ln>
                  </c15:spPr>
                  <c15:layout>
                    <c:manualLayout>
                      <c:w val="0.21504519891601356"/>
                      <c:h val="0.10273791899059069"/>
                    </c:manualLayout>
                  </c15:layout>
                </c:ext>
                <c:ext xmlns:c16="http://schemas.microsoft.com/office/drawing/2014/chart" uri="{C3380CC4-5D6E-409C-BE32-E72D297353CC}">
                  <c16:uniqueId val="{0000000B-FB23-48C6-8688-772D5E133568}"/>
                </c:ext>
              </c:extLst>
            </c:dLbl>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showLegendKey val="0"/>
            <c:showVal val="0"/>
            <c:showCatName val="1"/>
            <c:showSerName val="0"/>
            <c:showPercent val="1"/>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Lapa1!$A$2:$A$7</c:f>
              <c:strCache>
                <c:ptCount val="6"/>
                <c:pt idx="0">
                  <c:v>APAS lietās piemērots naudas sods</c:v>
                </c:pt>
                <c:pt idx="1">
                  <c:v>Lietas nosūtītas izskatīšanai citās iestādēs</c:v>
                </c:pt>
                <c:pt idx="2">
                  <c:v>Lēmums par APP lietas izbeigšanu</c:v>
                </c:pt>
                <c:pt idx="3">
                  <c:v>APAS lietās piemērots brīdinājums</c:v>
                </c:pt>
                <c:pt idx="4">
                  <c:v>Atteikums uzsākt administratīvā pārkāpuma procesu</c:v>
                </c:pt>
                <c:pt idx="5">
                  <c:v>APAS lietās izteikts aizrādījums</c:v>
                </c:pt>
              </c:strCache>
            </c:strRef>
          </c:cat>
          <c:val>
            <c:numRef>
              <c:f>Lapa1!$B$2:$B$7</c:f>
              <c:numCache>
                <c:formatCode>General</c:formatCode>
                <c:ptCount val="6"/>
                <c:pt idx="0">
                  <c:v>8581</c:v>
                </c:pt>
                <c:pt idx="1">
                  <c:v>3890</c:v>
                </c:pt>
                <c:pt idx="2">
                  <c:v>1962</c:v>
                </c:pt>
                <c:pt idx="3">
                  <c:v>1286</c:v>
                </c:pt>
                <c:pt idx="4">
                  <c:v>421</c:v>
                </c:pt>
                <c:pt idx="5">
                  <c:v>35</c:v>
                </c:pt>
              </c:numCache>
            </c:numRef>
          </c:val>
          <c:extLst>
            <c:ext xmlns:c16="http://schemas.microsoft.com/office/drawing/2014/chart" uri="{C3380CC4-5D6E-409C-BE32-E72D297353CC}">
              <c16:uniqueId val="{0000000C-FB23-48C6-8688-772D5E133568}"/>
            </c:ext>
          </c:extLst>
        </c:ser>
        <c:dLbls>
          <c:showLegendKey val="0"/>
          <c:showVal val="1"/>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r>
              <a:rPr lang="lv-LV">
                <a:solidFill>
                  <a:schemeClr val="tx1"/>
                </a:solidFill>
              </a:rPr>
              <a:t>Reģistrēti pārkāpumi RPP struktūrvienībās</a:t>
            </a:r>
          </a:p>
        </c:rich>
      </c:tx>
      <c:layout>
        <c:manualLayout>
          <c:xMode val="edge"/>
          <c:yMode val="edge"/>
          <c:x val="2.2058512811122224E-4"/>
          <c:y val="0.10020993960078774"/>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endParaRPr lang="lv-LV"/>
        </a:p>
      </c:txPr>
    </c:title>
    <c:autoTitleDeleted val="0"/>
    <c:plotArea>
      <c:layout>
        <c:manualLayout>
          <c:layoutTarget val="inner"/>
          <c:xMode val="edge"/>
          <c:yMode val="edge"/>
          <c:x val="5.3780044041900843E-2"/>
          <c:y val="0.13064899222376566"/>
          <c:w val="0.92059498823827701"/>
          <c:h val="0.80083931118791829"/>
        </c:manualLayout>
      </c:layout>
      <c:ofPieChart>
        <c:ofPieType val="bar"/>
        <c:varyColors val="1"/>
        <c:ser>
          <c:idx val="0"/>
          <c:order val="0"/>
          <c:tx>
            <c:strRef>
              <c:f>Lapa1!$B$1</c:f>
              <c:strCache>
                <c:ptCount val="1"/>
                <c:pt idx="0">
                  <c:v>Reģistrēti pārkāpumi RPP struktūrvienībās</c:v>
                </c:pt>
              </c:strCache>
            </c:strRef>
          </c:tx>
          <c:explosion val="4"/>
          <c:dPt>
            <c:idx val="0"/>
            <c:bubble3D val="0"/>
            <c:spPr>
              <a:solidFill>
                <a:schemeClr val="accent5">
                  <a:tint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F06-4C65-8AB9-5F7BD30D945C}"/>
              </c:ext>
            </c:extLst>
          </c:dPt>
          <c:dPt>
            <c:idx val="1"/>
            <c:bubble3D val="0"/>
            <c:spPr>
              <a:solidFill>
                <a:schemeClr val="accent5">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F06-4C65-8AB9-5F7BD30D945C}"/>
              </c:ext>
            </c:extLst>
          </c:dPt>
          <c:dPt>
            <c:idx val="2"/>
            <c:bubble3D val="0"/>
            <c:spPr>
              <a:solidFill>
                <a:schemeClr val="accent5">
                  <a:tint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BF06-4C65-8AB9-5F7BD30D945C}"/>
              </c:ext>
            </c:extLst>
          </c:dPt>
          <c:dPt>
            <c:idx val="3"/>
            <c:bubble3D val="0"/>
            <c:spPr>
              <a:solidFill>
                <a:schemeClr val="accent5">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BF06-4C65-8AB9-5F7BD30D945C}"/>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BF06-4C65-8AB9-5F7BD30D945C}"/>
              </c:ext>
            </c:extLst>
          </c:dPt>
          <c:dPt>
            <c:idx val="5"/>
            <c:bubble3D val="0"/>
            <c:spPr>
              <a:solidFill>
                <a:schemeClr val="accent5">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BF06-4C65-8AB9-5F7BD30D945C}"/>
              </c:ext>
            </c:extLst>
          </c:dPt>
          <c:dPt>
            <c:idx val="6"/>
            <c:bubble3D val="0"/>
            <c:spPr>
              <a:solidFill>
                <a:schemeClr val="accent5">
                  <a:shade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BF06-4C65-8AB9-5F7BD30D945C}"/>
              </c:ext>
            </c:extLst>
          </c:dPt>
          <c:dPt>
            <c:idx val="7"/>
            <c:bubble3D val="0"/>
            <c:spPr>
              <a:solidFill>
                <a:schemeClr val="accent5">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BF06-4C65-8AB9-5F7BD30D945C}"/>
              </c:ext>
            </c:extLst>
          </c:dPt>
          <c:dPt>
            <c:idx val="8"/>
            <c:bubble3D val="0"/>
            <c:spPr>
              <a:solidFill>
                <a:schemeClr val="accent5">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BF06-4C65-8AB9-5F7BD30D945C}"/>
              </c:ext>
            </c:extLst>
          </c:dPt>
          <c:dPt>
            <c:idx val="9"/>
            <c:bubble3D val="0"/>
            <c:spPr>
              <a:solidFill>
                <a:schemeClr val="accent5">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BF06-4C65-8AB9-5F7BD30D945C}"/>
              </c:ext>
            </c:extLst>
          </c:dPt>
          <c:dLbls>
            <c:dLbl>
              <c:idx val="0"/>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BF06-4C65-8AB9-5F7BD30D945C}"/>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F06-4C65-8AB9-5F7BD30D945C}"/>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F06-4C65-8AB9-5F7BD30D945C}"/>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F06-4C65-8AB9-5F7BD30D945C}"/>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F06-4C65-8AB9-5F7BD30D945C}"/>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F06-4C65-8AB9-5F7BD30D945C}"/>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F06-4C65-8AB9-5F7BD30D945C}"/>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BF06-4C65-8AB9-5F7BD30D945C}"/>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BF06-4C65-8AB9-5F7BD30D945C}"/>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BF06-4C65-8AB9-5F7BD30D945C}"/>
                </c:ext>
              </c:extLst>
            </c:dLbl>
            <c:numFmt formatCode="0.0%" sourceLinked="0"/>
            <c:spPr>
              <a:noFill/>
              <a:ln>
                <a:noFill/>
              </a:ln>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separator> </c:separator>
            <c:showLeaderLines val="0"/>
            <c:extLst>
              <c:ext xmlns:c15="http://schemas.microsoft.com/office/drawing/2012/chart" uri="{CE6537A1-D6FC-4f65-9D91-7224C49458BB}"/>
            </c:extLst>
          </c:dLbls>
          <c:cat>
            <c:strRef>
              <c:f>Lapa1!$A$2:$A$10</c:f>
              <c:strCache>
                <c:ptCount val="9"/>
                <c:pt idx="0">
                  <c:v>Centrs</c:v>
                </c:pt>
                <c:pt idx="1">
                  <c:v>Latgale</c:v>
                </c:pt>
                <c:pt idx="2">
                  <c:v>Kurzeme</c:v>
                </c:pt>
                <c:pt idx="3">
                  <c:v>Vidzeme</c:v>
                </c:pt>
                <c:pt idx="4">
                  <c:v>Zemgale</c:v>
                </c:pt>
                <c:pt idx="5">
                  <c:v>Ziemeļi</c:v>
                </c:pt>
                <c:pt idx="6">
                  <c:v>OVDUP</c:v>
                </c:pt>
                <c:pt idx="7">
                  <c:v>BLPN</c:v>
                </c:pt>
                <c:pt idx="8">
                  <c:v>DŪCAP</c:v>
                </c:pt>
              </c:strCache>
            </c:strRef>
          </c:cat>
          <c:val>
            <c:numRef>
              <c:f>Lapa1!$B$2:$B$10</c:f>
              <c:numCache>
                <c:formatCode>General</c:formatCode>
                <c:ptCount val="9"/>
                <c:pt idx="0">
                  <c:v>4409</c:v>
                </c:pt>
                <c:pt idx="1">
                  <c:v>3364</c:v>
                </c:pt>
                <c:pt idx="2">
                  <c:v>2361</c:v>
                </c:pt>
                <c:pt idx="3">
                  <c:v>2018</c:v>
                </c:pt>
                <c:pt idx="4">
                  <c:v>1901</c:v>
                </c:pt>
                <c:pt idx="5">
                  <c:v>1352</c:v>
                </c:pt>
                <c:pt idx="6">
                  <c:v>361</c:v>
                </c:pt>
                <c:pt idx="7">
                  <c:v>342</c:v>
                </c:pt>
                <c:pt idx="8">
                  <c:v>206</c:v>
                </c:pt>
              </c:numCache>
            </c:numRef>
          </c:val>
          <c:extLst>
            <c:ext xmlns:c16="http://schemas.microsoft.com/office/drawing/2014/chart" uri="{C3380CC4-5D6E-409C-BE32-E72D297353CC}">
              <c16:uniqueId val="{00000014-BF06-4C65-8AB9-5F7BD30D945C}"/>
            </c:ext>
          </c:extLst>
        </c:ser>
        <c:dLbls>
          <c:dLblPos val="outEnd"/>
          <c:showLegendKey val="0"/>
          <c:showVal val="0"/>
          <c:showCatName val="0"/>
          <c:showSerName val="0"/>
          <c:showPercent val="1"/>
          <c:showBubbleSize val="0"/>
          <c:showLeaderLines val="0"/>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r>
              <a:rPr lang="lv-LV">
                <a:solidFill>
                  <a:schemeClr val="tx1"/>
                </a:solidFill>
              </a:rPr>
              <a:t>Reģistrēti pārkāpumi nepilngadīgajām personām RPP struktūrvienībās</a:t>
            </a:r>
          </a:p>
        </c:rich>
      </c:tx>
      <c:layout>
        <c:manualLayout>
          <c:xMode val="edge"/>
          <c:yMode val="edge"/>
          <c:x val="0.21211095929645646"/>
          <c:y val="8.2827987884566662E-2"/>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latin typeface="+mn-lt"/>
              <a:ea typeface="+mn-ea"/>
              <a:cs typeface="+mn-cs"/>
            </a:defRPr>
          </a:pPr>
          <a:endParaRPr lang="lv-LV"/>
        </a:p>
      </c:txPr>
    </c:title>
    <c:autoTitleDeleted val="0"/>
    <c:plotArea>
      <c:layout>
        <c:manualLayout>
          <c:layoutTarget val="inner"/>
          <c:xMode val="edge"/>
          <c:yMode val="edge"/>
          <c:x val="6.8607327482991282E-2"/>
          <c:y val="0.17588490617843683"/>
          <c:w val="0.85738685171509632"/>
          <c:h val="0.74640951200353944"/>
        </c:manualLayout>
      </c:layout>
      <c:ofPieChart>
        <c:ofPieType val="bar"/>
        <c:varyColors val="1"/>
        <c:ser>
          <c:idx val="0"/>
          <c:order val="0"/>
          <c:tx>
            <c:strRef>
              <c:f>Lapa1!$B$1</c:f>
              <c:strCache>
                <c:ptCount val="1"/>
                <c:pt idx="0">
                  <c:v>Fiksēto pārkāpumu nepilngadīgajām personām sadalījums pēc RPP struktūrvienībām</c:v>
                </c:pt>
              </c:strCache>
            </c:strRef>
          </c:tx>
          <c:explosion val="4"/>
          <c:dPt>
            <c:idx val="0"/>
            <c:bubble3D val="0"/>
            <c:spPr>
              <a:solidFill>
                <a:schemeClr val="accent4">
                  <a:tint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FDD9-4D8E-ACBD-B16E8E106CE3}"/>
              </c:ext>
            </c:extLst>
          </c:dPt>
          <c:dPt>
            <c:idx val="1"/>
            <c:bubble3D val="0"/>
            <c:spPr>
              <a:solidFill>
                <a:schemeClr val="accent4">
                  <a:tint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FDD9-4D8E-ACBD-B16E8E106CE3}"/>
              </c:ext>
            </c:extLst>
          </c:dPt>
          <c:dPt>
            <c:idx val="2"/>
            <c:bubble3D val="0"/>
            <c:spPr>
              <a:solidFill>
                <a:schemeClr val="accent4">
                  <a:tint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FDD9-4D8E-ACBD-B16E8E106CE3}"/>
              </c:ext>
            </c:extLst>
          </c:dPt>
          <c:dPt>
            <c:idx val="3"/>
            <c:bubble3D val="0"/>
            <c:spPr>
              <a:solidFill>
                <a:schemeClr val="accent4">
                  <a:tint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FDD9-4D8E-ACBD-B16E8E106CE3}"/>
              </c:ext>
            </c:extLst>
          </c:dPt>
          <c:dPt>
            <c:idx val="4"/>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FDD9-4D8E-ACBD-B16E8E106CE3}"/>
              </c:ext>
            </c:extLst>
          </c:dPt>
          <c:dPt>
            <c:idx val="5"/>
            <c:bubble3D val="0"/>
            <c:spPr>
              <a:solidFill>
                <a:schemeClr val="accent4">
                  <a:shade val="86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FDD9-4D8E-ACBD-B16E8E106CE3}"/>
              </c:ext>
            </c:extLst>
          </c:dPt>
          <c:dPt>
            <c:idx val="6"/>
            <c:bubble3D val="0"/>
            <c:spPr>
              <a:solidFill>
                <a:schemeClr val="accent4">
                  <a:shade val="72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FDD9-4D8E-ACBD-B16E8E106CE3}"/>
              </c:ext>
            </c:extLst>
          </c:dPt>
          <c:dPt>
            <c:idx val="7"/>
            <c:bubble3D val="0"/>
            <c:spPr>
              <a:solidFill>
                <a:schemeClr val="accent4">
                  <a:shade val="58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FDD9-4D8E-ACBD-B16E8E106CE3}"/>
              </c:ext>
            </c:extLst>
          </c:dPt>
          <c:dPt>
            <c:idx val="8"/>
            <c:bubble3D val="0"/>
            <c:spPr>
              <a:solidFill>
                <a:schemeClr val="accent4">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FDD9-4D8E-ACBD-B16E8E106CE3}"/>
              </c:ext>
            </c:extLst>
          </c:dPt>
          <c:dPt>
            <c:idx val="9"/>
            <c:bubble3D val="0"/>
            <c:spPr>
              <a:solidFill>
                <a:schemeClr val="accent4">
                  <a:shade val="44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3-FDD9-4D8E-ACBD-B16E8E106CE3}"/>
              </c:ext>
            </c:extLst>
          </c:dPt>
          <c:dLbls>
            <c:dLbl>
              <c:idx val="0"/>
              <c:numFmt formatCode="0.0%"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a:noFill/>
                    <a:ln>
                      <a:noFill/>
                    </a:ln>
                  </c15:spPr>
                </c:ext>
                <c:ext xmlns:c16="http://schemas.microsoft.com/office/drawing/2014/chart" uri="{C3380CC4-5D6E-409C-BE32-E72D297353CC}">
                  <c16:uniqueId val="{00000001-FDD9-4D8E-ACBD-B16E8E106CE3}"/>
                </c:ext>
              </c:extLst>
            </c:dLbl>
            <c:dLbl>
              <c:idx val="1"/>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DD9-4D8E-ACBD-B16E8E106CE3}"/>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FDD9-4D8E-ACBD-B16E8E106CE3}"/>
                </c:ext>
              </c:extLst>
            </c:dLbl>
            <c:dLbl>
              <c:idx val="3"/>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DD9-4D8E-ACBD-B16E8E106CE3}"/>
                </c:ext>
              </c:extLst>
            </c:dLbl>
            <c:dLbl>
              <c:idx val="4"/>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FDD9-4D8E-ACBD-B16E8E106CE3}"/>
                </c:ext>
              </c:extLst>
            </c:dLbl>
            <c:dLbl>
              <c:idx val="5"/>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FDD9-4D8E-ACBD-B16E8E106CE3}"/>
                </c:ext>
              </c:extLst>
            </c:dLbl>
            <c:dLbl>
              <c:idx val="6"/>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FDD9-4D8E-ACBD-B16E8E106CE3}"/>
                </c:ext>
              </c:extLst>
            </c:dLbl>
            <c:dLbl>
              <c:idx val="7"/>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F-FDD9-4D8E-ACBD-B16E8E106CE3}"/>
                </c:ext>
              </c:extLst>
            </c:dLbl>
            <c:dLbl>
              <c:idx val="8"/>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FDD9-4D8E-ACBD-B16E8E106CE3}"/>
                </c:ext>
              </c:extLst>
            </c:dLbl>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FDD9-4D8E-ACBD-B16E8E106CE3}"/>
                </c:ext>
              </c:extLst>
            </c:dLbl>
            <c:numFmt formatCode="0.0%" sourceLinked="0"/>
            <c:spPr>
              <a:noFill/>
              <a:ln>
                <a:noFill/>
              </a:ln>
            </c:spPr>
            <c:txPr>
              <a:bodyPr rot="0" spcFirstLastPara="1" vertOverflow="ellipsis" vert="horz" wrap="square" lIns="38100" tIns="19050" rIns="38100" bIns="19050" anchor="ctr" anchorCtr="1">
                <a:spAutoFit/>
              </a:bodyPr>
              <a:lstStyle/>
              <a:p>
                <a:pPr>
                  <a:defRPr sz="1400" b="1" i="0" u="none" strike="noStrike" kern="1200" spc="0" baseline="0">
                    <a:solidFill>
                      <a:schemeClr val="tx1"/>
                    </a:solidFill>
                    <a:latin typeface="+mn-lt"/>
                    <a:ea typeface="+mn-ea"/>
                    <a:cs typeface="+mn-cs"/>
                  </a:defRPr>
                </a:pPr>
                <a:endParaRPr lang="lv-LV"/>
              </a:p>
            </c:txPr>
            <c:dLblPos val="outEnd"/>
            <c:showLegendKey val="0"/>
            <c:showVal val="0"/>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Lapa1!$A$2:$A$10</c:f>
              <c:strCache>
                <c:ptCount val="9"/>
                <c:pt idx="0">
                  <c:v>Centrs</c:v>
                </c:pt>
                <c:pt idx="1">
                  <c:v>Latgale</c:v>
                </c:pt>
                <c:pt idx="2">
                  <c:v>Vidzeme</c:v>
                </c:pt>
                <c:pt idx="3">
                  <c:v>Zemgale</c:v>
                </c:pt>
                <c:pt idx="4">
                  <c:v>BLPN</c:v>
                </c:pt>
                <c:pt idx="5">
                  <c:v>Ziemeļi</c:v>
                </c:pt>
                <c:pt idx="6">
                  <c:v>Kurzeme</c:v>
                </c:pt>
                <c:pt idx="7">
                  <c:v>OVDUP</c:v>
                </c:pt>
                <c:pt idx="8">
                  <c:v>DŪCAP</c:v>
                </c:pt>
              </c:strCache>
            </c:strRef>
          </c:cat>
          <c:val>
            <c:numRef>
              <c:f>Lapa1!$B$2:$B$10</c:f>
              <c:numCache>
                <c:formatCode>General</c:formatCode>
                <c:ptCount val="9"/>
                <c:pt idx="0">
                  <c:v>562</c:v>
                </c:pt>
                <c:pt idx="1">
                  <c:v>158</c:v>
                </c:pt>
                <c:pt idx="2">
                  <c:v>74</c:v>
                </c:pt>
                <c:pt idx="3">
                  <c:v>68</c:v>
                </c:pt>
                <c:pt idx="4">
                  <c:v>54</c:v>
                </c:pt>
                <c:pt idx="5">
                  <c:v>53</c:v>
                </c:pt>
                <c:pt idx="6">
                  <c:v>50</c:v>
                </c:pt>
                <c:pt idx="7">
                  <c:v>6</c:v>
                </c:pt>
                <c:pt idx="8">
                  <c:v>3</c:v>
                </c:pt>
              </c:numCache>
            </c:numRef>
          </c:val>
          <c:extLst>
            <c:ext xmlns:c16="http://schemas.microsoft.com/office/drawing/2014/chart" uri="{C3380CC4-5D6E-409C-BE32-E72D297353CC}">
              <c16:uniqueId val="{00000014-FDD9-4D8E-ACBD-B16E8E106CE3}"/>
            </c:ext>
          </c:extLst>
        </c:ser>
        <c:dLbls>
          <c:dLblPos val="outEnd"/>
          <c:showLegendKey val="0"/>
          <c:showVal val="0"/>
          <c:showCatName val="0"/>
          <c:showSerName val="0"/>
          <c:showPercent val="1"/>
          <c:showBubbleSize val="0"/>
          <c:showLeaderLines val="1"/>
        </c:dLbls>
        <c:gapWidth val="100"/>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5.010724750963759E-2"/>
          <c:y val="0"/>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rgbClr val="002060"/>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03082367079876"/>
          <c:y val="4.9327365185544696E-2"/>
          <c:w val="0.86862734382485096"/>
          <c:h val="0.79344717058728376"/>
        </c:manualLayout>
      </c:layout>
      <c:bar3DChart>
        <c:barDir val="col"/>
        <c:grouping val="clustered"/>
        <c:varyColors val="0"/>
        <c:ser>
          <c:idx val="0"/>
          <c:order val="0"/>
          <c:tx>
            <c:strRef>
              <c:f>Лист1!$B$1</c:f>
              <c:strCache>
                <c:ptCount val="1"/>
                <c:pt idx="0">
                  <c:v>CSN izsaukumu skaits</c:v>
                </c:pt>
              </c:strCache>
            </c:strRef>
          </c:tx>
          <c:spPr>
            <a:gradFill>
              <a:gsLst>
                <a:gs pos="100000">
                  <a:schemeClr val="accent2">
                    <a:alpha val="0"/>
                  </a:schemeClr>
                </a:gs>
                <a:gs pos="50000">
                  <a:schemeClr val="accent2"/>
                </a:gs>
              </a:gsLst>
              <a:lin ang="5400000" scaled="0"/>
            </a:gradFill>
            <a:ln>
              <a:noFill/>
            </a:ln>
            <a:effectLst/>
            <a:sp3d/>
          </c:spPr>
          <c:invertIfNegative val="0"/>
          <c:dLbls>
            <c:dLbl>
              <c:idx val="0"/>
              <c:layout>
                <c:manualLayout>
                  <c:x val="5.8256773840781942E-3"/>
                  <c:y val="3.767084991073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9D-4601-9C26-61272BA672EC}"/>
                </c:ext>
              </c:extLst>
            </c:dLbl>
            <c:dLbl>
              <c:idx val="1"/>
              <c:layout>
                <c:manualLayout>
                  <c:x val="9.7094623067969909E-3"/>
                  <c:y val="4.1437934901805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9D-4601-9C26-61272BA672EC}"/>
                </c:ext>
              </c:extLst>
            </c:dLbl>
            <c:dLbl>
              <c:idx val="2"/>
              <c:layout>
                <c:manualLayout>
                  <c:x val="1.5535139690875185E-2"/>
                  <c:y val="4.3321477397341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9D-4601-9C26-61272BA672EC}"/>
                </c:ext>
              </c:extLst>
            </c:dLbl>
            <c:dLbl>
              <c:idx val="3"/>
              <c:layout>
                <c:manualLayout>
                  <c:x val="1.5535139690875043E-2"/>
                  <c:y val="3.3903764919658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9D-4601-9C26-61272BA672E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#,##0</c:formatCode>
                <c:ptCount val="4"/>
                <c:pt idx="0">
                  <c:v>57313</c:v>
                </c:pt>
                <c:pt idx="1">
                  <c:v>58498</c:v>
                </c:pt>
                <c:pt idx="2">
                  <c:v>51232</c:v>
                </c:pt>
                <c:pt idx="3">
                  <c:v>66451</c:v>
                </c:pt>
              </c:numCache>
            </c:numRef>
          </c:val>
          <c:extLst>
            <c:ext xmlns:c16="http://schemas.microsoft.com/office/drawing/2014/chart" uri="{C3380CC4-5D6E-409C-BE32-E72D297353CC}">
              <c16:uniqueId val="{00000005-DC9D-4601-9C26-61272BA672EC}"/>
            </c:ext>
          </c:extLst>
        </c:ser>
        <c:dLbls>
          <c:showLegendKey val="0"/>
          <c:showVal val="1"/>
          <c:showCatName val="0"/>
          <c:showSerName val="0"/>
          <c:showPercent val="0"/>
          <c:showBubbleSize val="0"/>
        </c:dLbls>
        <c:gapWidth val="53"/>
        <c:gapDepth val="0"/>
        <c:shape val="cylinder"/>
        <c:axId val="58756480"/>
        <c:axId val="58763520"/>
        <c:axId val="0"/>
      </c:bar3DChart>
      <c:catAx>
        <c:axId val="58756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crossAx val="58763520"/>
        <c:crosses val="autoZero"/>
        <c:auto val="1"/>
        <c:lblAlgn val="ctr"/>
        <c:lblOffset val="100"/>
        <c:noMultiLvlLbl val="0"/>
      </c:catAx>
      <c:valAx>
        <c:axId val="58763520"/>
        <c:scaling>
          <c:orientation val="minMax"/>
        </c:scaling>
        <c:delete val="1"/>
        <c:axPos val="l"/>
        <c:numFmt formatCode="#,##0" sourceLinked="1"/>
        <c:majorTickMark val="none"/>
        <c:minorTickMark val="none"/>
        <c:tickLblPos val="nextTo"/>
        <c:crossAx val="58756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layout>
        <c:manualLayout>
          <c:xMode val="edge"/>
          <c:yMode val="edge"/>
          <c:x val="0.31722908153685342"/>
          <c:y val="0"/>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3137266596933211"/>
          <c:y val="5.0383047107826234E-2"/>
          <c:w val="0.86862734382485096"/>
          <c:h val="0.79307440498813975"/>
        </c:manualLayout>
      </c:layout>
      <c:bar3DChart>
        <c:barDir val="col"/>
        <c:grouping val="clustered"/>
        <c:varyColors val="0"/>
        <c:ser>
          <c:idx val="0"/>
          <c:order val="0"/>
          <c:tx>
            <c:strRef>
              <c:f>Лист1!$B$1</c:f>
              <c:strCache>
                <c:ptCount val="1"/>
                <c:pt idx="0">
                  <c:v>Saņemti izsaukumi (visi) ar mobilās lietotnes starpniecību</c:v>
                </c:pt>
              </c:strCache>
            </c:strRef>
          </c:tx>
          <c:spPr>
            <a:gradFill>
              <a:gsLst>
                <a:gs pos="100000">
                  <a:schemeClr val="accent2">
                    <a:alpha val="0"/>
                  </a:schemeClr>
                </a:gs>
                <a:gs pos="50000">
                  <a:schemeClr val="accent2"/>
                </a:gs>
              </a:gsLst>
              <a:lin ang="5400000" scaled="0"/>
            </a:gradFill>
            <a:ln>
              <a:noFill/>
            </a:ln>
            <a:effectLst/>
            <a:sp3d/>
          </c:spPr>
          <c:invertIfNegative val="0"/>
          <c:dLbls>
            <c:dLbl>
              <c:idx val="0"/>
              <c:layout>
                <c:manualLayout>
                  <c:x val="1.2609151175869401E-2"/>
                  <c:y val="4.0669949877388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42-4D46-BC48-E8D655E26136}"/>
                </c:ext>
              </c:extLst>
            </c:dLbl>
            <c:dLbl>
              <c:idx val="1"/>
              <c:layout>
                <c:manualLayout>
                  <c:x val="1.4551043637228801E-2"/>
                  <c:y val="4.16466208886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42-4D46-BC48-E8D655E26136}"/>
                </c:ext>
              </c:extLst>
            </c:dLbl>
            <c:dLbl>
              <c:idx val="2"/>
              <c:layout>
                <c:manualLayout>
                  <c:x val="1.7131467037063468E-2"/>
                  <c:y val="3.875520430109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42-4D46-BC48-E8D655E26136}"/>
                </c:ext>
              </c:extLst>
            </c:dLbl>
            <c:dLbl>
              <c:idx val="3"/>
              <c:layout>
                <c:manualLayout>
                  <c:x val="1.7450579601382993E-2"/>
                  <c:y val="4.5437666362367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42-4D46-BC48-E8D655E26136}"/>
                </c:ext>
              </c:extLst>
            </c:dLbl>
            <c:dLbl>
              <c:idx val="4"/>
              <c:layout>
                <c:manualLayout>
                  <c:x val="6.7834331115215986E-3"/>
                  <c:y val="7.2159090909090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42-4D46-BC48-E8D655E261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#,##0</c:formatCode>
                <c:ptCount val="4"/>
                <c:pt idx="0">
                  <c:v>47287</c:v>
                </c:pt>
                <c:pt idx="1">
                  <c:v>56222</c:v>
                </c:pt>
                <c:pt idx="2">
                  <c:v>49363</c:v>
                </c:pt>
                <c:pt idx="3">
                  <c:v>63627</c:v>
                </c:pt>
              </c:numCache>
            </c:numRef>
          </c:val>
          <c:extLst>
            <c:ext xmlns:c16="http://schemas.microsoft.com/office/drawing/2014/chart" uri="{C3380CC4-5D6E-409C-BE32-E72D297353CC}">
              <c16:uniqueId val="{00000005-6F42-4D46-BC48-E8D655E26136}"/>
            </c:ext>
          </c:extLst>
        </c:ser>
        <c:dLbls>
          <c:showLegendKey val="0"/>
          <c:showVal val="1"/>
          <c:showCatName val="0"/>
          <c:showSerName val="0"/>
          <c:showPercent val="0"/>
          <c:showBubbleSize val="0"/>
        </c:dLbls>
        <c:gapWidth val="53"/>
        <c:gapDepth val="0"/>
        <c:shape val="cylinder"/>
        <c:axId val="58746368"/>
        <c:axId val="58749312"/>
        <c:axId val="0"/>
      </c:bar3DChart>
      <c:catAx>
        <c:axId val="58746368"/>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crossAx val="58749312"/>
        <c:crosses val="autoZero"/>
        <c:auto val="1"/>
        <c:lblAlgn val="ctr"/>
        <c:lblOffset val="100"/>
        <c:noMultiLvlLbl val="0"/>
      </c:catAx>
      <c:valAx>
        <c:axId val="58749312"/>
        <c:scaling>
          <c:orientation val="minMax"/>
        </c:scaling>
        <c:delete val="1"/>
        <c:axPos val="l"/>
        <c:numFmt formatCode="#,##0" sourceLinked="1"/>
        <c:majorTickMark val="out"/>
        <c:minorTickMark val="none"/>
        <c:tickLblPos val="nextTo"/>
        <c:crossAx val="5874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r>
              <a:rPr lang="lv-LV" dirty="0">
                <a:solidFill>
                  <a:srgbClr val="002060"/>
                </a:solidFill>
              </a:rPr>
              <a:t>RPP lēmumu pārsūdzēšana tiesā</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endParaRPr lang="lv-LV"/>
        </a:p>
      </c:txPr>
    </c:title>
    <c:autoTitleDeleted val="0"/>
    <c:plotArea>
      <c:layout>
        <c:manualLayout>
          <c:layoutTarget val="inner"/>
          <c:xMode val="edge"/>
          <c:yMode val="edge"/>
          <c:x val="1.8376919431086356E-2"/>
          <c:y val="0.12924655393320478"/>
          <c:w val="0.96324616113782724"/>
          <c:h val="0.79199368058808084"/>
        </c:manualLayout>
      </c:layout>
      <c:barChart>
        <c:barDir val="col"/>
        <c:grouping val="clustered"/>
        <c:varyColors val="0"/>
        <c:ser>
          <c:idx val="0"/>
          <c:order val="0"/>
          <c:tx>
            <c:strRef>
              <c:f>Lapa1!$B$1</c:f>
              <c:strCache>
                <c:ptCount val="1"/>
                <c:pt idx="0">
                  <c:v>RPP priekšnieka lēmumi pārsūdzēti tiesā</c:v>
                </c:pt>
              </c:strCache>
            </c:strRef>
          </c:tx>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215</c:v>
                </c:pt>
                <c:pt idx="1">
                  <c:v>233</c:v>
                </c:pt>
                <c:pt idx="2">
                  <c:v>199</c:v>
                </c:pt>
                <c:pt idx="3">
                  <c:v>172</c:v>
                </c:pt>
              </c:numCache>
            </c:numRef>
          </c:val>
          <c:extLst>
            <c:ext xmlns:c16="http://schemas.microsoft.com/office/drawing/2014/chart" uri="{C3380CC4-5D6E-409C-BE32-E72D297353CC}">
              <c16:uniqueId val="{00000000-B794-414A-9953-73B821B89C24}"/>
            </c:ext>
          </c:extLst>
        </c:ser>
        <c:ser>
          <c:idx val="1"/>
          <c:order val="1"/>
          <c:tx>
            <c:strRef>
              <c:f>Lapa1!$C$1</c:f>
              <c:strCache>
                <c:ptCount val="1"/>
                <c:pt idx="0">
                  <c:v>tiesa atcēla RPP lēmumu</c:v>
                </c:pt>
              </c:strCache>
            </c:strRef>
          </c:tx>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17</c:v>
                </c:pt>
                <c:pt idx="1">
                  <c:v>8</c:v>
                </c:pt>
                <c:pt idx="2">
                  <c:v>9</c:v>
                </c:pt>
                <c:pt idx="3">
                  <c:v>2</c:v>
                </c:pt>
              </c:numCache>
            </c:numRef>
          </c:val>
          <c:extLst>
            <c:ext xmlns:c16="http://schemas.microsoft.com/office/drawing/2014/chart" uri="{C3380CC4-5D6E-409C-BE32-E72D297353CC}">
              <c16:uniqueId val="{00000001-B794-414A-9953-73B821B89C24}"/>
            </c:ext>
          </c:extLst>
        </c:ser>
        <c:dLbls>
          <c:dLblPos val="ctr"/>
          <c:showLegendKey val="0"/>
          <c:showVal val="1"/>
          <c:showCatName val="0"/>
          <c:showSerName val="0"/>
          <c:showPercent val="0"/>
          <c:showBubbleSize val="0"/>
        </c:dLbls>
        <c:gapWidth val="22"/>
        <c:overlap val="37"/>
        <c:axId val="441825248"/>
        <c:axId val="441826912"/>
      </c:barChart>
      <c:catAx>
        <c:axId val="441825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rgbClr val="002060"/>
                </a:solidFill>
                <a:latin typeface="+mn-lt"/>
                <a:ea typeface="+mn-ea"/>
                <a:cs typeface="+mn-cs"/>
              </a:defRPr>
            </a:pPr>
            <a:endParaRPr lang="lv-LV"/>
          </a:p>
        </c:txPr>
        <c:crossAx val="441826912"/>
        <c:crosses val="autoZero"/>
        <c:auto val="1"/>
        <c:lblAlgn val="ctr"/>
        <c:lblOffset val="100"/>
        <c:noMultiLvlLbl val="0"/>
      </c:catAx>
      <c:valAx>
        <c:axId val="441826912"/>
        <c:scaling>
          <c:orientation val="minMax"/>
        </c:scaling>
        <c:delete val="1"/>
        <c:axPos val="l"/>
        <c:numFmt formatCode="General" sourceLinked="1"/>
        <c:majorTickMark val="none"/>
        <c:minorTickMark val="none"/>
        <c:tickLblPos val="nextTo"/>
        <c:crossAx val="4418252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r>
              <a:rPr lang="lv-LV" dirty="0">
                <a:solidFill>
                  <a:srgbClr val="002060"/>
                </a:solidFill>
              </a:rPr>
              <a:t>RPP pieņemto lēmumu izskatīšana </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endParaRPr lang="lv-LV"/>
        </a:p>
      </c:txPr>
    </c:title>
    <c:autoTitleDeleted val="0"/>
    <c:plotArea>
      <c:layout/>
      <c:barChart>
        <c:barDir val="col"/>
        <c:grouping val="clustered"/>
        <c:varyColors val="0"/>
        <c:ser>
          <c:idx val="0"/>
          <c:order val="0"/>
          <c:tx>
            <c:strRef>
              <c:f>Lapa1!$B$1</c:f>
              <c:strCache>
                <c:ptCount val="1"/>
                <c:pt idx="0">
                  <c:v>RPP lēmumu izskatīšana pēc pārsūdzības vai pēc RPP iniciatīvas</c:v>
                </c:pt>
              </c:strCache>
            </c:strRef>
          </c:tx>
          <c:spPr>
            <a:solidFill>
              <a:schemeClr val="accent4">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4088</c:v>
                </c:pt>
                <c:pt idx="1">
                  <c:v>3749</c:v>
                </c:pt>
                <c:pt idx="2">
                  <c:v>3015</c:v>
                </c:pt>
                <c:pt idx="3">
                  <c:v>2515</c:v>
                </c:pt>
              </c:numCache>
            </c:numRef>
          </c:val>
          <c:extLst>
            <c:ext xmlns:c16="http://schemas.microsoft.com/office/drawing/2014/chart" uri="{C3380CC4-5D6E-409C-BE32-E72D297353CC}">
              <c16:uniqueId val="{00000000-F5D3-49B8-BDB7-E5E90613F77C}"/>
            </c:ext>
          </c:extLst>
        </c:ser>
        <c:ser>
          <c:idx val="1"/>
          <c:order val="1"/>
          <c:tx>
            <c:strRef>
              <c:f>Lapa1!$C$1</c:f>
              <c:strCache>
                <c:ptCount val="1"/>
                <c:pt idx="0">
                  <c:v>RPP struktūrvienības lēmumi atcelti</c:v>
                </c:pt>
              </c:strCache>
            </c:strRef>
          </c:tx>
          <c:spPr>
            <a:solidFill>
              <a:schemeClr val="accent4">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623</c:v>
                </c:pt>
                <c:pt idx="1">
                  <c:v>619</c:v>
                </c:pt>
                <c:pt idx="2">
                  <c:v>393</c:v>
                </c:pt>
                <c:pt idx="3">
                  <c:v>327</c:v>
                </c:pt>
              </c:numCache>
            </c:numRef>
          </c:val>
          <c:extLst>
            <c:ext xmlns:c16="http://schemas.microsoft.com/office/drawing/2014/chart" uri="{C3380CC4-5D6E-409C-BE32-E72D297353CC}">
              <c16:uniqueId val="{00000001-F5D3-49B8-BDB7-E5E90613F77C}"/>
            </c:ext>
          </c:extLst>
        </c:ser>
        <c:dLbls>
          <c:dLblPos val="ctr"/>
          <c:showLegendKey val="0"/>
          <c:showVal val="1"/>
          <c:showCatName val="0"/>
          <c:showSerName val="0"/>
          <c:showPercent val="0"/>
          <c:showBubbleSize val="0"/>
        </c:dLbls>
        <c:gapWidth val="22"/>
        <c:overlap val="37"/>
        <c:axId val="441825248"/>
        <c:axId val="441826912"/>
      </c:barChart>
      <c:catAx>
        <c:axId val="4418252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rgbClr val="002060"/>
                </a:solidFill>
                <a:latin typeface="+mn-lt"/>
                <a:ea typeface="+mn-ea"/>
                <a:cs typeface="+mn-cs"/>
              </a:defRPr>
            </a:pPr>
            <a:endParaRPr lang="lv-LV"/>
          </a:p>
        </c:txPr>
        <c:crossAx val="441826912"/>
        <c:crosses val="autoZero"/>
        <c:auto val="1"/>
        <c:lblAlgn val="ctr"/>
        <c:lblOffset val="100"/>
        <c:noMultiLvlLbl val="0"/>
      </c:catAx>
      <c:valAx>
        <c:axId val="441826912"/>
        <c:scaling>
          <c:orientation val="minMax"/>
        </c:scaling>
        <c:delete val="1"/>
        <c:axPos val="l"/>
        <c:numFmt formatCode="General" sourceLinked="1"/>
        <c:majorTickMark val="none"/>
        <c:minorTickMark val="none"/>
        <c:tickLblPos val="nextTo"/>
        <c:crossAx val="441825248"/>
        <c:crosses val="autoZero"/>
        <c:crossBetween val="between"/>
      </c:valAx>
      <c:spPr>
        <a:noFill/>
        <a:ln>
          <a:noFill/>
        </a:ln>
        <a:effectLst/>
      </c:spPr>
    </c:plotArea>
    <c:legend>
      <c:legendPos val="t"/>
      <c:layout>
        <c:manualLayout>
          <c:xMode val="edge"/>
          <c:yMode val="edge"/>
          <c:x val="0"/>
          <c:y val="0.10011773999135175"/>
          <c:w val="0.97936773136600752"/>
          <c:h val="0.12801283056326454"/>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r>
              <a:rPr lang="lv-LV" dirty="0">
                <a:solidFill>
                  <a:srgbClr val="002060"/>
                </a:solidFill>
              </a:rPr>
              <a:t>RPP personālsastāvs</a:t>
            </a:r>
          </a:p>
        </c:rich>
      </c:tx>
      <c:layout>
        <c:manualLayout>
          <c:xMode val="edge"/>
          <c:yMode val="edge"/>
          <c:x val="0.54736347064470559"/>
          <c:y val="1.5745706102552156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rgbClr val="002060"/>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
          <c:y val="5.5006089697927254E-4"/>
          <c:w val="1"/>
          <c:h val="0.98717546737202799"/>
        </c:manualLayout>
      </c:layout>
      <c:bar3DChart>
        <c:barDir val="col"/>
        <c:grouping val="percentStacked"/>
        <c:varyColors val="0"/>
        <c:ser>
          <c:idx val="0"/>
          <c:order val="0"/>
          <c:tx>
            <c:strRef>
              <c:f>Лист1!$B$1</c:f>
              <c:strCache>
                <c:ptCount val="1"/>
                <c:pt idx="0">
                  <c:v>Inspektori, inspektori-glābēji</c:v>
                </c:pt>
              </c:strCache>
            </c:strRef>
          </c:tx>
          <c:spPr>
            <a:solidFill>
              <a:schemeClr val="accent1"/>
            </a:solidFill>
            <a:ln>
              <a:noFill/>
            </a:ln>
            <a:effectLst/>
            <a:sp3d/>
          </c:spPr>
          <c:invertIfNegative val="0"/>
          <c:dPt>
            <c:idx val="0"/>
            <c:invertIfNegative val="0"/>
            <c:bubble3D val="0"/>
            <c:extLst>
              <c:ext xmlns:c16="http://schemas.microsoft.com/office/drawing/2014/chart" uri="{C3380CC4-5D6E-409C-BE32-E72D297353CC}">
                <c16:uniqueId val="{00000000-70EC-4FFC-B505-DA7A9794737A}"/>
              </c:ext>
            </c:extLst>
          </c:dPt>
          <c:dPt>
            <c:idx val="1"/>
            <c:invertIfNegative val="0"/>
            <c:bubble3D val="0"/>
            <c:extLst>
              <c:ext xmlns:c16="http://schemas.microsoft.com/office/drawing/2014/chart" uri="{C3380CC4-5D6E-409C-BE32-E72D297353CC}">
                <c16:uniqueId val="{00000001-70EC-4FFC-B505-DA7A9794737A}"/>
              </c:ext>
            </c:extLst>
          </c:dPt>
          <c:dPt>
            <c:idx val="2"/>
            <c:invertIfNegative val="0"/>
            <c:bubble3D val="0"/>
            <c:extLst>
              <c:ext xmlns:c16="http://schemas.microsoft.com/office/drawing/2014/chart" uri="{C3380CC4-5D6E-409C-BE32-E72D297353CC}">
                <c16:uniqueId val="{00000002-70EC-4FFC-B505-DA7A9794737A}"/>
              </c:ext>
            </c:extLst>
          </c:dPt>
          <c:dPt>
            <c:idx val="3"/>
            <c:invertIfNegative val="0"/>
            <c:bubble3D val="0"/>
            <c:extLst>
              <c:ext xmlns:c16="http://schemas.microsoft.com/office/drawing/2014/chart" uri="{C3380CC4-5D6E-409C-BE32-E72D297353CC}">
                <c16:uniqueId val="{00000003-70EC-4FFC-B505-DA7A9794737A}"/>
              </c:ext>
            </c:extLst>
          </c:dPt>
          <c:dPt>
            <c:idx val="4"/>
            <c:invertIfNegative val="0"/>
            <c:bubble3D val="0"/>
            <c:extLst>
              <c:ext xmlns:c16="http://schemas.microsoft.com/office/drawing/2014/chart" uri="{C3380CC4-5D6E-409C-BE32-E72D297353CC}">
                <c16:uniqueId val="{00000004-70EC-4FFC-B505-DA7A9794737A}"/>
              </c:ext>
            </c:extLst>
          </c:dPt>
          <c:dPt>
            <c:idx val="5"/>
            <c:invertIfNegative val="0"/>
            <c:bubble3D val="0"/>
            <c:extLst>
              <c:ext xmlns:c16="http://schemas.microsoft.com/office/drawing/2014/chart" uri="{C3380CC4-5D6E-409C-BE32-E72D297353CC}">
                <c16:uniqueId val="{00000005-70EC-4FFC-B505-DA7A9794737A}"/>
              </c:ext>
            </c:extLst>
          </c:dPt>
          <c:dPt>
            <c:idx val="6"/>
            <c:invertIfNegative val="0"/>
            <c:bubble3D val="0"/>
            <c:extLst>
              <c:ext xmlns:c16="http://schemas.microsoft.com/office/drawing/2014/chart" uri="{C3380CC4-5D6E-409C-BE32-E72D297353CC}">
                <c16:uniqueId val="{00000006-70EC-4FFC-B505-DA7A9794737A}"/>
              </c:ext>
            </c:extLst>
          </c:dPt>
          <c:dPt>
            <c:idx val="7"/>
            <c:invertIfNegative val="0"/>
            <c:bubble3D val="0"/>
            <c:extLst>
              <c:ext xmlns:c16="http://schemas.microsoft.com/office/drawing/2014/chart" uri="{C3380CC4-5D6E-409C-BE32-E72D297353CC}">
                <c16:uniqueId val="{00000007-70EC-4FFC-B505-DA7A9794737A}"/>
              </c:ext>
            </c:extLst>
          </c:dPt>
          <c:dLbls>
            <c:dLbl>
              <c:idx val="0"/>
              <c:layout>
                <c:manualLayout>
                  <c:x val="0.37419599658476427"/>
                  <c:y val="-0.10549623088709945"/>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eparator> </c:separator>
              <c:extLst>
                <c:ext xmlns:c15="http://schemas.microsoft.com/office/drawing/2012/chart" uri="{CE6537A1-D6FC-4f65-9D91-7224C49458BB}">
                  <c15:layout>
                    <c:manualLayout>
                      <c:w val="0.34577412010245706"/>
                      <c:h val="4.9551737104731632E-2"/>
                    </c:manualLayout>
                  </c15:layout>
                </c:ext>
                <c:ext xmlns:c16="http://schemas.microsoft.com/office/drawing/2014/chart" uri="{C3380CC4-5D6E-409C-BE32-E72D297353CC}">
                  <c16:uniqueId val="{00000000-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Лист1!$B$2</c:f>
              <c:numCache>
                <c:formatCode>0.0%</c:formatCode>
                <c:ptCount val="1"/>
                <c:pt idx="0">
                  <c:v>0.41153342070773263</c:v>
                </c:pt>
              </c:numCache>
            </c:numRef>
          </c:val>
          <c:extLst>
            <c:ext xmlns:c16="http://schemas.microsoft.com/office/drawing/2014/chart" uri="{C3380CC4-5D6E-409C-BE32-E72D297353CC}">
              <c16:uniqueId val="{00000008-70EC-4FFC-B505-DA7A9794737A}"/>
            </c:ext>
          </c:extLst>
        </c:ser>
        <c:ser>
          <c:idx val="1"/>
          <c:order val="1"/>
          <c:tx>
            <c:strRef>
              <c:f>Лист1!$C$1</c:f>
              <c:strCache>
                <c:ptCount val="1"/>
                <c:pt idx="0">
                  <c:v>Kārtībnieki, kārtībnieki-glābēji</c:v>
                </c:pt>
              </c:strCache>
            </c:strRef>
          </c:tx>
          <c:spPr>
            <a:solidFill>
              <a:schemeClr val="accent2"/>
            </a:solidFill>
            <a:ln>
              <a:noFill/>
            </a:ln>
            <a:effectLst/>
            <a:sp3d/>
          </c:spPr>
          <c:invertIfNegative val="0"/>
          <c:dLbls>
            <c:dLbl>
              <c:idx val="0"/>
              <c:layout>
                <c:manualLayout>
                  <c:x val="-0.23292625225310692"/>
                  <c:y val="-2.9916779603880304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37495422635423581"/>
                      <c:h val="4.3253454663710764E-2"/>
                    </c:manualLayout>
                  </c15:layout>
                </c:ext>
                <c:ext xmlns:c16="http://schemas.microsoft.com/office/drawing/2014/chart" uri="{C3380CC4-5D6E-409C-BE32-E72D297353CC}">
                  <c16:uniqueId val="{00000009-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Лист1!$C$2</c:f>
              <c:numCache>
                <c:formatCode>0.0%</c:formatCode>
                <c:ptCount val="1"/>
                <c:pt idx="0">
                  <c:v>0.16382699868938402</c:v>
                </c:pt>
              </c:numCache>
            </c:numRef>
          </c:val>
          <c:extLst>
            <c:ext xmlns:c16="http://schemas.microsoft.com/office/drawing/2014/chart" uri="{C3380CC4-5D6E-409C-BE32-E72D297353CC}">
              <c16:uniqueId val="{0000000A-70EC-4FFC-B505-DA7A9794737A}"/>
            </c:ext>
          </c:extLst>
        </c:ser>
        <c:ser>
          <c:idx val="2"/>
          <c:order val="2"/>
          <c:tx>
            <c:strRef>
              <c:f>Лист1!$D$1</c:f>
              <c:strCache>
                <c:ptCount val="1"/>
                <c:pt idx="0">
                  <c:v>Vecākie inspektori</c:v>
                </c:pt>
              </c:strCache>
            </c:strRef>
          </c:tx>
          <c:spPr>
            <a:solidFill>
              <a:schemeClr val="accent3"/>
            </a:solidFill>
            <a:ln>
              <a:noFill/>
            </a:ln>
            <a:effectLst/>
            <a:sp3d/>
          </c:spPr>
          <c:invertIfNegative val="0"/>
          <c:dLbls>
            <c:dLbl>
              <c:idx val="0"/>
              <c:layout>
                <c:manualLayout>
                  <c:x val="0.26608404088796128"/>
                  <c:y val="-6.7706536240974322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24960843373493971"/>
                      <c:h val="4.8197606379912147E-2"/>
                    </c:manualLayout>
                  </c15:layout>
                </c:ext>
                <c:ext xmlns:c16="http://schemas.microsoft.com/office/drawing/2014/chart" uri="{C3380CC4-5D6E-409C-BE32-E72D297353CC}">
                  <c16:uniqueId val="{0000000B-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Лист1!$D$2</c:f>
              <c:numCache>
                <c:formatCode>0.0%</c:formatCode>
                <c:ptCount val="1"/>
                <c:pt idx="0">
                  <c:v>0.20445609436435125</c:v>
                </c:pt>
              </c:numCache>
            </c:numRef>
          </c:val>
          <c:extLst>
            <c:ext xmlns:c16="http://schemas.microsoft.com/office/drawing/2014/chart" uri="{C3380CC4-5D6E-409C-BE32-E72D297353CC}">
              <c16:uniqueId val="{0000000C-70EC-4FFC-B505-DA7A9794737A}"/>
            </c:ext>
          </c:extLst>
        </c:ser>
        <c:ser>
          <c:idx val="3"/>
          <c:order val="3"/>
          <c:tx>
            <c:strRef>
              <c:f>Лист1!$E$1</c:f>
              <c:strCache>
                <c:ptCount val="1"/>
                <c:pt idx="0">
                  <c:v>Vadība un Administrācijas personāls</c:v>
                </c:pt>
              </c:strCache>
            </c:strRef>
          </c:tx>
          <c:spPr>
            <a:solidFill>
              <a:schemeClr val="accent4"/>
            </a:solidFill>
            <a:ln>
              <a:noFill/>
            </a:ln>
            <a:effectLst/>
            <a:sp3d/>
          </c:spPr>
          <c:invertIfNegative val="0"/>
          <c:dLbls>
            <c:dLbl>
              <c:idx val="0"/>
              <c:layout>
                <c:manualLayout>
                  <c:x val="-0.18641008917560004"/>
                  <c:y val="-3.9364203265411485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44489967744995734"/>
                      <c:h val="4.3253454663710764E-2"/>
                    </c:manualLayout>
                  </c15:layout>
                </c:ext>
                <c:ext xmlns:c16="http://schemas.microsoft.com/office/drawing/2014/chart" uri="{C3380CC4-5D6E-409C-BE32-E72D297353CC}">
                  <c16:uniqueId val="{0000000D-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Лист1!$E$2</c:f>
              <c:numCache>
                <c:formatCode>0.0%</c:formatCode>
                <c:ptCount val="1"/>
                <c:pt idx="0">
                  <c:v>9.0432503276539969E-2</c:v>
                </c:pt>
              </c:numCache>
            </c:numRef>
          </c:val>
          <c:extLst>
            <c:ext xmlns:c16="http://schemas.microsoft.com/office/drawing/2014/chart" uri="{C3380CC4-5D6E-409C-BE32-E72D297353CC}">
              <c16:uniqueId val="{0000000E-70EC-4FFC-B505-DA7A9794737A}"/>
            </c:ext>
          </c:extLst>
        </c:ser>
        <c:ser>
          <c:idx val="4"/>
          <c:order val="4"/>
          <c:tx>
            <c:strRef>
              <c:f>Лист1!$F$1</c:f>
              <c:strCache>
                <c:ptCount val="1"/>
                <c:pt idx="0">
                  <c:v>Galvenie speciālisti un galvenie inspektori</c:v>
                </c:pt>
              </c:strCache>
            </c:strRef>
          </c:tx>
          <c:spPr>
            <a:solidFill>
              <a:schemeClr val="accent5"/>
            </a:solidFill>
            <a:ln>
              <a:noFill/>
            </a:ln>
            <a:effectLst/>
            <a:sp3d/>
          </c:spPr>
          <c:invertIfNegative val="0"/>
          <c:dLbls>
            <c:dLbl>
              <c:idx val="0"/>
              <c:layout>
                <c:manualLayout>
                  <c:x val="0.30381534010055972"/>
                  <c:y val="-5.6684603960156697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42696589507636845"/>
                      <c:h val="4.3253454663710764E-2"/>
                    </c:manualLayout>
                  </c15:layout>
                </c:ext>
                <c:ext xmlns:c16="http://schemas.microsoft.com/office/drawing/2014/chart" uri="{C3380CC4-5D6E-409C-BE32-E72D297353CC}">
                  <c16:uniqueId val="{0000000F-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Лист1!$F$2</c:f>
              <c:numCache>
                <c:formatCode>0.0%</c:formatCode>
                <c:ptCount val="1"/>
                <c:pt idx="0">
                  <c:v>3.9318479685452164E-2</c:v>
                </c:pt>
              </c:numCache>
            </c:numRef>
          </c:val>
          <c:extLst>
            <c:ext xmlns:c16="http://schemas.microsoft.com/office/drawing/2014/chart" uri="{C3380CC4-5D6E-409C-BE32-E72D297353CC}">
              <c16:uniqueId val="{00000010-70EC-4FFC-B505-DA7A9794737A}"/>
            </c:ext>
          </c:extLst>
        </c:ser>
        <c:ser>
          <c:idx val="5"/>
          <c:order val="5"/>
          <c:tx>
            <c:strRef>
              <c:f>Лист1!$G$1</c:f>
              <c:strCache>
                <c:ptCount val="1"/>
                <c:pt idx="0">
                  <c:v>Speciālisti (atbalsta darbinieki)</c:v>
                </c:pt>
              </c:strCache>
            </c:strRef>
          </c:tx>
          <c:spPr>
            <a:solidFill>
              <a:schemeClr val="accent6"/>
            </a:solidFill>
            <a:ln>
              <a:noFill/>
            </a:ln>
            <a:effectLst/>
            <a:sp3d/>
          </c:spPr>
          <c:invertIfNegative val="0"/>
          <c:dLbls>
            <c:dLbl>
              <c:idx val="0"/>
              <c:layout>
                <c:manualLayout>
                  <c:x val="-0.13326137226069634"/>
                  <c:y val="-4.8811626926942776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37110378521961856"/>
                      <c:h val="4.3253454663710764E-2"/>
                    </c:manualLayout>
                  </c15:layout>
                </c:ext>
                <c:ext xmlns:c16="http://schemas.microsoft.com/office/drawing/2014/chart" uri="{C3380CC4-5D6E-409C-BE32-E72D297353CC}">
                  <c16:uniqueId val="{00000011-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Лист1!$G$2</c:f>
              <c:numCache>
                <c:formatCode>0.0%</c:formatCode>
                <c:ptCount val="1"/>
                <c:pt idx="0">
                  <c:v>3.5386631716906945E-2</c:v>
                </c:pt>
              </c:numCache>
            </c:numRef>
          </c:val>
          <c:extLst>
            <c:ext xmlns:c16="http://schemas.microsoft.com/office/drawing/2014/chart" uri="{C3380CC4-5D6E-409C-BE32-E72D297353CC}">
              <c16:uniqueId val="{00000012-70EC-4FFC-B505-DA7A9794737A}"/>
            </c:ext>
          </c:extLst>
        </c:ser>
        <c:ser>
          <c:idx val="6"/>
          <c:order val="6"/>
          <c:tx>
            <c:strRef>
              <c:f>Лист1!$H$1</c:f>
              <c:strCache>
                <c:ptCount val="1"/>
                <c:pt idx="0">
                  <c:v>Pārvalžu / Nodaļu priekšnieki, vietnieki</c:v>
                </c:pt>
              </c:strCache>
            </c:strRef>
          </c:tx>
          <c:spPr>
            <a:solidFill>
              <a:schemeClr val="accent1">
                <a:lumMod val="60000"/>
              </a:schemeClr>
            </a:solidFill>
            <a:ln>
              <a:noFill/>
            </a:ln>
            <a:effectLst/>
            <a:sp3d/>
          </c:spPr>
          <c:invertIfNegative val="0"/>
          <c:dLbls>
            <c:dLbl>
              <c:idx val="0"/>
              <c:layout>
                <c:manualLayout>
                  <c:x val="0.26710511336685322"/>
                  <c:y val="-6.1408191808984526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39237987382601269"/>
                      <c:h val="4.3253454663710764E-2"/>
                    </c:manualLayout>
                  </c15:layout>
                </c:ext>
                <c:ext xmlns:c16="http://schemas.microsoft.com/office/drawing/2014/chart" uri="{C3380CC4-5D6E-409C-BE32-E72D297353CC}">
                  <c16:uniqueId val="{00000013-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Лист1!$H$2</c:f>
              <c:numCache>
                <c:formatCode>0.0%</c:formatCode>
                <c:ptCount val="1"/>
                <c:pt idx="0">
                  <c:v>3.2765399737876802E-2</c:v>
                </c:pt>
              </c:numCache>
            </c:numRef>
          </c:val>
          <c:extLst>
            <c:ext xmlns:c16="http://schemas.microsoft.com/office/drawing/2014/chart" uri="{C3380CC4-5D6E-409C-BE32-E72D297353CC}">
              <c16:uniqueId val="{00000014-70EC-4FFC-B505-DA7A9794737A}"/>
            </c:ext>
          </c:extLst>
        </c:ser>
        <c:ser>
          <c:idx val="7"/>
          <c:order val="7"/>
          <c:tx>
            <c:strRef>
              <c:f>Лист1!$I$1</c:f>
              <c:strCache>
                <c:ptCount val="1"/>
                <c:pt idx="0">
                  <c:v>Apkalpojošais personāls</c:v>
                </c:pt>
              </c:strCache>
            </c:strRef>
          </c:tx>
          <c:spPr>
            <a:solidFill>
              <a:schemeClr val="accent2">
                <a:lumMod val="60000"/>
              </a:schemeClr>
            </a:solidFill>
            <a:ln>
              <a:noFill/>
            </a:ln>
            <a:effectLst/>
            <a:sp3d/>
          </c:spPr>
          <c:invertIfNegative val="0"/>
          <c:dLbls>
            <c:dLbl>
              <c:idx val="0"/>
              <c:layout>
                <c:manualLayout>
                  <c:x val="-5.9100536002276827E-2"/>
                  <c:y val="-5.98337451806671E-2"/>
                </c:manualLayout>
              </c:layout>
              <c:showLegendKey val="0"/>
              <c:showVal val="1"/>
              <c:showCatName val="0"/>
              <c:showSerName val="1"/>
              <c:showPercent val="0"/>
              <c:showBubbleSize val="0"/>
              <c:separator> </c:separator>
              <c:extLst>
                <c:ext xmlns:c15="http://schemas.microsoft.com/office/drawing/2012/chart" uri="{CE6537A1-D6FC-4f65-9D91-7224C49458BB}">
                  <c15:layout>
                    <c:manualLayout>
                      <c:w val="0.28303695095341996"/>
                      <c:h val="4.3253454663710764E-2"/>
                    </c:manualLayout>
                  </c15:layout>
                </c:ext>
                <c:ext xmlns:c16="http://schemas.microsoft.com/office/drawing/2014/chart" uri="{C3380CC4-5D6E-409C-BE32-E72D297353CC}">
                  <c16:uniqueId val="{00000015-70EC-4FFC-B505-DA7A9794737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mn-lt"/>
                    <a:ea typeface="+mn-ea"/>
                    <a:cs typeface="+mn-cs"/>
                  </a:defRPr>
                </a:pPr>
                <a:endParaRPr lang="lv-LV"/>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Лист1!$A$2</c:f>
              <c:strCache>
                <c:ptCount val="1"/>
                <c:pt idx="0">
                  <c:v>RPP Personālsastāvs</c:v>
                </c:pt>
              </c:strCache>
            </c:strRef>
          </c:cat>
          <c:val>
            <c:numRef>
              <c:f>Лист1!$I$2</c:f>
              <c:numCache>
                <c:formatCode>0.0%</c:formatCode>
                <c:ptCount val="1"/>
                <c:pt idx="0">
                  <c:v>2.2280471821756225E-2</c:v>
                </c:pt>
              </c:numCache>
            </c:numRef>
          </c:val>
          <c:extLst>
            <c:ext xmlns:c16="http://schemas.microsoft.com/office/drawing/2014/chart" uri="{C3380CC4-5D6E-409C-BE32-E72D297353CC}">
              <c16:uniqueId val="{00000016-70EC-4FFC-B505-DA7A9794737A}"/>
            </c:ext>
          </c:extLst>
        </c:ser>
        <c:dLbls>
          <c:showLegendKey val="0"/>
          <c:showVal val="1"/>
          <c:showCatName val="0"/>
          <c:showSerName val="0"/>
          <c:showPercent val="0"/>
          <c:showBubbleSize val="0"/>
        </c:dLbls>
        <c:gapWidth val="79"/>
        <c:shape val="pyramid"/>
        <c:axId val="79661312"/>
        <c:axId val="79671296"/>
        <c:axId val="0"/>
      </c:bar3DChart>
      <c:dateAx>
        <c:axId val="79661312"/>
        <c:scaling>
          <c:orientation val="minMax"/>
        </c:scaling>
        <c:delete val="1"/>
        <c:axPos val="b"/>
        <c:majorGridlines>
          <c:spPr>
            <a:ln w="9525" cap="flat" cmpd="sng" algn="ctr">
              <a:noFill/>
              <a:round/>
            </a:ln>
            <a:effectLst/>
          </c:spPr>
        </c:majorGridlines>
        <c:numFmt formatCode="General" sourceLinked="1"/>
        <c:majorTickMark val="out"/>
        <c:minorTickMark val="none"/>
        <c:tickLblPos val="nextTo"/>
        <c:crossAx val="79671296"/>
        <c:crosses val="autoZero"/>
        <c:auto val="0"/>
        <c:lblOffset val="100"/>
        <c:baseTimeUnit val="days"/>
      </c:dateAx>
      <c:valAx>
        <c:axId val="79671296"/>
        <c:scaling>
          <c:orientation val="minMax"/>
        </c:scaling>
        <c:delete val="1"/>
        <c:axPos val="l"/>
        <c:numFmt formatCode="0%" sourceLinked="1"/>
        <c:majorTickMark val="out"/>
        <c:minorTickMark val="none"/>
        <c:tickLblPos val="nextTo"/>
        <c:crossAx val="79661312"/>
        <c:crosses val="autoZero"/>
        <c:crossBetween val="between"/>
      </c:valAx>
      <c:spPr>
        <a:noFill/>
        <a:ln>
          <a:noFill/>
        </a:ln>
        <a:effectLst/>
      </c:spPr>
    </c:plotArea>
    <c:plotVisOnly val="1"/>
    <c:dispBlanksAs val="zero"/>
    <c:showDLblsOverMax val="0"/>
  </c:chart>
  <c:spPr>
    <a:noFill/>
    <a:ln>
      <a:noFill/>
    </a:ln>
    <a:effectLst/>
  </c:spPr>
  <c:txPr>
    <a:bodyPr/>
    <a:lstStyle/>
    <a:p>
      <a:pPr>
        <a:defRPr/>
      </a:pPr>
      <a:endParaRPr lang="lv-LV"/>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lv-LV" sz="2160" b="1" i="0" u="none" strike="noStrike" kern="1200" cap="all" spc="120" normalizeH="0" baseline="0" dirty="0">
                <a:solidFill>
                  <a:schemeClr val="tx1"/>
                </a:solidFill>
                <a:effectLst/>
                <a:latin typeface="+mn-lt"/>
                <a:ea typeface="+mn-ea"/>
                <a:cs typeface="+mn-cs"/>
              </a:defRPr>
            </a:pPr>
            <a:r>
              <a:rPr lang="lv-LV" sz="2160" b="1" i="0" u="none" strike="noStrike" kern="1200" cap="all" spc="120" normalizeH="0" baseline="0" dirty="0">
                <a:solidFill>
                  <a:schemeClr val="tx1"/>
                </a:solidFill>
                <a:effectLst/>
                <a:latin typeface="+mn-lt"/>
                <a:ea typeface="+mn-ea"/>
                <a:cs typeface="+mn-cs"/>
              </a:rPr>
              <a:t>reģistrētie administratīvie pārkāpumi </a:t>
            </a:r>
            <a:r>
              <a:rPr lang="lv-LV" sz="2160" b="1" i="0" u="none" strike="noStrike" kern="1200" cap="all" spc="120" normalizeH="0" baseline="0" dirty="0" err="1">
                <a:solidFill>
                  <a:schemeClr val="tx1"/>
                </a:solidFill>
                <a:effectLst/>
                <a:latin typeface="+mn-lt"/>
                <a:ea typeface="+mn-ea"/>
                <a:cs typeface="+mn-cs"/>
              </a:rPr>
              <a:t>NG</a:t>
            </a:r>
            <a:endParaRPr lang="lv-LV" sz="2160" b="1" i="0" u="none" strike="noStrike" kern="1200" cap="all" spc="120" normalizeH="0" baseline="0" dirty="0">
              <a:solidFill>
                <a:schemeClr val="tx1"/>
              </a:solidFill>
              <a:effectLst/>
              <a:latin typeface="+mn-lt"/>
              <a:ea typeface="+mn-ea"/>
              <a:cs typeface="+mn-cs"/>
            </a:endParaRPr>
          </a:p>
        </c:rich>
      </c:tx>
      <c:layout>
        <c:manualLayout>
          <c:xMode val="edge"/>
          <c:yMode val="edge"/>
          <c:x val="0.54834507635352348"/>
          <c:y val="8.8184646150427735E-3"/>
        </c:manualLayout>
      </c:layout>
      <c:overlay val="0"/>
      <c:spPr>
        <a:noFill/>
        <a:ln>
          <a:noFill/>
        </a:ln>
        <a:effectLst/>
      </c:spPr>
    </c:title>
    <c:autoTitleDeleted val="0"/>
    <c:plotArea>
      <c:layout>
        <c:manualLayout>
          <c:layoutTarget val="inner"/>
          <c:xMode val="edge"/>
          <c:yMode val="edge"/>
          <c:x val="0.342197733549369"/>
          <c:y val="1.4239217672266989E-2"/>
          <c:w val="0.62935560923338263"/>
          <c:h val="0.92288171991612433"/>
        </c:manualLayout>
      </c:layout>
      <c:barChart>
        <c:barDir val="bar"/>
        <c:grouping val="stacked"/>
        <c:varyColors val="1"/>
        <c:ser>
          <c:idx val="0"/>
          <c:order val="0"/>
          <c:tx>
            <c:strRef>
              <c:f>Lapa1!$B$1</c:f>
              <c:strCache>
                <c:ptCount val="1"/>
                <c:pt idx="0">
                  <c:v>2022</c:v>
                </c:pt>
              </c:strCache>
            </c:strRef>
          </c:tx>
          <c:spPr>
            <a:solidFill>
              <a:schemeClr val="accent6">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Lapa1!$A$2:$A$8</c:f>
              <c:strCache>
                <c:ptCount val="7"/>
                <c:pt idx="0">
                  <c:v>smēķēšana</c:v>
                </c:pt>
                <c:pt idx="1">
                  <c:v>ar alkohola iepakojumu un reibumā</c:v>
                </c:pt>
                <c:pt idx="2">
                  <c:v>ārkārtējās situācijas un izņēmuma stāvokļa laikā noteikto ierobežojumu un aizliegumu pārkāpšana</c:v>
                </c:pt>
                <c:pt idx="3">
                  <c:v>bez vecākiem naktī</c:v>
                </c:pt>
                <c:pt idx="4">
                  <c:v>pārējie</c:v>
                </c:pt>
                <c:pt idx="5">
                  <c:v>sīkais huligānisms</c:v>
                </c:pt>
                <c:pt idx="6">
                  <c:v>ēku bojāšana ar uzrakstiem</c:v>
                </c:pt>
              </c:strCache>
            </c:strRef>
          </c:cat>
          <c:val>
            <c:numRef>
              <c:f>Lapa1!$B$2:$B$8</c:f>
              <c:numCache>
                <c:formatCode>General</c:formatCode>
                <c:ptCount val="7"/>
                <c:pt idx="0">
                  <c:v>392</c:v>
                </c:pt>
                <c:pt idx="1">
                  <c:v>381</c:v>
                </c:pt>
                <c:pt idx="2">
                  <c:v>27</c:v>
                </c:pt>
                <c:pt idx="3">
                  <c:v>97</c:v>
                </c:pt>
                <c:pt idx="4">
                  <c:v>103</c:v>
                </c:pt>
                <c:pt idx="5">
                  <c:v>19</c:v>
                </c:pt>
                <c:pt idx="6">
                  <c:v>27</c:v>
                </c:pt>
              </c:numCache>
            </c:numRef>
          </c:val>
          <c:extLst>
            <c:ext xmlns:c16="http://schemas.microsoft.com/office/drawing/2014/chart" uri="{C3380CC4-5D6E-409C-BE32-E72D297353CC}">
              <c16:uniqueId val="{00000000-E609-403D-BCC6-E04184DBCED8}"/>
            </c:ext>
          </c:extLst>
        </c:ser>
        <c:ser>
          <c:idx val="1"/>
          <c:order val="1"/>
          <c:tx>
            <c:strRef>
              <c:f>Lapa1!$C$1</c:f>
              <c:strCache>
                <c:ptCount val="1"/>
                <c:pt idx="0">
                  <c:v>2021</c:v>
                </c:pt>
              </c:strCache>
            </c:strRef>
          </c:tx>
          <c:spPr>
            <a:solidFill>
              <a:schemeClr val="accent6">
                <a:tint val="86000"/>
              </a:schemeClr>
            </a:solidFill>
            <a:ln>
              <a:noFill/>
            </a:ln>
            <a:effectLst/>
          </c:spPr>
          <c:invertIfNegative val="0"/>
          <c:dLbls>
            <c:dLbl>
              <c:idx val="5"/>
              <c:layout>
                <c:manualLayout>
                  <c:x val="1.6705000171003859E-3"/>
                  <c:y val="-4.936563219105667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AF4-4141-8972-7B50C1A3FCB5}"/>
                </c:ext>
              </c:extLst>
            </c:dLbl>
            <c:dLbl>
              <c:idx val="6"/>
              <c:layout>
                <c:manualLayout>
                  <c:x val="-1.593815195458121E-4"/>
                  <c:y val="-3.055967707065412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AF4-4141-8972-7B50C1A3FCB5}"/>
                </c:ext>
              </c:extLst>
            </c:dLbl>
            <c:dLbl>
              <c:idx val="8"/>
              <c:layout>
                <c:manualLayout>
                  <c:x val="-5.8101444132842501E-4"/>
                  <c:y val="-2.293001910634313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609-403D-BCC6-E04184DBCED8}"/>
                </c:ext>
              </c:extLst>
            </c:dLbl>
            <c:spPr>
              <a:noFill/>
              <a:ln>
                <a:noFill/>
              </a:ln>
              <a:effectLst/>
            </c:spPr>
            <c:txPr>
              <a:bodyPr rot="0" spcFirstLastPara="1" vertOverflow="ellipsis" vert="horz" wrap="square" lIns="38100" tIns="19050" rIns="38100" bIns="19050" anchor="ctr" anchorCtr="0">
                <a:spAutoFit/>
              </a:bodyPr>
              <a:lstStyle/>
              <a:p>
                <a:pPr algn="r">
                  <a:defRPr sz="10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dk1">
                          <a:lumMod val="50000"/>
                          <a:lumOff val="50000"/>
                        </a:schemeClr>
                      </a:solidFill>
                      <a:prstDash val="solid"/>
                      <a:round/>
                    </a:ln>
                    <a:effectLst/>
                  </c:spPr>
                </c15:leaderLines>
              </c:ext>
            </c:extLst>
          </c:dLbls>
          <c:cat>
            <c:strRef>
              <c:f>Lapa1!$A$2:$A$8</c:f>
              <c:strCache>
                <c:ptCount val="7"/>
                <c:pt idx="0">
                  <c:v>smēķēšana</c:v>
                </c:pt>
                <c:pt idx="1">
                  <c:v>ar alkohola iepakojumu un reibumā</c:v>
                </c:pt>
                <c:pt idx="2">
                  <c:v>ārkārtējās situācijas un izņēmuma stāvokļa laikā noteikto ierobežojumu un aizliegumu pārkāpšana</c:v>
                </c:pt>
                <c:pt idx="3">
                  <c:v>bez vecākiem naktī</c:v>
                </c:pt>
                <c:pt idx="4">
                  <c:v>pārējie</c:v>
                </c:pt>
                <c:pt idx="5">
                  <c:v>sīkais huligānisms</c:v>
                </c:pt>
                <c:pt idx="6">
                  <c:v>ēku bojāšana ar uzrakstiem</c:v>
                </c:pt>
              </c:strCache>
            </c:strRef>
          </c:cat>
          <c:val>
            <c:numRef>
              <c:f>Lapa1!$C$2:$C$8</c:f>
              <c:numCache>
                <c:formatCode>0</c:formatCode>
                <c:ptCount val="7"/>
                <c:pt idx="0">
                  <c:v>462</c:v>
                </c:pt>
                <c:pt idx="1">
                  <c:v>423</c:v>
                </c:pt>
                <c:pt idx="2">
                  <c:v>625</c:v>
                </c:pt>
                <c:pt idx="3">
                  <c:v>110</c:v>
                </c:pt>
                <c:pt idx="4">
                  <c:v>51</c:v>
                </c:pt>
                <c:pt idx="5">
                  <c:v>15</c:v>
                </c:pt>
                <c:pt idx="6">
                  <c:v>20</c:v>
                </c:pt>
              </c:numCache>
            </c:numRef>
          </c:val>
          <c:extLst>
            <c:ext xmlns:c16="http://schemas.microsoft.com/office/drawing/2014/chart" uri="{C3380CC4-5D6E-409C-BE32-E72D297353CC}">
              <c16:uniqueId val="{00000001-E609-403D-BCC6-E04184DBCED8}"/>
            </c:ext>
          </c:extLst>
        </c:ser>
        <c:ser>
          <c:idx val="2"/>
          <c:order val="2"/>
          <c:tx>
            <c:strRef>
              <c:f>Lapa1!$D$1</c:f>
              <c:strCache>
                <c:ptCount val="1"/>
                <c:pt idx="0">
                  <c:v>2020</c:v>
                </c:pt>
              </c:strCache>
            </c:strRef>
          </c:tx>
          <c:spPr>
            <a:solidFill>
              <a:schemeClr val="accent6">
                <a:shade val="86000"/>
              </a:schemeClr>
            </a:solidFill>
            <a:ln>
              <a:noFill/>
            </a:ln>
            <a:effectLst/>
          </c:spPr>
          <c:invertIfNegative val="0"/>
          <c:dLbls>
            <c:dLbl>
              <c:idx val="5"/>
              <c:layout>
                <c:manualLayout>
                  <c:x val="-2.8269178152467593E-4"/>
                  <c:y val="3.2910421460704394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F4-4141-8972-7B50C1A3FCB5}"/>
                </c:ext>
              </c:extLst>
            </c:dLbl>
            <c:dLbl>
              <c:idx val="6"/>
              <c:layout>
                <c:manualLayout>
                  <c:x val="1.1707594629604296E-2"/>
                  <c:y val="5.876860975125792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AF4-4141-8972-7B50C1A3FCB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hade val="95000"/>
                          <a:satMod val="104999"/>
                        </a:schemeClr>
                      </a:solidFill>
                      <a:prstDash val="solid"/>
                      <a:round/>
                    </a:ln>
                    <a:effectLst/>
                  </c:spPr>
                </c15:leaderLines>
              </c:ext>
            </c:extLst>
          </c:dLbls>
          <c:cat>
            <c:strRef>
              <c:f>Lapa1!$A$2:$A$8</c:f>
              <c:strCache>
                <c:ptCount val="7"/>
                <c:pt idx="0">
                  <c:v>smēķēšana</c:v>
                </c:pt>
                <c:pt idx="1">
                  <c:v>ar alkohola iepakojumu un reibumā</c:v>
                </c:pt>
                <c:pt idx="2">
                  <c:v>ārkārtējās situācijas un izņēmuma stāvokļa laikā noteikto ierobežojumu un aizliegumu pārkāpšana</c:v>
                </c:pt>
                <c:pt idx="3">
                  <c:v>bez vecākiem naktī</c:v>
                </c:pt>
                <c:pt idx="4">
                  <c:v>pārējie</c:v>
                </c:pt>
                <c:pt idx="5">
                  <c:v>sīkais huligānisms</c:v>
                </c:pt>
                <c:pt idx="6">
                  <c:v>ēku bojāšana ar uzrakstiem</c:v>
                </c:pt>
              </c:strCache>
            </c:strRef>
          </c:cat>
          <c:val>
            <c:numRef>
              <c:f>Lapa1!$D$2:$D$8</c:f>
              <c:numCache>
                <c:formatCode>General</c:formatCode>
                <c:ptCount val="7"/>
                <c:pt idx="0">
                  <c:v>427</c:v>
                </c:pt>
                <c:pt idx="1">
                  <c:v>259</c:v>
                </c:pt>
                <c:pt idx="2">
                  <c:v>174</c:v>
                </c:pt>
                <c:pt idx="3">
                  <c:v>88</c:v>
                </c:pt>
                <c:pt idx="4">
                  <c:v>61</c:v>
                </c:pt>
                <c:pt idx="5">
                  <c:v>31</c:v>
                </c:pt>
                <c:pt idx="6">
                  <c:v>14</c:v>
                </c:pt>
              </c:numCache>
            </c:numRef>
          </c:val>
          <c:extLst>
            <c:ext xmlns:c16="http://schemas.microsoft.com/office/drawing/2014/chart" uri="{C3380CC4-5D6E-409C-BE32-E72D297353CC}">
              <c16:uniqueId val="{00000002-E609-403D-BCC6-E04184DBCED8}"/>
            </c:ext>
          </c:extLst>
        </c:ser>
        <c:ser>
          <c:idx val="3"/>
          <c:order val="3"/>
          <c:tx>
            <c:strRef>
              <c:f>Lapa1!$E$1</c:f>
              <c:strCache>
                <c:ptCount val="1"/>
                <c:pt idx="0">
                  <c:v>2019</c:v>
                </c:pt>
              </c:strCache>
            </c:strRef>
          </c:tx>
          <c:spPr>
            <a:solidFill>
              <a:schemeClr val="accent6">
                <a:shade val="58000"/>
              </a:schemeClr>
            </a:solidFill>
            <a:ln>
              <a:noFill/>
            </a:ln>
            <a:effectLst/>
          </c:spPr>
          <c:invertIfNegative val="0"/>
          <c:dLbls>
            <c:dLbl>
              <c:idx val="0"/>
              <c:layout>
                <c:manualLayout>
                  <c:x val="6.1250331321179375E-3"/>
                  <c:y val="-2.54777990070479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609-403D-BCC6-E04184DBCED8}"/>
                </c:ext>
              </c:extLst>
            </c:dLbl>
            <c:dLbl>
              <c:idx val="1"/>
              <c:layout>
                <c:manualLayout>
                  <c:x val="1.1077883990560552E-2"/>
                  <c:y val="-9.3417517192045479E-17"/>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09-403D-BCC6-E04184DBCED8}"/>
                </c:ext>
              </c:extLst>
            </c:dLbl>
            <c:dLbl>
              <c:idx val="2"/>
              <c:layout>
                <c:manualLayout>
                  <c:x val="8.670160947279194E-3"/>
                  <c:y val="4.7014887801006345E-3"/>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9.8068397517014922E-3"/>
                      <c:h val="3.4085793655729599E-2"/>
                    </c:manualLayout>
                  </c15:layout>
                </c:ext>
                <c:ext xmlns:c16="http://schemas.microsoft.com/office/drawing/2014/chart" uri="{C3380CC4-5D6E-409C-BE32-E72D297353CC}">
                  <c16:uniqueId val="{00000000-4AF4-4141-8972-7B50C1A3FCB5}"/>
                </c:ext>
              </c:extLst>
            </c:dLbl>
            <c:dLbl>
              <c:idx val="5"/>
              <c:layout>
                <c:manualLayout>
                  <c:x val="7.1855281045863403E-4"/>
                  <c:y val="2.350744390050317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AF4-4141-8972-7B50C1A3FCB5}"/>
                </c:ext>
              </c:extLst>
            </c:dLbl>
            <c:dLbl>
              <c:idx val="6"/>
              <c:layout>
                <c:manualLayout>
                  <c:x val="2.5187757575497855E-3"/>
                  <c:y val="4.7014887801006232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F4-4141-8972-7B50C1A3FCB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60000"/>
                        <a:lumOff val="40000"/>
                      </a:schemeClr>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Lapa1!$A$2:$A$8</c:f>
              <c:strCache>
                <c:ptCount val="7"/>
                <c:pt idx="0">
                  <c:v>smēķēšana</c:v>
                </c:pt>
                <c:pt idx="1">
                  <c:v>ar alkohola iepakojumu un reibumā</c:v>
                </c:pt>
                <c:pt idx="2">
                  <c:v>ārkārtējās situācijas un izņēmuma stāvokļa laikā noteikto ierobežojumu un aizliegumu pārkāpšana</c:v>
                </c:pt>
                <c:pt idx="3">
                  <c:v>bez vecākiem naktī</c:v>
                </c:pt>
                <c:pt idx="4">
                  <c:v>pārējie</c:v>
                </c:pt>
                <c:pt idx="5">
                  <c:v>sīkais huligānisms</c:v>
                </c:pt>
                <c:pt idx="6">
                  <c:v>ēku bojāšana ar uzrakstiem</c:v>
                </c:pt>
              </c:strCache>
            </c:strRef>
          </c:cat>
          <c:val>
            <c:numRef>
              <c:f>Lapa1!$E$2:$E$8</c:f>
              <c:numCache>
                <c:formatCode>General</c:formatCode>
                <c:ptCount val="7"/>
                <c:pt idx="0">
                  <c:v>896</c:v>
                </c:pt>
                <c:pt idx="1">
                  <c:v>437</c:v>
                </c:pt>
                <c:pt idx="2">
                  <c:v>0</c:v>
                </c:pt>
                <c:pt idx="3">
                  <c:v>174</c:v>
                </c:pt>
                <c:pt idx="4">
                  <c:v>125</c:v>
                </c:pt>
                <c:pt idx="5">
                  <c:v>38</c:v>
                </c:pt>
                <c:pt idx="6">
                  <c:v>15</c:v>
                </c:pt>
              </c:numCache>
            </c:numRef>
          </c:val>
          <c:extLst>
            <c:ext xmlns:c16="http://schemas.microsoft.com/office/drawing/2014/chart" uri="{C3380CC4-5D6E-409C-BE32-E72D297353CC}">
              <c16:uniqueId val="{00000003-E609-403D-BCC6-E04184DBCED8}"/>
            </c:ext>
          </c:extLst>
        </c:ser>
        <c:dLbls>
          <c:dLblPos val="inEnd"/>
          <c:showLegendKey val="0"/>
          <c:showVal val="1"/>
          <c:showCatName val="0"/>
          <c:showSerName val="0"/>
          <c:showPercent val="0"/>
          <c:showBubbleSize val="0"/>
        </c:dLbls>
        <c:gapWidth val="34"/>
        <c:overlap val="100"/>
        <c:axId val="214849792"/>
        <c:axId val="220868608"/>
      </c:barChart>
      <c:catAx>
        <c:axId val="214849792"/>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prstDash val="solid"/>
            <a:round/>
          </a:ln>
          <a:effectLst/>
        </c:spPr>
        <c:txPr>
          <a:bodyPr rot="-60000000" spcFirstLastPara="1" vertOverflow="ellipsis" vert="horz" wrap="square" anchor="ctr" anchorCtr="1"/>
          <a:lstStyle/>
          <a:p>
            <a:pPr algn="just">
              <a:defRPr sz="1000" b="1" i="0" u="none" strike="noStrike" kern="1200" cap="all" baseline="0">
                <a:solidFill>
                  <a:schemeClr val="tx1"/>
                </a:solidFill>
                <a:latin typeface="+mn-lt"/>
                <a:ea typeface="+mn-ea"/>
                <a:cs typeface="+mn-cs"/>
              </a:defRPr>
            </a:pPr>
            <a:endParaRPr lang="lv-LV"/>
          </a:p>
        </c:txPr>
        <c:crossAx val="220868608"/>
        <c:crosses val="autoZero"/>
        <c:auto val="1"/>
        <c:lblAlgn val="ctr"/>
        <c:lblOffset val="100"/>
        <c:noMultiLvlLbl val="0"/>
      </c:catAx>
      <c:valAx>
        <c:axId val="220868608"/>
        <c:scaling>
          <c:orientation val="minMax"/>
          <c:max val="2200"/>
          <c:min val="0"/>
        </c:scaling>
        <c:delete val="1"/>
        <c:axPos val="b"/>
        <c:numFmt formatCode="General" sourceLinked="1"/>
        <c:majorTickMark val="none"/>
        <c:minorTickMark val="none"/>
        <c:tickLblPos val="nextTo"/>
        <c:crossAx val="214849792"/>
        <c:crosses val="autoZero"/>
        <c:crossBetween val="between"/>
        <c:majorUnit val="200"/>
      </c:valAx>
      <c:spPr>
        <a:noFill/>
        <a:ln>
          <a:noFill/>
        </a:ln>
        <a:effectLst/>
      </c:spPr>
    </c:plotArea>
    <c:legend>
      <c:legendPos val="r"/>
      <c:layout>
        <c:manualLayout>
          <c:xMode val="edge"/>
          <c:yMode val="edge"/>
          <c:x val="0.71058660682222374"/>
          <c:y val="0.13513614228048731"/>
          <c:w val="0.23580061625739596"/>
          <c:h val="6.216502712683451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noFill/>
      <a:prstDash val="solid"/>
      <a:round/>
    </a:ln>
    <a:effectLst/>
  </c:spPr>
  <c:txPr>
    <a:bodyPr/>
    <a:lstStyle/>
    <a:p>
      <a:pPr>
        <a:defRPr/>
      </a:pPr>
      <a:endParaRPr lang="lv-LV"/>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lang="lv-LV" sz="2128" b="1" i="0" u="none" strike="noStrike" kern="1200" cap="all" spc="120" normalizeH="0" baseline="0" dirty="0" smtClean="0">
                <a:solidFill>
                  <a:srgbClr val="002060"/>
                </a:solidFill>
                <a:latin typeface="+mn-lt"/>
                <a:ea typeface="+mn-ea"/>
                <a:cs typeface="+mn-cs"/>
              </a:defRPr>
            </a:pPr>
            <a:r>
              <a:rPr lang="lv-LV" sz="2128" b="1" i="0" u="none" strike="noStrike" kern="1200" cap="all" spc="120" normalizeH="0" baseline="0" dirty="0" err="1">
                <a:solidFill>
                  <a:srgbClr val="002060"/>
                </a:solidFill>
                <a:latin typeface="+mn-lt"/>
                <a:ea typeface="+mn-ea"/>
                <a:cs typeface="+mn-cs"/>
              </a:rPr>
              <a:t>ReģistrētI</a:t>
            </a:r>
            <a:r>
              <a:rPr lang="lv-LV" sz="2128" b="1" i="0" u="none" strike="noStrike" kern="1200" cap="all" spc="120" normalizeH="0" baseline="0" dirty="0">
                <a:solidFill>
                  <a:srgbClr val="002060"/>
                </a:solidFill>
                <a:latin typeface="+mn-lt"/>
                <a:ea typeface="+mn-ea"/>
                <a:cs typeface="+mn-cs"/>
              </a:rPr>
              <a:t> </a:t>
            </a:r>
            <a:r>
              <a:rPr lang="lv-LV" sz="2128" b="1" i="0" u="none" strike="noStrike" kern="1200" cap="all" spc="120" normalizeH="0" baseline="0" dirty="0" err="1">
                <a:solidFill>
                  <a:srgbClr val="002060"/>
                </a:solidFill>
                <a:latin typeface="+mn-lt"/>
                <a:ea typeface="+mn-ea"/>
                <a:cs typeface="+mn-cs"/>
              </a:rPr>
              <a:t>APAS</a:t>
            </a:r>
            <a:r>
              <a:rPr lang="lv-LV" sz="2128" b="1" i="0" u="none" strike="noStrike" kern="1200" cap="all" spc="120" normalizeH="0" baseline="0" dirty="0">
                <a:solidFill>
                  <a:srgbClr val="002060"/>
                </a:solidFill>
                <a:latin typeface="+mn-lt"/>
                <a:ea typeface="+mn-ea"/>
                <a:cs typeface="+mn-cs"/>
              </a:rPr>
              <a:t> PROCESI par pārkāpumiem vērstiem pret nepilngadīgām personām</a:t>
            </a:r>
          </a:p>
        </c:rich>
      </c:tx>
      <c:layout>
        <c:manualLayout>
          <c:xMode val="edge"/>
          <c:yMode val="edge"/>
          <c:x val="1.0595411227588348E-2"/>
          <c:y val="1.8503085790212888E-3"/>
        </c:manualLayout>
      </c:layout>
      <c:overlay val="0"/>
      <c:spPr>
        <a:noFill/>
        <a:ln>
          <a:noFill/>
        </a:ln>
        <a:effectLst/>
      </c:spPr>
      <c:txPr>
        <a:bodyPr rot="0" spcFirstLastPara="1" vertOverflow="ellipsis" vert="horz" wrap="square" anchor="ctr" anchorCtr="1"/>
        <a:lstStyle/>
        <a:p>
          <a:pPr>
            <a:defRPr lang="lv-LV" sz="2128" b="1" i="0" u="none" strike="noStrike" kern="1200" cap="all" spc="120" normalizeH="0" baseline="0" dirty="0" smtClean="0">
              <a:solidFill>
                <a:srgbClr val="002060"/>
              </a:solidFill>
              <a:latin typeface="+mn-lt"/>
              <a:ea typeface="+mn-ea"/>
              <a:cs typeface="+mn-cs"/>
            </a:defRPr>
          </a:pPr>
          <a:endParaRPr lang="lv-LV"/>
        </a:p>
      </c:txPr>
    </c:title>
    <c:autoTitleDeleted val="0"/>
    <c:plotArea>
      <c:layout>
        <c:manualLayout>
          <c:layoutTarget val="inner"/>
          <c:xMode val="edge"/>
          <c:yMode val="edge"/>
          <c:x val="0.48373433417792289"/>
          <c:y val="9.7194961332921506E-2"/>
          <c:w val="0.50064740134381458"/>
          <c:h val="0.85898332099794283"/>
        </c:manualLayout>
      </c:layout>
      <c:barChart>
        <c:barDir val="bar"/>
        <c:grouping val="clustered"/>
        <c:varyColors val="0"/>
        <c:ser>
          <c:idx val="0"/>
          <c:order val="0"/>
          <c:tx>
            <c:strRef>
              <c:f>Lapa1!$B$1</c:f>
              <c:strCache>
                <c:ptCount val="1"/>
                <c:pt idx="0">
                  <c:v>2022</c:v>
                </c:pt>
              </c:strCache>
            </c:strRef>
          </c:tx>
          <c:spPr>
            <a:solidFill>
              <a:schemeClr val="accent1">
                <a:shade val="58000"/>
                <a:alpha val="85000"/>
              </a:schemeClr>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ln w="3175">
                      <a:noFill/>
                    </a:ln>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Lapa1!$B$2:$B$6</c:f>
              <c:numCache>
                <c:formatCode>General</c:formatCode>
                <c:ptCount val="5"/>
                <c:pt idx="0">
                  <c:v>24</c:v>
                </c:pt>
                <c:pt idx="1">
                  <c:v>49</c:v>
                </c:pt>
                <c:pt idx="2">
                  <c:v>25</c:v>
                </c:pt>
                <c:pt idx="3">
                  <c:v>128</c:v>
                </c:pt>
                <c:pt idx="4">
                  <c:v>225</c:v>
                </c:pt>
              </c:numCache>
            </c:numRef>
          </c:val>
          <c:extLst>
            <c:ext xmlns:c16="http://schemas.microsoft.com/office/drawing/2014/chart" uri="{C3380CC4-5D6E-409C-BE32-E72D297353CC}">
              <c16:uniqueId val="{00000000-4EB7-478B-B82C-E90B2416C087}"/>
            </c:ext>
          </c:extLst>
        </c:ser>
        <c:ser>
          <c:idx val="1"/>
          <c:order val="1"/>
          <c:tx>
            <c:strRef>
              <c:f>Lapa1!$C$1</c:f>
              <c:strCache>
                <c:ptCount val="1"/>
                <c:pt idx="0">
                  <c:v>2021</c:v>
                </c:pt>
              </c:strCache>
            </c:strRef>
          </c:tx>
          <c:spPr>
            <a:solidFill>
              <a:schemeClr val="accent1">
                <a:shade val="86000"/>
                <a:alpha val="85000"/>
              </a:schemeClr>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0">
                <a:spAutoFit/>
              </a:bodyPr>
              <a:lstStyle/>
              <a:p>
                <a:pPr algn="l">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Lapa1!$C$2:$C$6</c:f>
              <c:numCache>
                <c:formatCode>General</c:formatCode>
                <c:ptCount val="5"/>
                <c:pt idx="0">
                  <c:v>31</c:v>
                </c:pt>
                <c:pt idx="1">
                  <c:v>61</c:v>
                </c:pt>
                <c:pt idx="2">
                  <c:v>2</c:v>
                </c:pt>
                <c:pt idx="3">
                  <c:v>89</c:v>
                </c:pt>
                <c:pt idx="4">
                  <c:v>283</c:v>
                </c:pt>
              </c:numCache>
            </c:numRef>
          </c:val>
          <c:extLst>
            <c:ext xmlns:c16="http://schemas.microsoft.com/office/drawing/2014/chart" uri="{C3380CC4-5D6E-409C-BE32-E72D297353CC}">
              <c16:uniqueId val="{00000001-4EB7-478B-B82C-E90B2416C087}"/>
            </c:ext>
          </c:extLst>
        </c:ser>
        <c:ser>
          <c:idx val="2"/>
          <c:order val="2"/>
          <c:tx>
            <c:strRef>
              <c:f>Lapa1!$D$1</c:f>
              <c:strCache>
                <c:ptCount val="1"/>
                <c:pt idx="0">
                  <c:v>2020</c:v>
                </c:pt>
              </c:strCache>
            </c:strRef>
          </c:tx>
          <c:spPr>
            <a:solidFill>
              <a:schemeClr val="accent1">
                <a:tint val="86000"/>
                <a:alpha val="85000"/>
              </a:schemeClr>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Lapa1!$D$2:$D$6</c:f>
              <c:numCache>
                <c:formatCode>General</c:formatCode>
                <c:ptCount val="5"/>
                <c:pt idx="0">
                  <c:v>33</c:v>
                </c:pt>
                <c:pt idx="1">
                  <c:v>45</c:v>
                </c:pt>
                <c:pt idx="2">
                  <c:v>21</c:v>
                </c:pt>
                <c:pt idx="3">
                  <c:v>164</c:v>
                </c:pt>
                <c:pt idx="4">
                  <c:v>345</c:v>
                </c:pt>
              </c:numCache>
            </c:numRef>
          </c:val>
          <c:extLst>
            <c:ext xmlns:c16="http://schemas.microsoft.com/office/drawing/2014/chart" uri="{C3380CC4-5D6E-409C-BE32-E72D297353CC}">
              <c16:uniqueId val="{00000002-4EB7-478B-B82C-E90B2416C087}"/>
            </c:ext>
          </c:extLst>
        </c:ser>
        <c:ser>
          <c:idx val="3"/>
          <c:order val="3"/>
          <c:tx>
            <c:strRef>
              <c:f>Lapa1!$E$1</c:f>
              <c:strCache>
                <c:ptCount val="1"/>
                <c:pt idx="0">
                  <c:v>2019</c:v>
                </c:pt>
              </c:strCache>
            </c:strRef>
          </c:tx>
          <c:spPr>
            <a:solidFill>
              <a:schemeClr val="accent1">
                <a:tint val="58000"/>
                <a:alpha val="85000"/>
              </a:schemeClr>
            </a:solidFill>
            <a:ln w="9525" cap="flat" cmpd="sng" algn="ctr">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Lapa1!$A$2:$A$6</c:f>
              <c:strCache>
                <c:ptCount val="5"/>
                <c:pt idx="0">
                  <c:v>par bērna atstāšanu bez uzraudzības</c:v>
                </c:pt>
                <c:pt idx="1">
                  <c:v>par n/g iesaistīšanu alkohola lietošanā, novešana līdz dzērumam, alkohola vai tabakas nodošana n/g</c:v>
                </c:pt>
                <c:pt idx="2">
                  <c:v>par alkohola un tabakas tirdzniecību n/g</c:v>
                </c:pt>
                <c:pt idx="3">
                  <c:v>par bērna aprūpes pienākumu nepildīšanu</c:v>
                </c:pt>
                <c:pt idx="4">
                  <c:v>par fizisku vai emocionālu vardarbību pret bērnu</c:v>
                </c:pt>
              </c:strCache>
            </c:strRef>
          </c:cat>
          <c:val>
            <c:numRef>
              <c:f>Lapa1!$E$2:$E$6</c:f>
              <c:numCache>
                <c:formatCode>General</c:formatCode>
                <c:ptCount val="5"/>
                <c:pt idx="0">
                  <c:v>19</c:v>
                </c:pt>
                <c:pt idx="1">
                  <c:v>41</c:v>
                </c:pt>
                <c:pt idx="2">
                  <c:v>66</c:v>
                </c:pt>
                <c:pt idx="3">
                  <c:v>168</c:v>
                </c:pt>
                <c:pt idx="4">
                  <c:v>328</c:v>
                </c:pt>
              </c:numCache>
            </c:numRef>
          </c:val>
          <c:extLst>
            <c:ext xmlns:c16="http://schemas.microsoft.com/office/drawing/2014/chart" uri="{C3380CC4-5D6E-409C-BE32-E72D297353CC}">
              <c16:uniqueId val="{00000006-4EB7-478B-B82C-E90B2416C087}"/>
            </c:ext>
          </c:extLst>
        </c:ser>
        <c:dLbls>
          <c:dLblPos val="inEnd"/>
          <c:showLegendKey val="0"/>
          <c:showVal val="1"/>
          <c:showCatName val="0"/>
          <c:showSerName val="0"/>
          <c:showPercent val="0"/>
          <c:showBubbleSize val="0"/>
        </c:dLbls>
        <c:gapWidth val="65"/>
        <c:axId val="76024064"/>
        <c:axId val="76059776"/>
      </c:barChart>
      <c:catAx>
        <c:axId val="76024064"/>
        <c:scaling>
          <c:orientation val="minMax"/>
        </c:scaling>
        <c:delete val="0"/>
        <c:axPos val="l"/>
        <c:numFmt formatCode="General" sourceLinked="0"/>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600" b="0" i="0" u="none" strike="noStrike" kern="1200" cap="all" baseline="0">
                <a:solidFill>
                  <a:schemeClr val="tx1"/>
                </a:solidFill>
                <a:latin typeface="Abadi" panose="020B0604020104020204" pitchFamily="34" charset="0"/>
                <a:ea typeface="+mn-ea"/>
                <a:cs typeface="Times New Roman" panose="02020603050405020304" pitchFamily="18" charset="0"/>
              </a:defRPr>
            </a:pPr>
            <a:endParaRPr lang="lv-LV"/>
          </a:p>
        </c:txPr>
        <c:crossAx val="76059776"/>
        <c:crosses val="autoZero"/>
        <c:auto val="1"/>
        <c:lblAlgn val="ctr"/>
        <c:lblOffset val="100"/>
        <c:noMultiLvlLbl val="0"/>
      </c:catAx>
      <c:valAx>
        <c:axId val="76059776"/>
        <c:scaling>
          <c:orientation val="minMax"/>
          <c:max val="350"/>
        </c:scaling>
        <c:delete val="1"/>
        <c:axPos val="b"/>
        <c:numFmt formatCode="General" sourceLinked="1"/>
        <c:majorTickMark val="none"/>
        <c:minorTickMark val="none"/>
        <c:tickLblPos val="nextTo"/>
        <c:crossAx val="76024064"/>
        <c:crosses val="autoZero"/>
        <c:crossBetween val="between"/>
      </c:valAx>
      <c:spPr>
        <a:noFill/>
        <a:ln>
          <a:noFill/>
        </a:ln>
        <a:effectLst/>
      </c:spPr>
    </c:plotArea>
    <c:legend>
      <c:legendPos val="r"/>
      <c:layout>
        <c:manualLayout>
          <c:xMode val="edge"/>
          <c:yMode val="edge"/>
          <c:x val="0.93870349531055686"/>
          <c:y val="0.35207804437102386"/>
          <c:w val="4.1012587783296507E-2"/>
          <c:h val="0.1580157698740624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2">
        <a:lumMod val="20000"/>
        <a:lumOff val="80000"/>
        <a:alpha val="17000"/>
      </a:schemeClr>
    </a:solidFill>
    <a:ln w="9525" cap="flat" cmpd="sng" algn="ctr">
      <a:noFill/>
      <a:round/>
    </a:ln>
    <a:effectLst/>
  </c:spPr>
  <c:txPr>
    <a:bodyPr/>
    <a:lstStyle/>
    <a:p>
      <a:pPr>
        <a:defRPr/>
      </a:pPr>
      <a:endParaRPr lang="lv-LV"/>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Lapa1!$B$1</c:f>
              <c:strCache>
                <c:ptCount val="1"/>
                <c:pt idx="0">
                  <c:v>bērni škirti no ģimenes</c:v>
                </c:pt>
              </c:strCache>
            </c:strRef>
          </c:tx>
          <c:spPr>
            <a:solidFill>
              <a:schemeClr val="accent6">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38100" cap="rnd">
                <a:solidFill>
                  <a:schemeClr val="accent6"/>
                </a:solidFill>
              </a:ln>
              <a:effectLst/>
            </c:spPr>
            <c:trendlineType val="linear"/>
            <c:dispRSqr val="0"/>
            <c:dispEq val="0"/>
          </c:trendline>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56</c:v>
                </c:pt>
                <c:pt idx="1">
                  <c:v>55</c:v>
                </c:pt>
                <c:pt idx="2">
                  <c:v>42</c:v>
                </c:pt>
                <c:pt idx="3">
                  <c:v>61</c:v>
                </c:pt>
              </c:numCache>
            </c:numRef>
          </c:val>
          <c:extLst>
            <c:ext xmlns:c16="http://schemas.microsoft.com/office/drawing/2014/chart" uri="{C3380CC4-5D6E-409C-BE32-E72D297353CC}">
              <c16:uniqueId val="{00000000-24FD-41ED-BA01-4533A2D8A6B8}"/>
            </c:ext>
          </c:extLst>
        </c:ser>
        <c:ser>
          <c:idx val="1"/>
          <c:order val="1"/>
          <c:tx>
            <c:strRef>
              <c:f>Lapa1!$C$1</c:f>
              <c:strCache>
                <c:ptCount val="1"/>
                <c:pt idx="0">
                  <c:v>bērni nogādāti drošā vidē</c:v>
                </c:pt>
              </c:strCache>
            </c:strRef>
          </c:tx>
          <c:spPr>
            <a:solidFill>
              <a:schemeClr val="accent1">
                <a:lumMod val="90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trendline>
            <c:spPr>
              <a:ln w="38100" cap="rnd">
                <a:solidFill>
                  <a:schemeClr val="accent1">
                    <a:lumMod val="90000"/>
                  </a:schemeClr>
                </a:solidFill>
              </a:ln>
              <a:effectLst/>
            </c:spPr>
            <c:trendlineType val="linear"/>
            <c:dispRSqr val="0"/>
            <c:dispEq val="0"/>
          </c:trendline>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113</c:v>
                </c:pt>
                <c:pt idx="1">
                  <c:v>171</c:v>
                </c:pt>
                <c:pt idx="2">
                  <c:v>123</c:v>
                </c:pt>
                <c:pt idx="3">
                  <c:v>143</c:v>
                </c:pt>
              </c:numCache>
            </c:numRef>
          </c:val>
          <c:extLst>
            <c:ext xmlns:c16="http://schemas.microsoft.com/office/drawing/2014/chart" uri="{C3380CC4-5D6E-409C-BE32-E72D297353CC}">
              <c16:uniqueId val="{00000001-24FD-41ED-BA01-4533A2D8A6B8}"/>
            </c:ext>
          </c:extLst>
        </c:ser>
        <c:dLbls>
          <c:dLblPos val="inEnd"/>
          <c:showLegendKey val="0"/>
          <c:showVal val="1"/>
          <c:showCatName val="0"/>
          <c:showSerName val="0"/>
          <c:showPercent val="0"/>
          <c:showBubbleSize val="0"/>
        </c:dLbls>
        <c:gapWidth val="80"/>
        <c:overlap val="25"/>
        <c:axId val="362142447"/>
        <c:axId val="362122895"/>
      </c:barChart>
      <c:catAx>
        <c:axId val="36214244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362122895"/>
        <c:crosses val="autoZero"/>
        <c:auto val="1"/>
        <c:lblAlgn val="ctr"/>
        <c:lblOffset val="100"/>
        <c:noMultiLvlLbl val="0"/>
      </c:catAx>
      <c:valAx>
        <c:axId val="362122895"/>
        <c:scaling>
          <c:orientation val="minMax"/>
        </c:scaling>
        <c:delete val="1"/>
        <c:axPos val="l"/>
        <c:numFmt formatCode="General" sourceLinked="1"/>
        <c:majorTickMark val="none"/>
        <c:minorTickMark val="none"/>
        <c:tickLblPos val="nextTo"/>
        <c:crossAx val="362142447"/>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rgbClr val="002060"/>
                </a:solidFill>
                <a:latin typeface="+mn-lt"/>
                <a:ea typeface="+mn-ea"/>
                <a:cs typeface="+mn-cs"/>
              </a:defRPr>
            </a:pPr>
            <a:r>
              <a:rPr lang="lv-LV" dirty="0" err="1"/>
              <a:t>VNC</a:t>
            </a:r>
            <a:r>
              <a:rPr lang="lv-LV" dirty="0"/>
              <a:t> fiksētie pārkāpumi</a:t>
            </a:r>
          </a:p>
        </c:rich>
      </c:tx>
      <c:layout>
        <c:manualLayout>
          <c:xMode val="edge"/>
          <c:yMode val="edge"/>
          <c:x val="5.010724750963759E-2"/>
          <c:y val="0"/>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rgbClr val="002060"/>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2303082367079876"/>
          <c:y val="4.9327365185544696E-2"/>
          <c:w val="0.86862734382485096"/>
          <c:h val="0.79344717058728376"/>
        </c:manualLayout>
      </c:layout>
      <c:bar3DChart>
        <c:barDir val="col"/>
        <c:grouping val="clustered"/>
        <c:varyColors val="0"/>
        <c:ser>
          <c:idx val="0"/>
          <c:order val="0"/>
          <c:tx>
            <c:strRef>
              <c:f>Лист1!$B$1</c:f>
              <c:strCache>
                <c:ptCount val="1"/>
                <c:pt idx="0">
                  <c:v>VNC fiksēti pārkāpumi</c:v>
                </c:pt>
              </c:strCache>
            </c:strRef>
          </c:tx>
          <c:spPr>
            <a:gradFill>
              <a:gsLst>
                <a:gs pos="100000">
                  <a:schemeClr val="accent2">
                    <a:alpha val="0"/>
                  </a:schemeClr>
                </a:gs>
                <a:gs pos="50000">
                  <a:schemeClr val="accent2"/>
                </a:gs>
              </a:gsLst>
              <a:lin ang="5400000" scaled="0"/>
            </a:gradFill>
            <a:ln>
              <a:noFill/>
            </a:ln>
            <a:effectLst/>
            <a:sp3d/>
          </c:spPr>
          <c:invertIfNegative val="0"/>
          <c:dLbls>
            <c:dLbl>
              <c:idx val="0"/>
              <c:layout>
                <c:manualLayout>
                  <c:x val="5.8256773840781942E-3"/>
                  <c:y val="3.76708499107319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9D-4601-9C26-61272BA672EC}"/>
                </c:ext>
              </c:extLst>
            </c:dLbl>
            <c:dLbl>
              <c:idx val="1"/>
              <c:layout>
                <c:manualLayout>
                  <c:x val="9.7094623067969909E-3"/>
                  <c:y val="4.1437934901805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9D-4601-9C26-61272BA672EC}"/>
                </c:ext>
              </c:extLst>
            </c:dLbl>
            <c:dLbl>
              <c:idx val="2"/>
              <c:layout>
                <c:manualLayout>
                  <c:x val="1.5535139690875185E-2"/>
                  <c:y val="4.33214773973416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9D-4601-9C26-61272BA672EC}"/>
                </c:ext>
              </c:extLst>
            </c:dLbl>
            <c:dLbl>
              <c:idx val="3"/>
              <c:layout>
                <c:manualLayout>
                  <c:x val="1.5535139690875043E-2"/>
                  <c:y val="3.39037649196587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9D-4601-9C26-61272BA672E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#,##0</c:formatCode>
                <c:ptCount val="4"/>
                <c:pt idx="0">
                  <c:v>3494</c:v>
                </c:pt>
                <c:pt idx="1">
                  <c:v>3336</c:v>
                </c:pt>
                <c:pt idx="2">
                  <c:v>3704</c:v>
                </c:pt>
                <c:pt idx="3">
                  <c:v>3531</c:v>
                </c:pt>
              </c:numCache>
            </c:numRef>
          </c:val>
          <c:extLst>
            <c:ext xmlns:c16="http://schemas.microsoft.com/office/drawing/2014/chart" uri="{C3380CC4-5D6E-409C-BE32-E72D297353CC}">
              <c16:uniqueId val="{00000005-DC9D-4601-9C26-61272BA672EC}"/>
            </c:ext>
          </c:extLst>
        </c:ser>
        <c:dLbls>
          <c:showLegendKey val="0"/>
          <c:showVal val="1"/>
          <c:showCatName val="0"/>
          <c:showSerName val="0"/>
          <c:showPercent val="0"/>
          <c:showBubbleSize val="0"/>
        </c:dLbls>
        <c:gapWidth val="53"/>
        <c:gapDepth val="0"/>
        <c:shape val="cylinder"/>
        <c:axId val="58756480"/>
        <c:axId val="58763520"/>
        <c:axId val="0"/>
      </c:bar3DChart>
      <c:catAx>
        <c:axId val="587564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crossAx val="58763520"/>
        <c:crosses val="autoZero"/>
        <c:auto val="1"/>
        <c:lblAlgn val="ctr"/>
        <c:lblOffset val="100"/>
        <c:noMultiLvlLbl val="0"/>
      </c:catAx>
      <c:valAx>
        <c:axId val="58763520"/>
        <c:scaling>
          <c:orientation val="minMax"/>
        </c:scaling>
        <c:delete val="1"/>
        <c:axPos val="l"/>
        <c:numFmt formatCode="#,##0" sourceLinked="1"/>
        <c:majorTickMark val="none"/>
        <c:minorTickMark val="none"/>
        <c:tickLblPos val="nextTo"/>
        <c:crossAx val="58756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r>
              <a:rPr lang="lv-LV" dirty="0"/>
              <a:t>Tiesībsargājošām iestādēm izsniegtie videoieraksti</a:t>
            </a:r>
          </a:p>
        </c:rich>
      </c:tx>
      <c:layout>
        <c:manualLayout>
          <c:xMode val="edge"/>
          <c:yMode val="edge"/>
          <c:x val="0.31722908153685342"/>
          <c:y val="0"/>
        </c:manualLayout>
      </c:layout>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endParaRPr lang="lv-LV"/>
        </a:p>
      </c:txPr>
    </c:title>
    <c:autoTitleDeleted val="0"/>
    <c:view3D>
      <c:rotX val="15"/>
      <c:rotY val="20"/>
      <c:depthPercent val="100"/>
      <c:rAngAx val="1"/>
    </c:view3D>
    <c:floor>
      <c:thickness val="0"/>
      <c:spPr>
        <a:noFill/>
        <a:ln>
          <a:noFill/>
        </a:ln>
        <a:effectLst/>
        <a:sp3d/>
      </c:spPr>
    </c:floor>
    <c:sideWall>
      <c:thickness val="0"/>
      <c:spPr>
        <a:noFill/>
        <a:ln w="25400">
          <a:noFill/>
        </a:ln>
        <a:effectLst/>
        <a:sp3d/>
      </c:spPr>
    </c:sideWall>
    <c:backWall>
      <c:thickness val="0"/>
      <c:spPr>
        <a:noFill/>
        <a:ln w="25400">
          <a:noFill/>
        </a:ln>
        <a:effectLst/>
        <a:sp3d/>
      </c:spPr>
    </c:backWall>
    <c:plotArea>
      <c:layout>
        <c:manualLayout>
          <c:layoutTarget val="inner"/>
          <c:xMode val="edge"/>
          <c:yMode val="edge"/>
          <c:x val="0.13137266596933211"/>
          <c:y val="5.0383047107826234E-2"/>
          <c:w val="0.86862734382485096"/>
          <c:h val="0.79307440498813975"/>
        </c:manualLayout>
      </c:layout>
      <c:bar3DChart>
        <c:barDir val="col"/>
        <c:grouping val="clustered"/>
        <c:varyColors val="0"/>
        <c:ser>
          <c:idx val="0"/>
          <c:order val="0"/>
          <c:tx>
            <c:strRef>
              <c:f>Лист1!$B$1</c:f>
              <c:strCache>
                <c:ptCount val="1"/>
                <c:pt idx="0">
                  <c:v>Tiesībsargājošām iestādēm izsniegti videoieraksti</c:v>
                </c:pt>
              </c:strCache>
            </c:strRef>
          </c:tx>
          <c:spPr>
            <a:gradFill>
              <a:gsLst>
                <a:gs pos="100000">
                  <a:schemeClr val="accent2">
                    <a:alpha val="0"/>
                  </a:schemeClr>
                </a:gs>
                <a:gs pos="50000">
                  <a:schemeClr val="accent2"/>
                </a:gs>
              </a:gsLst>
              <a:lin ang="5400000" scaled="0"/>
            </a:gradFill>
            <a:ln>
              <a:noFill/>
            </a:ln>
            <a:effectLst/>
            <a:sp3d/>
          </c:spPr>
          <c:invertIfNegative val="0"/>
          <c:dLbls>
            <c:dLbl>
              <c:idx val="0"/>
              <c:layout>
                <c:manualLayout>
                  <c:x val="1.2609151175869401E-2"/>
                  <c:y val="4.0669949877388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F42-4D46-BC48-E8D655E26136}"/>
                </c:ext>
              </c:extLst>
            </c:dLbl>
            <c:dLbl>
              <c:idx val="1"/>
              <c:layout>
                <c:manualLayout>
                  <c:x val="1.4551043637228801E-2"/>
                  <c:y val="4.164662088866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F42-4D46-BC48-E8D655E26136}"/>
                </c:ext>
              </c:extLst>
            </c:dLbl>
            <c:dLbl>
              <c:idx val="2"/>
              <c:layout>
                <c:manualLayout>
                  <c:x val="1.7131467037063468E-2"/>
                  <c:y val="3.875520430109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F42-4D46-BC48-E8D655E26136}"/>
                </c:ext>
              </c:extLst>
            </c:dLbl>
            <c:dLbl>
              <c:idx val="3"/>
              <c:layout>
                <c:manualLayout>
                  <c:x val="1.7450579601382993E-2"/>
                  <c:y val="4.5437666362367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F42-4D46-BC48-E8D655E26136}"/>
                </c:ext>
              </c:extLst>
            </c:dLbl>
            <c:dLbl>
              <c:idx val="4"/>
              <c:layout>
                <c:manualLayout>
                  <c:x val="6.7834331115215986E-3"/>
                  <c:y val="7.2159090909090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F42-4D46-BC48-E8D655E26136}"/>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mn-lt"/>
                    <a:ea typeface="+mn-ea"/>
                    <a:cs typeface="+mn-cs"/>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2019</c:v>
                </c:pt>
                <c:pt idx="1">
                  <c:v>2020</c:v>
                </c:pt>
                <c:pt idx="2">
                  <c:v>2021</c:v>
                </c:pt>
                <c:pt idx="3">
                  <c:v>2022</c:v>
                </c:pt>
              </c:numCache>
            </c:numRef>
          </c:cat>
          <c:val>
            <c:numRef>
              <c:f>Лист1!$B$2:$B$5</c:f>
              <c:numCache>
                <c:formatCode>#,##0</c:formatCode>
                <c:ptCount val="4"/>
                <c:pt idx="0">
                  <c:v>743</c:v>
                </c:pt>
                <c:pt idx="1">
                  <c:v>1053</c:v>
                </c:pt>
                <c:pt idx="2">
                  <c:v>3080</c:v>
                </c:pt>
                <c:pt idx="3">
                  <c:v>1446</c:v>
                </c:pt>
              </c:numCache>
            </c:numRef>
          </c:val>
          <c:extLst>
            <c:ext xmlns:c16="http://schemas.microsoft.com/office/drawing/2014/chart" uri="{C3380CC4-5D6E-409C-BE32-E72D297353CC}">
              <c16:uniqueId val="{00000005-6F42-4D46-BC48-E8D655E26136}"/>
            </c:ext>
          </c:extLst>
        </c:ser>
        <c:dLbls>
          <c:showLegendKey val="0"/>
          <c:showVal val="1"/>
          <c:showCatName val="0"/>
          <c:showSerName val="0"/>
          <c:showPercent val="0"/>
          <c:showBubbleSize val="0"/>
        </c:dLbls>
        <c:gapWidth val="53"/>
        <c:gapDepth val="0"/>
        <c:shape val="cylinder"/>
        <c:axId val="58746368"/>
        <c:axId val="58749312"/>
        <c:axId val="0"/>
      </c:bar3DChart>
      <c:catAx>
        <c:axId val="58746368"/>
        <c:scaling>
          <c:orientation val="minMax"/>
        </c:scaling>
        <c:delete val="0"/>
        <c:axPos val="b"/>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crossAx val="58749312"/>
        <c:crosses val="autoZero"/>
        <c:auto val="1"/>
        <c:lblAlgn val="ctr"/>
        <c:lblOffset val="100"/>
        <c:noMultiLvlLbl val="0"/>
      </c:catAx>
      <c:valAx>
        <c:axId val="58749312"/>
        <c:scaling>
          <c:orientation val="minMax"/>
        </c:scaling>
        <c:delete val="1"/>
        <c:axPos val="l"/>
        <c:numFmt formatCode="#,##0" sourceLinked="1"/>
        <c:majorTickMark val="out"/>
        <c:minorTickMark val="none"/>
        <c:tickLblPos val="nextTo"/>
        <c:crossAx val="58746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lv-LV"/>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200" b="1" i="0" u="none" strike="noStrike" kern="1200" cap="all" spc="50" baseline="0">
                <a:solidFill>
                  <a:schemeClr val="tx1"/>
                </a:solidFill>
                <a:latin typeface="+mn-lt"/>
                <a:ea typeface="+mn-ea"/>
                <a:cs typeface="+mn-cs"/>
              </a:defRPr>
            </a:pPr>
            <a:r>
              <a:rPr lang="lv-LV" dirty="0">
                <a:solidFill>
                  <a:schemeClr val="tx1"/>
                </a:solidFill>
              </a:rPr>
              <a:t>Biežāk reģistrētie ārvalstnieku</a:t>
            </a:r>
          </a:p>
          <a:p>
            <a:pPr>
              <a:defRPr sz="2200" b="1" i="0" u="none" strike="noStrike" kern="1200" cap="all" spc="50" baseline="0">
                <a:solidFill>
                  <a:schemeClr val="tx1"/>
                </a:solidFill>
                <a:latin typeface="+mn-lt"/>
                <a:ea typeface="+mn-ea"/>
                <a:cs typeface="+mn-cs"/>
              </a:defRPr>
            </a:pPr>
            <a:r>
              <a:rPr lang="lv-LV" dirty="0">
                <a:solidFill>
                  <a:schemeClr val="tx1"/>
                </a:solidFill>
              </a:rPr>
              <a:t>izdarītie administratīvie pārkāpumi </a:t>
            </a:r>
          </a:p>
        </c:rich>
      </c:tx>
      <c:layout>
        <c:manualLayout>
          <c:xMode val="edge"/>
          <c:yMode val="edge"/>
          <c:x val="0.72933850883208384"/>
          <c:y val="5.2165565328422037E-2"/>
        </c:manualLayout>
      </c:layout>
      <c:overlay val="0"/>
      <c:spPr>
        <a:noFill/>
        <a:ln>
          <a:noFill/>
        </a:ln>
        <a:effectLst/>
      </c:spPr>
    </c:title>
    <c:autoTitleDeleted val="0"/>
    <c:plotArea>
      <c:layout>
        <c:manualLayout>
          <c:layoutTarget val="inner"/>
          <c:xMode val="edge"/>
          <c:yMode val="edge"/>
          <c:x val="0.39362324688195222"/>
          <c:y val="1.1888485318820745E-2"/>
          <c:w val="0.60637675314250916"/>
          <c:h val="0.92288171991612433"/>
        </c:manualLayout>
      </c:layout>
      <c:barChart>
        <c:barDir val="bar"/>
        <c:grouping val="stacked"/>
        <c:varyColors val="1"/>
        <c:ser>
          <c:idx val="0"/>
          <c:order val="0"/>
          <c:tx>
            <c:strRef>
              <c:f>Lapa1!$B$1</c:f>
              <c:strCache>
                <c:ptCount val="1"/>
                <c:pt idx="0">
                  <c:v>2022</c:v>
                </c:pt>
              </c:strCache>
            </c:strRef>
          </c:tx>
          <c:spPr>
            <a:solidFill>
              <a:schemeClr val="accent2">
                <a:shade val="58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Lapa1!$B$2:$B$6</c:f>
              <c:numCache>
                <c:formatCode>General</c:formatCode>
                <c:ptCount val="5"/>
                <c:pt idx="0">
                  <c:v>177</c:v>
                </c:pt>
                <c:pt idx="1">
                  <c:v>366</c:v>
                </c:pt>
                <c:pt idx="2">
                  <c:v>176</c:v>
                </c:pt>
                <c:pt idx="3">
                  <c:v>39</c:v>
                </c:pt>
                <c:pt idx="4">
                  <c:v>52</c:v>
                </c:pt>
              </c:numCache>
            </c:numRef>
          </c:val>
          <c:extLst>
            <c:ext xmlns:c16="http://schemas.microsoft.com/office/drawing/2014/chart" uri="{C3380CC4-5D6E-409C-BE32-E72D297353CC}">
              <c16:uniqueId val="{00000000-08E0-4805-955F-A571AEC29DCC}"/>
            </c:ext>
          </c:extLst>
        </c:ser>
        <c:ser>
          <c:idx val="1"/>
          <c:order val="1"/>
          <c:tx>
            <c:strRef>
              <c:f>Lapa1!$C$1</c:f>
              <c:strCache>
                <c:ptCount val="1"/>
                <c:pt idx="0">
                  <c:v>2021</c:v>
                </c:pt>
              </c:strCache>
            </c:strRef>
          </c:tx>
          <c:spPr>
            <a:solidFill>
              <a:schemeClr val="accent2">
                <a:shade val="86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Lapa1!$C$2:$C$6</c:f>
              <c:numCache>
                <c:formatCode>General</c:formatCode>
                <c:ptCount val="5"/>
                <c:pt idx="0">
                  <c:v>767</c:v>
                </c:pt>
                <c:pt idx="1">
                  <c:v>278</c:v>
                </c:pt>
                <c:pt idx="2">
                  <c:v>148</c:v>
                </c:pt>
                <c:pt idx="3">
                  <c:v>25</c:v>
                </c:pt>
                <c:pt idx="4">
                  <c:v>18</c:v>
                </c:pt>
              </c:numCache>
            </c:numRef>
          </c:val>
          <c:extLst>
            <c:ext xmlns:c16="http://schemas.microsoft.com/office/drawing/2014/chart" uri="{C3380CC4-5D6E-409C-BE32-E72D297353CC}">
              <c16:uniqueId val="{00000001-08E0-4805-955F-A571AEC29DCC}"/>
            </c:ext>
          </c:extLst>
        </c:ser>
        <c:ser>
          <c:idx val="2"/>
          <c:order val="2"/>
          <c:tx>
            <c:strRef>
              <c:f>Lapa1!$D$1</c:f>
              <c:strCache>
                <c:ptCount val="1"/>
                <c:pt idx="0">
                  <c:v>2020</c:v>
                </c:pt>
              </c:strCache>
            </c:strRef>
          </c:tx>
          <c:spPr>
            <a:solidFill>
              <a:schemeClr val="accent2">
                <a:tint val="86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Lapa1!$D$2:$D$6</c:f>
              <c:numCache>
                <c:formatCode>0</c:formatCode>
                <c:ptCount val="5"/>
                <c:pt idx="0">
                  <c:v>229</c:v>
                </c:pt>
                <c:pt idx="1">
                  <c:v>333</c:v>
                </c:pt>
                <c:pt idx="2">
                  <c:v>131</c:v>
                </c:pt>
                <c:pt idx="3">
                  <c:v>33</c:v>
                </c:pt>
                <c:pt idx="4">
                  <c:v>32</c:v>
                </c:pt>
              </c:numCache>
            </c:numRef>
          </c:val>
          <c:extLst>
            <c:ext xmlns:c16="http://schemas.microsoft.com/office/drawing/2014/chart" uri="{C3380CC4-5D6E-409C-BE32-E72D297353CC}">
              <c16:uniqueId val="{00000002-08E0-4805-955F-A571AEC29DCC}"/>
            </c:ext>
          </c:extLst>
        </c:ser>
        <c:ser>
          <c:idx val="3"/>
          <c:order val="3"/>
          <c:tx>
            <c:strRef>
              <c:f>Lapa1!$E$1</c:f>
              <c:strCache>
                <c:ptCount val="1"/>
                <c:pt idx="0">
                  <c:v>2019</c:v>
                </c:pt>
              </c:strCache>
            </c:strRef>
          </c:tx>
          <c:spPr>
            <a:solidFill>
              <a:schemeClr val="accent2">
                <a:tint val="58000"/>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Lapa1!$A$2:$A$6</c:f>
              <c:strCache>
                <c:ptCount val="5"/>
                <c:pt idx="0">
                  <c:v>Ārkārtējās situācijas un izņēmuma stāvokļa laikā noteikto ierobežojumu un aizliegumu pārkāpšana</c:v>
                </c:pt>
                <c:pt idx="1">
                  <c:v>Par ceļu satiksmes noteikumu neievērošanu</c:v>
                </c:pt>
                <c:pt idx="2">
                  <c:v>Alkohols - atvērts iepakojums, lietošana, reibumā</c:v>
                </c:pt>
                <c:pt idx="3">
                  <c:v>Piegružošana vai dabisko vajadzību nokārtošana</c:v>
                </c:pt>
                <c:pt idx="4">
                  <c:v>Sīkais huligānisms</c:v>
                </c:pt>
              </c:strCache>
            </c:strRef>
          </c:cat>
          <c:val>
            <c:numRef>
              <c:f>Lapa1!$E$2:$E$6</c:f>
              <c:numCache>
                <c:formatCode>0</c:formatCode>
                <c:ptCount val="5"/>
                <c:pt idx="0">
                  <c:v>0</c:v>
                </c:pt>
                <c:pt idx="1">
                  <c:v>200</c:v>
                </c:pt>
                <c:pt idx="2">
                  <c:v>169</c:v>
                </c:pt>
                <c:pt idx="3">
                  <c:v>99</c:v>
                </c:pt>
                <c:pt idx="4">
                  <c:v>78</c:v>
                </c:pt>
              </c:numCache>
            </c:numRef>
          </c:val>
          <c:extLst>
            <c:ext xmlns:c16="http://schemas.microsoft.com/office/drawing/2014/chart" uri="{C3380CC4-5D6E-409C-BE32-E72D297353CC}">
              <c16:uniqueId val="{00000003-08E0-4805-955F-A571AEC29DCC}"/>
            </c:ext>
          </c:extLst>
        </c:ser>
        <c:dLbls>
          <c:dLblPos val="ctr"/>
          <c:showLegendKey val="0"/>
          <c:showVal val="1"/>
          <c:showCatName val="0"/>
          <c:showSerName val="0"/>
          <c:showPercent val="0"/>
          <c:showBubbleSize val="0"/>
        </c:dLbls>
        <c:gapWidth val="50"/>
        <c:overlap val="100"/>
        <c:axId val="214849792"/>
        <c:axId val="220868608"/>
      </c:barChart>
      <c:catAx>
        <c:axId val="214849792"/>
        <c:scaling>
          <c:orientation val="minMax"/>
        </c:scaling>
        <c:delete val="0"/>
        <c:axPos val="l"/>
        <c:numFmt formatCode="General" sourceLinked="0"/>
        <c:majorTickMark val="none"/>
        <c:minorTickMark val="none"/>
        <c:tickLblPos val="nextTo"/>
        <c:spPr>
          <a:noFill/>
          <a:ln w="9525" cap="flat" cmpd="sng" algn="ctr">
            <a:solidFill>
              <a:schemeClr val="tx1">
                <a:lumMod val="25000"/>
                <a:lumOff val="75000"/>
              </a:schemeClr>
            </a:solidFill>
            <a:round/>
            <a:headEnd type="none" w="sm" len="sm"/>
            <a:tailEnd type="none" w="sm" len="sm"/>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20868608"/>
        <c:crosses val="autoZero"/>
        <c:auto val="1"/>
        <c:lblAlgn val="ctr"/>
        <c:lblOffset val="100"/>
        <c:noMultiLvlLbl val="0"/>
      </c:catAx>
      <c:valAx>
        <c:axId val="220868608"/>
        <c:scaling>
          <c:orientation val="minMax"/>
          <c:max val="1200"/>
        </c:scaling>
        <c:delete val="1"/>
        <c:axPos val="b"/>
        <c:numFmt formatCode="General" sourceLinked="1"/>
        <c:majorTickMark val="out"/>
        <c:minorTickMark val="none"/>
        <c:tickLblPos val="nextTo"/>
        <c:crossAx val="214849792"/>
        <c:crosses val="autoZero"/>
        <c:crossBetween val="between"/>
      </c:valAx>
      <c:spPr>
        <a:noFill/>
        <a:ln>
          <a:noFill/>
        </a:ln>
        <a:effectLst/>
      </c:spPr>
    </c:plotArea>
    <c:legend>
      <c:legendPos val="b"/>
      <c:layout>
        <c:manualLayout>
          <c:xMode val="edge"/>
          <c:yMode val="edge"/>
          <c:x val="0.86669234314595711"/>
          <c:y val="0.41068715369653752"/>
          <c:w val="0.11127782065167757"/>
          <c:h val="5.3034795820808646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solidFill>
      <a:schemeClr val="accent1">
        <a:alpha val="72000"/>
      </a:schemeClr>
    </a:solidFill>
    <a:ln>
      <a:noFill/>
    </a:ln>
    <a:effectLst/>
  </c:spPr>
  <c:txPr>
    <a:bodyPr/>
    <a:lstStyle/>
    <a:p>
      <a:pPr>
        <a:defRPr/>
      </a:pPr>
      <a:endParaRPr lang="lv-LV"/>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TWITTER SEKOTĀJU SKAITS</a:t>
            </a:r>
            <a:endParaRPr lang="en-US" sz="2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9.6081959612430198E-2"/>
          <c:y val="1.6452661159645741E-2"/>
        </c:manualLayout>
      </c:layout>
      <c:overlay val="0"/>
    </c:title>
    <c:autoTitleDeleted val="0"/>
    <c:plotArea>
      <c:layout>
        <c:manualLayout>
          <c:layoutTarget val="inner"/>
          <c:xMode val="edge"/>
          <c:yMode val="edge"/>
          <c:x val="8.657099387945219E-2"/>
          <c:y val="7.7420091324200899E-2"/>
          <c:w val="0.88404685443937836"/>
          <c:h val="0.82983281199439107"/>
        </c:manualLayout>
      </c:layout>
      <c:areaChart>
        <c:grouping val="standard"/>
        <c:varyColors val="0"/>
        <c:ser>
          <c:idx val="0"/>
          <c:order val="0"/>
          <c:tx>
            <c:strRef>
              <c:f>Lapa1!$C$3:$C$7</c:f>
              <c:strCache>
                <c:ptCount val="5"/>
                <c:pt idx="0">
                  <c:v>11051</c:v>
                </c:pt>
                <c:pt idx="1">
                  <c:v>12015</c:v>
                </c:pt>
                <c:pt idx="2">
                  <c:v>12387</c:v>
                </c:pt>
                <c:pt idx="3">
                  <c:v>14118</c:v>
                </c:pt>
              </c:strCache>
            </c:strRef>
          </c:tx>
          <c:spPr>
            <a:solidFill>
              <a:srgbClr val="244CD3">
                <a:lumMod val="50000"/>
                <a:alpha val="72000"/>
              </a:srgbClr>
            </a:solidFill>
            <a:ln w="44450">
              <a:solidFill>
                <a:srgbClr val="0099CC"/>
              </a:solidFill>
            </a:ln>
          </c:spPr>
          <c:dLbls>
            <c:dLbl>
              <c:idx val="0"/>
              <c:layout>
                <c:manualLayout>
                  <c:x val="6.3264130234442564E-2"/>
                  <c:y val="-9.2234568363507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FF8-45B6-AF65-E785CCB72367}"/>
                </c:ext>
              </c:extLst>
            </c:dLbl>
            <c:dLbl>
              <c:idx val="1"/>
              <c:layout>
                <c:manualLayout>
                  <c:x val="4.4421048295547475E-3"/>
                  <c:y val="-0.1388584636779203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FF8-45B6-AF65-E785CCB72367}"/>
                </c:ext>
              </c:extLst>
            </c:dLbl>
            <c:dLbl>
              <c:idx val="2"/>
              <c:layout>
                <c:manualLayout>
                  <c:x val="1.6089227365740366E-2"/>
                  <c:y val="-0.191747845183675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FF8-45B6-AF65-E785CCB72367}"/>
                </c:ext>
              </c:extLst>
            </c:dLbl>
            <c:dLbl>
              <c:idx val="3"/>
              <c:layout>
                <c:manualLayout>
                  <c:x val="-4.2312971818409949E-2"/>
                  <c:y val="-0.277116952139670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FF8-45B6-AF65-E785CCB72367}"/>
                </c:ext>
              </c:extLst>
            </c:dLbl>
            <c:spPr>
              <a:noFill/>
              <a:ln>
                <a:noFill/>
              </a:ln>
              <a:effectLst/>
            </c:spPr>
            <c:txPr>
              <a:bodyPr/>
              <a:lstStyle/>
              <a:p>
                <a:pPr>
                  <a:defRPr sz="1400" b="1" baseline="0">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Lapa1!$B$3:$B$7</c:f>
              <c:numCache>
                <c:formatCode>General</c:formatCode>
                <c:ptCount val="4"/>
                <c:pt idx="0">
                  <c:v>2019</c:v>
                </c:pt>
                <c:pt idx="1">
                  <c:v>2020</c:v>
                </c:pt>
                <c:pt idx="2">
                  <c:v>2021</c:v>
                </c:pt>
                <c:pt idx="3">
                  <c:v>2022</c:v>
                </c:pt>
              </c:numCache>
            </c:numRef>
          </c:cat>
          <c:val>
            <c:numRef>
              <c:f>Lapa1!$C$3:$C$7</c:f>
              <c:numCache>
                <c:formatCode>General</c:formatCode>
                <c:ptCount val="4"/>
                <c:pt idx="0">
                  <c:v>11051</c:v>
                </c:pt>
                <c:pt idx="1">
                  <c:v>12015</c:v>
                </c:pt>
                <c:pt idx="2">
                  <c:v>12387</c:v>
                </c:pt>
                <c:pt idx="3">
                  <c:v>14118</c:v>
                </c:pt>
              </c:numCache>
            </c:numRef>
          </c:val>
          <c:extLst>
            <c:ext xmlns:c16="http://schemas.microsoft.com/office/drawing/2014/chart" uri="{C3380CC4-5D6E-409C-BE32-E72D297353CC}">
              <c16:uniqueId val="{00000005-3FF8-45B6-AF65-E785CCB72367}"/>
            </c:ext>
          </c:extLst>
        </c:ser>
        <c:dLbls>
          <c:showLegendKey val="0"/>
          <c:showVal val="0"/>
          <c:showCatName val="0"/>
          <c:showSerName val="0"/>
          <c:showPercent val="0"/>
          <c:showBubbleSize val="0"/>
        </c:dLbls>
        <c:axId val="65900544"/>
        <c:axId val="65902080"/>
      </c:areaChart>
      <c:catAx>
        <c:axId val="65900544"/>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5902080"/>
        <c:crosses val="autoZero"/>
        <c:auto val="1"/>
        <c:lblAlgn val="ctr"/>
        <c:lblOffset val="100"/>
        <c:noMultiLvlLbl val="0"/>
      </c:catAx>
      <c:valAx>
        <c:axId val="65902080"/>
        <c:scaling>
          <c:orientation val="minMax"/>
          <c:min val="10000"/>
        </c:scaling>
        <c:delete val="1"/>
        <c:axPos val="l"/>
        <c:majorGridlines>
          <c:spPr>
            <a:ln>
              <a:noFill/>
            </a:ln>
          </c:spPr>
        </c:majorGridlines>
        <c:numFmt formatCode="General" sourceLinked="1"/>
        <c:majorTickMark val="out"/>
        <c:minorTickMark val="none"/>
        <c:tickLblPos val="nextTo"/>
        <c:crossAx val="65900544"/>
        <c:crosses val="autoZero"/>
        <c:crossBetween val="midCat"/>
      </c:valAx>
    </c:plotArea>
    <c:plotVisOnly val="1"/>
    <c:dispBlanksAs val="zero"/>
    <c:showDLblsOverMax val="0"/>
  </c:chart>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FACEBOOK</a:t>
            </a:r>
            <a:r>
              <a:rPr lang="lv-LV" sz="2000" baseline="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SEKOTĀJU SKAITS</a:t>
            </a:r>
            <a:endParaRPr 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layout>
        <c:manualLayout>
          <c:xMode val="edge"/>
          <c:yMode val="edge"/>
          <c:x val="0.11372330060323961"/>
          <c:y val="1.9745024875621891E-2"/>
        </c:manualLayout>
      </c:layout>
      <c:overlay val="0"/>
    </c:title>
    <c:autoTitleDeleted val="0"/>
    <c:plotArea>
      <c:layout>
        <c:manualLayout>
          <c:layoutTarget val="inner"/>
          <c:xMode val="edge"/>
          <c:yMode val="edge"/>
          <c:x val="8.657099387945219E-2"/>
          <c:y val="7.7420091324200899E-2"/>
          <c:w val="0.88404685443937836"/>
          <c:h val="0.82983281199439107"/>
        </c:manualLayout>
      </c:layout>
      <c:areaChart>
        <c:grouping val="standard"/>
        <c:varyColors val="0"/>
        <c:ser>
          <c:idx val="0"/>
          <c:order val="0"/>
          <c:tx>
            <c:strRef>
              <c:f>Lapa1!$C$32:$C$36</c:f>
              <c:strCache>
                <c:ptCount val="5"/>
                <c:pt idx="0">
                  <c:v>15308</c:v>
                </c:pt>
                <c:pt idx="1">
                  <c:v>22148</c:v>
                </c:pt>
                <c:pt idx="2">
                  <c:v>23648</c:v>
                </c:pt>
                <c:pt idx="3">
                  <c:v>25760</c:v>
                </c:pt>
              </c:strCache>
            </c:strRef>
          </c:tx>
          <c:spPr>
            <a:solidFill>
              <a:srgbClr val="244CD3">
                <a:lumMod val="50000"/>
                <a:alpha val="72000"/>
              </a:srgbClr>
            </a:solidFill>
            <a:ln w="44450">
              <a:solidFill>
                <a:srgbClr val="0070C0"/>
              </a:solidFill>
            </a:ln>
          </c:spPr>
          <c:dLbls>
            <c:dLbl>
              <c:idx val="0"/>
              <c:layout>
                <c:manualLayout>
                  <c:x val="6.2370079944810537E-2"/>
                  <c:y val="-0.10568292499377613"/>
                </c:manualLayout>
              </c:layout>
              <c:showLegendKey val="0"/>
              <c:showVal val="1"/>
              <c:showCatName val="0"/>
              <c:showSerName val="0"/>
              <c:showPercent val="0"/>
              <c:showBubbleSize val="0"/>
              <c:extLst>
                <c:ext xmlns:c15="http://schemas.microsoft.com/office/drawing/2012/chart" uri="{CE6537A1-D6FC-4f65-9D91-7224C49458BB}">
                  <c15:layout>
                    <c:manualLayout>
                      <c:w val="0.13482864836948502"/>
                      <c:h val="7.7727932228774693E-2"/>
                    </c:manualLayout>
                  </c15:layout>
                </c:ext>
                <c:ext xmlns:c16="http://schemas.microsoft.com/office/drawing/2014/chart" uri="{C3380CC4-5D6E-409C-BE32-E72D297353CC}">
                  <c16:uniqueId val="{00000000-CD5F-4920-8D2B-518A8CCB9ABB}"/>
                </c:ext>
              </c:extLst>
            </c:dLbl>
            <c:dLbl>
              <c:idx val="1"/>
              <c:layout>
                <c:manualLayout>
                  <c:x val="2.9350391850737862E-2"/>
                  <c:y val="-0.249808669121072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5F-4920-8D2B-518A8CCB9ABB}"/>
                </c:ext>
              </c:extLst>
            </c:dLbl>
            <c:dLbl>
              <c:idx val="2"/>
              <c:layout>
                <c:manualLayout>
                  <c:x val="9.8701532909545326E-3"/>
                  <c:y val="-0.276108289642431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D5F-4920-8D2B-518A8CCB9ABB}"/>
                </c:ext>
              </c:extLst>
            </c:dLbl>
            <c:dLbl>
              <c:idx val="3"/>
              <c:layout>
                <c:manualLayout>
                  <c:x val="-4.8416742678687369E-2"/>
                  <c:y val="-0.305013546913938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5F-4920-8D2B-518A8CCB9ABB}"/>
                </c:ext>
              </c:extLst>
            </c:dLbl>
            <c:spPr>
              <a:noFill/>
              <a:ln>
                <a:noFill/>
              </a:ln>
              <a:effectLst/>
            </c:spPr>
            <c:txPr>
              <a:bodyPr/>
              <a:lstStyle/>
              <a:p>
                <a:pPr>
                  <a:defRPr sz="1400" b="1" baseline="0">
                    <a:solidFill>
                      <a:schemeClr val="bg1"/>
                    </a:solidFill>
                    <a:effectLst/>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Lapa1!$B$32:$B$36</c:f>
              <c:numCache>
                <c:formatCode>General</c:formatCode>
                <c:ptCount val="4"/>
                <c:pt idx="0">
                  <c:v>2019</c:v>
                </c:pt>
                <c:pt idx="1">
                  <c:v>2020</c:v>
                </c:pt>
                <c:pt idx="2">
                  <c:v>2021</c:v>
                </c:pt>
                <c:pt idx="3">
                  <c:v>2022</c:v>
                </c:pt>
              </c:numCache>
            </c:numRef>
          </c:cat>
          <c:val>
            <c:numRef>
              <c:f>Lapa1!$C$32:$C$36</c:f>
              <c:numCache>
                <c:formatCode>General</c:formatCode>
                <c:ptCount val="4"/>
                <c:pt idx="0">
                  <c:v>15308</c:v>
                </c:pt>
                <c:pt idx="1">
                  <c:v>22148</c:v>
                </c:pt>
                <c:pt idx="2">
                  <c:v>23648</c:v>
                </c:pt>
                <c:pt idx="3">
                  <c:v>25760</c:v>
                </c:pt>
              </c:numCache>
            </c:numRef>
          </c:val>
          <c:extLst>
            <c:ext xmlns:c16="http://schemas.microsoft.com/office/drawing/2014/chart" uri="{C3380CC4-5D6E-409C-BE32-E72D297353CC}">
              <c16:uniqueId val="{00000005-CD5F-4920-8D2B-518A8CCB9ABB}"/>
            </c:ext>
          </c:extLst>
        </c:ser>
        <c:dLbls>
          <c:showLegendKey val="0"/>
          <c:showVal val="0"/>
          <c:showCatName val="0"/>
          <c:showSerName val="0"/>
          <c:showPercent val="0"/>
          <c:showBubbleSize val="0"/>
        </c:dLbls>
        <c:axId val="65989632"/>
        <c:axId val="66261760"/>
      </c:areaChart>
      <c:catAx>
        <c:axId val="65989632"/>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6261760"/>
        <c:crosses val="autoZero"/>
        <c:auto val="1"/>
        <c:lblAlgn val="ctr"/>
        <c:lblOffset val="100"/>
        <c:noMultiLvlLbl val="0"/>
      </c:catAx>
      <c:valAx>
        <c:axId val="66261760"/>
        <c:scaling>
          <c:orientation val="minMax"/>
          <c:min val="10000"/>
        </c:scaling>
        <c:delete val="1"/>
        <c:axPos val="l"/>
        <c:majorGridlines>
          <c:spPr>
            <a:ln>
              <a:noFill/>
            </a:ln>
          </c:spPr>
        </c:majorGridlines>
        <c:numFmt formatCode="General" sourceLinked="1"/>
        <c:majorTickMark val="out"/>
        <c:minorTickMark val="none"/>
        <c:tickLblPos val="nextTo"/>
        <c:crossAx val="65989632"/>
        <c:crosses val="autoZero"/>
        <c:crossBetween val="midCat"/>
      </c:valAx>
    </c:plotArea>
    <c:plotVisOnly val="1"/>
    <c:dispBlanksAs val="zero"/>
    <c:showDLblsOverMax val="0"/>
  </c:chart>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defRPr>
            </a:pPr>
            <a:r>
              <a:rPr lang="lv-LV"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YOUTUBE SEKOTĀJU SKAITS</a:t>
            </a:r>
            <a:endParaRPr lang="en-US" sz="200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c:rich>
      </c:tx>
      <c:overlay val="0"/>
    </c:title>
    <c:autoTitleDeleted val="0"/>
    <c:plotArea>
      <c:layout>
        <c:manualLayout>
          <c:layoutTarget val="inner"/>
          <c:xMode val="edge"/>
          <c:yMode val="edge"/>
          <c:x val="5.7706288622319156E-2"/>
          <c:y val="7.8675650557620824E-2"/>
          <c:w val="0.90382285229613479"/>
          <c:h val="0.83974889852677959"/>
        </c:manualLayout>
      </c:layout>
      <c:areaChart>
        <c:grouping val="standard"/>
        <c:varyColors val="0"/>
        <c:ser>
          <c:idx val="0"/>
          <c:order val="0"/>
          <c:tx>
            <c:strRef>
              <c:f>Lapa1!$C$17:$C$21</c:f>
              <c:strCache>
                <c:ptCount val="5"/>
                <c:pt idx="0">
                  <c:v>6440</c:v>
                </c:pt>
                <c:pt idx="1">
                  <c:v>7460</c:v>
                </c:pt>
                <c:pt idx="2">
                  <c:v>7780</c:v>
                </c:pt>
                <c:pt idx="3">
                  <c:v>7970</c:v>
                </c:pt>
              </c:strCache>
            </c:strRef>
          </c:tx>
          <c:spPr>
            <a:solidFill>
              <a:srgbClr val="244CD3">
                <a:lumMod val="50000"/>
                <a:alpha val="72000"/>
              </a:srgbClr>
            </a:solidFill>
            <a:ln w="44450">
              <a:gradFill flip="none" rotWithShape="1">
                <a:gsLst>
                  <a:gs pos="39000">
                    <a:srgbClr val="000000"/>
                  </a:gs>
                  <a:gs pos="20000">
                    <a:srgbClr val="8C8D8C">
                      <a:lumMod val="5000"/>
                      <a:lumOff val="95000"/>
                    </a:srgbClr>
                  </a:gs>
                  <a:gs pos="73000">
                    <a:srgbClr val="FF0000"/>
                  </a:gs>
                </a:gsLst>
                <a:lin ang="16200000" scaled="1"/>
                <a:tileRect/>
              </a:gradFill>
            </a:ln>
          </c:spPr>
          <c:dLbls>
            <c:dLbl>
              <c:idx val="0"/>
              <c:layout>
                <c:manualLayout>
                  <c:x val="4.4507156558949365E-2"/>
                  <c:y val="-0.1287529252082749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218-4AE3-A4D4-3447B23898FB}"/>
                </c:ext>
              </c:extLst>
            </c:dLbl>
            <c:dLbl>
              <c:idx val="1"/>
              <c:layout>
                <c:manualLayout>
                  <c:x val="1.3712589361444323E-2"/>
                  <c:y val="-0.2472024301252925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218-4AE3-A4D4-3447B23898FB}"/>
                </c:ext>
              </c:extLst>
            </c:dLbl>
            <c:dLbl>
              <c:idx val="2"/>
              <c:layout>
                <c:manualLayout>
                  <c:x val="1.3635950563431339E-2"/>
                  <c:y val="-0.291966646014043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218-4AE3-A4D4-3447B23898FB}"/>
                </c:ext>
              </c:extLst>
            </c:dLbl>
            <c:dLbl>
              <c:idx val="3"/>
              <c:layout>
                <c:manualLayout>
                  <c:x val="-3.9556524900036354E-2"/>
                  <c:y val="-0.3133792854192483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218-4AE3-A4D4-3447B23898FB}"/>
                </c:ext>
              </c:extLst>
            </c:dLbl>
            <c:spPr>
              <a:noFill/>
              <a:ln>
                <a:noFill/>
              </a:ln>
              <a:effectLst/>
            </c:spPr>
            <c:txPr>
              <a:bodyPr/>
              <a:lstStyle/>
              <a:p>
                <a:pPr>
                  <a:defRPr sz="1400" b="1" baseline="0">
                    <a:solidFill>
                      <a:schemeClr val="bg1"/>
                    </a:solidFill>
                    <a:latin typeface="Times New Roman" panose="02020603050405020304" pitchFamily="18" charset="0"/>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Lapa1!$B$17:$B$21</c:f>
              <c:numCache>
                <c:formatCode>General</c:formatCode>
                <c:ptCount val="4"/>
                <c:pt idx="0">
                  <c:v>2019</c:v>
                </c:pt>
                <c:pt idx="1">
                  <c:v>2020</c:v>
                </c:pt>
                <c:pt idx="2">
                  <c:v>2021</c:v>
                </c:pt>
                <c:pt idx="3">
                  <c:v>2022</c:v>
                </c:pt>
              </c:numCache>
            </c:numRef>
          </c:cat>
          <c:val>
            <c:numRef>
              <c:f>Lapa1!$C$17:$C$21</c:f>
              <c:numCache>
                <c:formatCode>General</c:formatCode>
                <c:ptCount val="4"/>
                <c:pt idx="0">
                  <c:v>6440</c:v>
                </c:pt>
                <c:pt idx="1">
                  <c:v>7460</c:v>
                </c:pt>
                <c:pt idx="2">
                  <c:v>7780</c:v>
                </c:pt>
                <c:pt idx="3">
                  <c:v>7970</c:v>
                </c:pt>
              </c:numCache>
            </c:numRef>
          </c:val>
          <c:extLst>
            <c:ext xmlns:c16="http://schemas.microsoft.com/office/drawing/2014/chart" uri="{C3380CC4-5D6E-409C-BE32-E72D297353CC}">
              <c16:uniqueId val="{00000005-1218-4AE3-A4D4-3447B23898FB}"/>
            </c:ext>
          </c:extLst>
        </c:ser>
        <c:dLbls>
          <c:showLegendKey val="0"/>
          <c:showVal val="0"/>
          <c:showCatName val="0"/>
          <c:showSerName val="0"/>
          <c:showPercent val="0"/>
          <c:showBubbleSize val="0"/>
        </c:dLbls>
        <c:axId val="65951232"/>
        <c:axId val="65952768"/>
      </c:areaChart>
      <c:catAx>
        <c:axId val="65951232"/>
        <c:scaling>
          <c:orientation val="minMax"/>
        </c:scaling>
        <c:delete val="0"/>
        <c:axPos val="b"/>
        <c:numFmt formatCode="General" sourceLinked="1"/>
        <c:majorTickMark val="out"/>
        <c:minorTickMark val="none"/>
        <c:tickLblPos val="nextTo"/>
        <c:spPr>
          <a:ln w="22225"/>
        </c:spPr>
        <c:txPr>
          <a:bodyPr/>
          <a:lstStyle/>
          <a:p>
            <a:pPr>
              <a:defRPr sz="1400" b="1" baseline="0">
                <a:latin typeface="Times New Roman" panose="02020603050405020304" pitchFamily="18" charset="0"/>
                <a:cs typeface="Times New Roman" panose="02020603050405020304" pitchFamily="18" charset="0"/>
              </a:defRPr>
            </a:pPr>
            <a:endParaRPr lang="lv-LV"/>
          </a:p>
        </c:txPr>
        <c:crossAx val="65952768"/>
        <c:crosses val="autoZero"/>
        <c:auto val="1"/>
        <c:lblAlgn val="ctr"/>
        <c:lblOffset val="100"/>
        <c:noMultiLvlLbl val="0"/>
      </c:catAx>
      <c:valAx>
        <c:axId val="65952768"/>
        <c:scaling>
          <c:orientation val="minMax"/>
          <c:max val="8500"/>
          <c:min val="5000"/>
        </c:scaling>
        <c:delete val="1"/>
        <c:axPos val="l"/>
        <c:majorGridlines>
          <c:spPr>
            <a:ln>
              <a:noFill/>
            </a:ln>
          </c:spPr>
        </c:majorGridlines>
        <c:numFmt formatCode="General" sourceLinked="1"/>
        <c:majorTickMark val="out"/>
        <c:minorTickMark val="none"/>
        <c:tickLblPos val="nextTo"/>
        <c:crossAx val="65951232"/>
        <c:crosses val="autoZero"/>
        <c:crossBetween val="midCat"/>
      </c:valAx>
    </c:plotArea>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lgn="ctr" rtl="0">
              <a:defRPr lang="en-US" sz="2128" b="1" i="0" u="none" strike="noStrike" kern="1200" cap="all" spc="120" normalizeH="0" baseline="0" dirty="0">
                <a:solidFill>
                  <a:srgbClr val="002060"/>
                </a:solidFill>
                <a:latin typeface="+mn-lt"/>
                <a:ea typeface="+mn-ea"/>
                <a:cs typeface="+mn-cs"/>
              </a:defRPr>
            </a:pPr>
            <a:r>
              <a:rPr lang="en-US" sz="2128" b="1" i="0" u="none" strike="noStrike" kern="1200" cap="all" spc="120" normalizeH="0" baseline="0" dirty="0">
                <a:solidFill>
                  <a:srgbClr val="002060"/>
                </a:solidFill>
                <a:latin typeface="+mn-lt"/>
                <a:ea typeface="+mn-ea"/>
                <a:cs typeface="+mn-cs"/>
              </a:rPr>
              <a:t>Darba pārtraukšanas iemesli</a:t>
            </a:r>
          </a:p>
        </c:rich>
      </c:tx>
      <c:layout>
        <c:manualLayout>
          <c:xMode val="edge"/>
          <c:yMode val="edge"/>
          <c:x val="0.28855474901574801"/>
          <c:y val="1.7845110935210708E-2"/>
        </c:manualLayout>
      </c:layout>
      <c:overlay val="0"/>
      <c:spPr>
        <a:noFill/>
        <a:ln>
          <a:noFill/>
        </a:ln>
        <a:effectLst/>
      </c:spPr>
      <c:txPr>
        <a:bodyPr rot="0" spcFirstLastPara="1" vertOverflow="ellipsis" vert="horz" wrap="square" anchor="ctr" anchorCtr="1"/>
        <a:lstStyle/>
        <a:p>
          <a:pPr algn="ctr" rtl="0">
            <a:defRPr lang="en-US" sz="2128" b="1" i="0" u="none" strike="noStrike" kern="1200" cap="all" spc="120" normalizeH="0" baseline="0" dirty="0">
              <a:solidFill>
                <a:srgbClr val="002060"/>
              </a:solidFill>
              <a:latin typeface="+mn-lt"/>
              <a:ea typeface="+mn-ea"/>
              <a:cs typeface="+mn-cs"/>
            </a:defRPr>
          </a:pPr>
          <a:endParaRPr lang="lv-LV"/>
        </a:p>
      </c:txPr>
    </c:title>
    <c:autoTitleDeleted val="0"/>
    <c:plotArea>
      <c:layout>
        <c:manualLayout>
          <c:layoutTarget val="inner"/>
          <c:xMode val="edge"/>
          <c:yMode val="edge"/>
          <c:x val="3.2344584818794285E-2"/>
          <c:y val="8.5256671274302545E-2"/>
          <c:w val="0.6226940327038798"/>
          <c:h val="0.89217671763580142"/>
        </c:manualLayout>
      </c:layout>
      <c:doughnutChart>
        <c:varyColors val="1"/>
        <c:ser>
          <c:idx val="0"/>
          <c:order val="0"/>
          <c:tx>
            <c:strRef>
              <c:f>Lapa1!$B$1</c:f>
              <c:strCache>
                <c:ptCount val="1"/>
                <c:pt idx="0">
                  <c:v>Darba pārtraukšanas iemesli</c:v>
                </c:pt>
              </c:strCache>
            </c:strRef>
          </c:tx>
          <c:dPt>
            <c:idx val="0"/>
            <c:bubble3D val="0"/>
            <c:spPr>
              <a:solidFill>
                <a:schemeClr val="accent2">
                  <a:shade val="45000"/>
                </a:schemeClr>
              </a:solidFill>
              <a:ln>
                <a:noFill/>
              </a:ln>
              <a:effectLst/>
            </c:spPr>
            <c:extLst>
              <c:ext xmlns:c16="http://schemas.microsoft.com/office/drawing/2014/chart" uri="{C3380CC4-5D6E-409C-BE32-E72D297353CC}">
                <c16:uniqueId val="{00000001-D7F1-466B-B40C-5C9A7D62CEC2}"/>
              </c:ext>
            </c:extLst>
          </c:dPt>
          <c:dPt>
            <c:idx val="1"/>
            <c:bubble3D val="0"/>
            <c:spPr>
              <a:solidFill>
                <a:schemeClr val="accent2">
                  <a:shade val="61000"/>
                </a:schemeClr>
              </a:solidFill>
              <a:ln>
                <a:noFill/>
              </a:ln>
              <a:effectLst/>
            </c:spPr>
            <c:extLst>
              <c:ext xmlns:c16="http://schemas.microsoft.com/office/drawing/2014/chart" uri="{C3380CC4-5D6E-409C-BE32-E72D297353CC}">
                <c16:uniqueId val="{00000003-D7F1-466B-B40C-5C9A7D62CEC2}"/>
              </c:ext>
            </c:extLst>
          </c:dPt>
          <c:dPt>
            <c:idx val="2"/>
            <c:bubble3D val="0"/>
            <c:spPr>
              <a:solidFill>
                <a:schemeClr val="accent2">
                  <a:shade val="76000"/>
                </a:schemeClr>
              </a:solidFill>
              <a:ln>
                <a:noFill/>
              </a:ln>
              <a:effectLst/>
            </c:spPr>
            <c:extLst>
              <c:ext xmlns:c16="http://schemas.microsoft.com/office/drawing/2014/chart" uri="{C3380CC4-5D6E-409C-BE32-E72D297353CC}">
                <c16:uniqueId val="{00000005-D7F1-466B-B40C-5C9A7D62CEC2}"/>
              </c:ext>
            </c:extLst>
          </c:dPt>
          <c:dPt>
            <c:idx val="3"/>
            <c:bubble3D val="0"/>
            <c:spPr>
              <a:solidFill>
                <a:schemeClr val="accent2">
                  <a:shade val="92000"/>
                </a:schemeClr>
              </a:solidFill>
              <a:ln>
                <a:noFill/>
              </a:ln>
              <a:effectLst/>
            </c:spPr>
            <c:extLst>
              <c:ext xmlns:c16="http://schemas.microsoft.com/office/drawing/2014/chart" uri="{C3380CC4-5D6E-409C-BE32-E72D297353CC}">
                <c16:uniqueId val="{00000007-D7F1-466B-B40C-5C9A7D62CEC2}"/>
              </c:ext>
            </c:extLst>
          </c:dPt>
          <c:dPt>
            <c:idx val="4"/>
            <c:bubble3D val="0"/>
            <c:spPr>
              <a:solidFill>
                <a:schemeClr val="accent2">
                  <a:tint val="93000"/>
                </a:schemeClr>
              </a:solidFill>
              <a:ln>
                <a:noFill/>
              </a:ln>
              <a:effectLst/>
            </c:spPr>
            <c:extLst>
              <c:ext xmlns:c16="http://schemas.microsoft.com/office/drawing/2014/chart" uri="{C3380CC4-5D6E-409C-BE32-E72D297353CC}">
                <c16:uniqueId val="{00000009-D7F1-466B-B40C-5C9A7D62CEC2}"/>
              </c:ext>
            </c:extLst>
          </c:dPt>
          <c:dPt>
            <c:idx val="5"/>
            <c:bubble3D val="0"/>
            <c:spPr>
              <a:solidFill>
                <a:schemeClr val="accent2">
                  <a:tint val="77000"/>
                </a:schemeClr>
              </a:solidFill>
              <a:ln>
                <a:noFill/>
              </a:ln>
              <a:effectLst/>
            </c:spPr>
            <c:extLst>
              <c:ext xmlns:c16="http://schemas.microsoft.com/office/drawing/2014/chart" uri="{C3380CC4-5D6E-409C-BE32-E72D297353CC}">
                <c16:uniqueId val="{0000000B-D7F1-466B-B40C-5C9A7D62CEC2}"/>
              </c:ext>
            </c:extLst>
          </c:dPt>
          <c:dPt>
            <c:idx val="6"/>
            <c:bubble3D val="0"/>
            <c:spPr>
              <a:solidFill>
                <a:schemeClr val="accent2">
                  <a:tint val="62000"/>
                </a:schemeClr>
              </a:solidFill>
              <a:ln>
                <a:noFill/>
              </a:ln>
              <a:effectLst/>
            </c:spPr>
            <c:extLst>
              <c:ext xmlns:c16="http://schemas.microsoft.com/office/drawing/2014/chart" uri="{C3380CC4-5D6E-409C-BE32-E72D297353CC}">
                <c16:uniqueId val="{0000000D-D7F1-466B-B40C-5C9A7D62CEC2}"/>
              </c:ext>
            </c:extLst>
          </c:dPt>
          <c:dPt>
            <c:idx val="7"/>
            <c:bubble3D val="0"/>
            <c:spPr>
              <a:solidFill>
                <a:schemeClr val="accent2">
                  <a:tint val="46000"/>
                </a:schemeClr>
              </a:solidFill>
              <a:ln>
                <a:noFill/>
              </a:ln>
              <a:effectLst/>
            </c:spPr>
            <c:extLst>
              <c:ext xmlns:c16="http://schemas.microsoft.com/office/drawing/2014/chart" uri="{C3380CC4-5D6E-409C-BE32-E72D297353CC}">
                <c16:uniqueId val="{0000000F-D7F1-466B-B40C-5C9A7D62CEC2}"/>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effectLst/>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Lapa1!$A$2:$A$9</c:f>
              <c:strCache>
                <c:ptCount val="8"/>
                <c:pt idx="0">
                  <c:v>pēc darbinieka uzteikuma</c:v>
                </c:pt>
                <c:pt idx="1">
                  <c:v>veselības stāvokļa dēļ</c:v>
                </c:pt>
                <c:pt idx="2">
                  <c:v>citi iemesli</c:v>
                </c:pt>
                <c:pt idx="3">
                  <c:v>pārbaudes laika neizturēšana</c:v>
                </c:pt>
                <c:pt idx="4">
                  <c:v>pieņemts darbā uz laiku</c:v>
                </c:pt>
                <c:pt idx="5">
                  <c:v>pušu vienošanās </c:v>
                </c:pt>
                <c:pt idx="6">
                  <c:v>darba devēja uzteikums</c:v>
                </c:pt>
                <c:pt idx="7">
                  <c:v>sakarā ar darbinieka nāvi</c:v>
                </c:pt>
              </c:strCache>
            </c:strRef>
          </c:cat>
          <c:val>
            <c:numRef>
              <c:f>Lapa1!$B$2:$B$9</c:f>
              <c:numCache>
                <c:formatCode>General</c:formatCode>
                <c:ptCount val="8"/>
                <c:pt idx="0">
                  <c:v>67</c:v>
                </c:pt>
                <c:pt idx="1">
                  <c:v>11</c:v>
                </c:pt>
                <c:pt idx="2">
                  <c:v>8</c:v>
                </c:pt>
                <c:pt idx="3">
                  <c:v>7</c:v>
                </c:pt>
                <c:pt idx="4">
                  <c:v>4</c:v>
                </c:pt>
                <c:pt idx="5">
                  <c:v>2</c:v>
                </c:pt>
                <c:pt idx="6">
                  <c:v>2</c:v>
                </c:pt>
                <c:pt idx="7">
                  <c:v>1</c:v>
                </c:pt>
              </c:numCache>
            </c:numRef>
          </c:val>
          <c:extLst>
            <c:ext xmlns:c16="http://schemas.microsoft.com/office/drawing/2014/chart" uri="{C3380CC4-5D6E-409C-BE32-E72D297353CC}">
              <c16:uniqueId val="{00000010-D7F1-466B-B40C-5C9A7D62CEC2}"/>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t"/>
      <c:layout>
        <c:manualLayout>
          <c:xMode val="edge"/>
          <c:yMode val="edge"/>
          <c:x val="0.56373289862204723"/>
          <c:y val="0.10461929081023107"/>
          <c:w val="0.38728617125984249"/>
          <c:h val="0.89392802843372288"/>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6"/>
    </mc:Choice>
    <mc:Fallback>
      <c:style val="6"/>
    </mc:Fallback>
  </mc:AlternateContent>
  <c:chart>
    <c:title>
      <c:layout>
        <c:manualLayout>
          <c:xMode val="edge"/>
          <c:yMode val="edge"/>
          <c:x val="0.75607717102735628"/>
          <c:y val="2.5505383142066392E-3"/>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rgbClr val="002060"/>
              </a:solidFill>
              <a:latin typeface="+mn-lt"/>
              <a:ea typeface="+mn-ea"/>
              <a:cs typeface="+mn-cs"/>
            </a:defRPr>
          </a:pPr>
          <a:endParaRPr lang="lv-LV"/>
        </a:p>
      </c:txPr>
    </c:title>
    <c:autoTitleDeleted val="0"/>
    <c:plotArea>
      <c:layout>
        <c:manualLayout>
          <c:layoutTarget val="inner"/>
          <c:xMode val="edge"/>
          <c:yMode val="edge"/>
          <c:x val="0"/>
          <c:y val="4.695541036454421E-2"/>
          <c:w val="0.64219833658080816"/>
          <c:h val="0.89834699009366903"/>
        </c:manualLayout>
      </c:layout>
      <c:doughnutChart>
        <c:varyColors val="1"/>
        <c:ser>
          <c:idx val="0"/>
          <c:order val="0"/>
          <c:tx>
            <c:strRef>
              <c:f>Lapa1!$B$1</c:f>
              <c:strCache>
                <c:ptCount val="1"/>
                <c:pt idx="0">
                  <c:v>Vakances</c:v>
                </c:pt>
              </c:strCache>
            </c:strRef>
          </c:tx>
          <c:spPr>
            <a:effectLst/>
            <a:scene3d>
              <a:camera prst="orthographicFront"/>
              <a:lightRig rig="brightRoom" dir="t"/>
            </a:scene3d>
            <a:sp3d prstMaterial="flat">
              <a:contourClr>
                <a:srgbClr val="000000"/>
              </a:contourClr>
            </a:sp3d>
          </c:spPr>
          <c:dPt>
            <c:idx val="0"/>
            <c:bubble3D val="0"/>
            <c:spPr>
              <a:solidFill>
                <a:schemeClr val="accent4">
                  <a:tint val="5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1-7ED6-4960-9DA7-E20BC308458C}"/>
              </c:ext>
            </c:extLst>
          </c:dPt>
          <c:dPt>
            <c:idx val="1"/>
            <c:bubble3D val="0"/>
            <c:spPr>
              <a:solidFill>
                <a:schemeClr val="accent4">
                  <a:tint val="7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3-7ED6-4960-9DA7-E20BC308458C}"/>
              </c:ext>
            </c:extLst>
          </c:dPt>
          <c:dPt>
            <c:idx val="2"/>
            <c:bubble3D val="0"/>
            <c:spPr>
              <a:solidFill>
                <a:schemeClr val="accent4">
                  <a:tint val="9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5-7ED6-4960-9DA7-E20BC308458C}"/>
              </c:ext>
            </c:extLst>
          </c:dPt>
          <c:dPt>
            <c:idx val="3"/>
            <c:bubble3D val="0"/>
            <c:spPr>
              <a:solidFill>
                <a:schemeClr val="accent4">
                  <a:shade val="9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7-7ED6-4960-9DA7-E20BC308458C}"/>
              </c:ext>
            </c:extLst>
          </c:dPt>
          <c:dPt>
            <c:idx val="4"/>
            <c:bubble3D val="0"/>
            <c:spPr>
              <a:solidFill>
                <a:schemeClr val="accent4">
                  <a:shade val="7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9-7ED6-4960-9DA7-E20BC308458C}"/>
              </c:ext>
            </c:extLst>
          </c:dPt>
          <c:dPt>
            <c:idx val="5"/>
            <c:bubble3D val="0"/>
            <c:spPr>
              <a:solidFill>
                <a:schemeClr val="accent4">
                  <a:shade val="50000"/>
                </a:schemeClr>
              </a:solidFill>
              <a:ln>
                <a:noFill/>
              </a:ln>
              <a:effectLst/>
              <a:scene3d>
                <a:camera prst="orthographicFront"/>
                <a:lightRig rig="brightRoom" dir="t"/>
              </a:scene3d>
              <a:sp3d prstMaterial="flat">
                <a:contourClr>
                  <a:srgbClr val="000000"/>
                </a:contourClr>
              </a:sp3d>
            </c:spPr>
            <c:extLst>
              <c:ext xmlns:c16="http://schemas.microsoft.com/office/drawing/2014/chart" uri="{C3380CC4-5D6E-409C-BE32-E72D297353CC}">
                <c16:uniqueId val="{0000000B-7ED6-4960-9DA7-E20BC308458C}"/>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Times New Roman" panose="02020603050405020304" pitchFamily="18" charset="0"/>
                    <a:ea typeface="+mn-ea"/>
                    <a:cs typeface="Times New Roman" panose="02020603050405020304" pitchFamily="18" charset="0"/>
                  </a:defRPr>
                </a:pPr>
                <a:endParaRPr lang="lv-LV"/>
              </a:p>
            </c:txPr>
            <c:showLegendKey val="0"/>
            <c:showVal val="1"/>
            <c:showCatName val="0"/>
            <c:showSerName val="0"/>
            <c:showPercent val="0"/>
            <c:showBubbleSize val="0"/>
            <c:showLeaderLines val="0"/>
            <c:extLst>
              <c:ext xmlns:c15="http://schemas.microsoft.com/office/drawing/2012/chart" uri="{CE6537A1-D6FC-4f65-9D91-7224C49458BB}"/>
            </c:extLst>
          </c:dLbls>
          <c:cat>
            <c:strRef>
              <c:f>Lapa1!$A$2:$A$7</c:f>
              <c:strCache>
                <c:ptCount val="6"/>
                <c:pt idx="0">
                  <c:v>Inspektors, inspektors-glābējs </c:v>
                </c:pt>
                <c:pt idx="1">
                  <c:v>Kārtībnieks, kārtībnieks-glābējs</c:v>
                </c:pt>
                <c:pt idx="2">
                  <c:v>Vecākais inspektors</c:v>
                </c:pt>
                <c:pt idx="3">
                  <c:v>Administrācijas un apkalpojošais personāls</c:v>
                </c:pt>
                <c:pt idx="4">
                  <c:v>Galvenais speciālists</c:v>
                </c:pt>
                <c:pt idx="5">
                  <c:v>Speciālisti (atbalsta darbinieki)</c:v>
                </c:pt>
              </c:strCache>
            </c:strRef>
          </c:cat>
          <c:val>
            <c:numRef>
              <c:f>Lapa1!$B$2:$B$7</c:f>
              <c:numCache>
                <c:formatCode>General</c:formatCode>
                <c:ptCount val="6"/>
                <c:pt idx="0">
                  <c:v>37</c:v>
                </c:pt>
                <c:pt idx="1">
                  <c:v>25</c:v>
                </c:pt>
                <c:pt idx="2">
                  <c:v>10</c:v>
                </c:pt>
                <c:pt idx="3">
                  <c:v>3</c:v>
                </c:pt>
                <c:pt idx="4">
                  <c:v>1</c:v>
                </c:pt>
                <c:pt idx="5">
                  <c:v>1</c:v>
                </c:pt>
              </c:numCache>
            </c:numRef>
          </c:val>
          <c:extLst>
            <c:ext xmlns:c16="http://schemas.microsoft.com/office/drawing/2014/chart" uri="{C3380CC4-5D6E-409C-BE32-E72D297353CC}">
              <c16:uniqueId val="{0000000C-7ED6-4960-9DA7-E20BC308458C}"/>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t"/>
      <c:layout>
        <c:manualLayout>
          <c:xMode val="edge"/>
          <c:yMode val="edge"/>
          <c:x val="0.57596908840424654"/>
          <c:y val="9.2865100020263727E-2"/>
          <c:w val="0.39322699073651352"/>
          <c:h val="0.83771286200322481"/>
        </c:manualLayout>
      </c:layout>
      <c:overlay val="0"/>
      <c:spPr>
        <a:noFill/>
        <a:ln>
          <a:noFill/>
        </a:ln>
        <a:effectLst/>
      </c:spPr>
      <c:txPr>
        <a:bodyPr rot="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182355015182046E-2"/>
          <c:y val="0.20229853187751173"/>
          <c:w val="0.9231578773273913"/>
          <c:h val="0.71108982840854151"/>
        </c:manualLayout>
      </c:layout>
      <c:barChart>
        <c:barDir val="col"/>
        <c:grouping val="clustered"/>
        <c:varyColors val="0"/>
        <c:ser>
          <c:idx val="0"/>
          <c:order val="0"/>
          <c:tx>
            <c:strRef>
              <c:f>Lapa1!$B$1</c:f>
              <c:strCache>
                <c:ptCount val="1"/>
                <c:pt idx="0">
                  <c:v>Pieņemtie</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38100" cap="rnd">
                <a:solidFill>
                  <a:schemeClr val="accent2"/>
                </a:solidFill>
              </a:ln>
              <a:effectLst/>
            </c:spPr>
            <c:trendlineType val="exp"/>
            <c:dispRSqr val="0"/>
            <c:dispEq val="0"/>
          </c:trendline>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71</c:v>
                </c:pt>
                <c:pt idx="1">
                  <c:v>100</c:v>
                </c:pt>
                <c:pt idx="2">
                  <c:v>67</c:v>
                </c:pt>
                <c:pt idx="3">
                  <c:v>57</c:v>
                </c:pt>
              </c:numCache>
            </c:numRef>
          </c:val>
          <c:extLst>
            <c:ext xmlns:c16="http://schemas.microsoft.com/office/drawing/2014/chart" uri="{C3380CC4-5D6E-409C-BE32-E72D297353CC}">
              <c16:uniqueId val="{00000001-2D85-465F-B7FD-F012F5D59283}"/>
            </c:ext>
          </c:extLst>
        </c:ser>
        <c:ser>
          <c:idx val="1"/>
          <c:order val="1"/>
          <c:tx>
            <c:strRef>
              <c:f>Lapa1!$C$1</c:f>
              <c:strCache>
                <c:ptCount val="1"/>
                <c:pt idx="0">
                  <c:v>Atbrīvotie</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trendline>
            <c:spPr>
              <a:ln w="34925" cap="rnd">
                <a:solidFill>
                  <a:schemeClr val="accent4"/>
                </a:solidFill>
              </a:ln>
              <a:effectLst/>
            </c:spPr>
            <c:trendlineType val="exp"/>
            <c:dispRSqr val="0"/>
            <c:dispEq val="0"/>
          </c:trendline>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106</c:v>
                </c:pt>
                <c:pt idx="1">
                  <c:v>88</c:v>
                </c:pt>
                <c:pt idx="2">
                  <c:v>122</c:v>
                </c:pt>
                <c:pt idx="3">
                  <c:v>102</c:v>
                </c:pt>
              </c:numCache>
            </c:numRef>
          </c:val>
          <c:extLst>
            <c:ext xmlns:c16="http://schemas.microsoft.com/office/drawing/2014/chart" uri="{C3380CC4-5D6E-409C-BE32-E72D297353CC}">
              <c16:uniqueId val="{00000003-2D85-465F-B7FD-F012F5D59283}"/>
            </c:ext>
          </c:extLst>
        </c:ser>
        <c:dLbls>
          <c:dLblPos val="inEnd"/>
          <c:showLegendKey val="0"/>
          <c:showVal val="1"/>
          <c:showCatName val="0"/>
          <c:showSerName val="0"/>
          <c:showPercent val="0"/>
          <c:showBubbleSize val="0"/>
        </c:dLbls>
        <c:gapWidth val="80"/>
        <c:overlap val="25"/>
        <c:axId val="79852288"/>
        <c:axId val="79853824"/>
      </c:barChart>
      <c:catAx>
        <c:axId val="79852288"/>
        <c:scaling>
          <c:orientation val="minMax"/>
        </c:scaling>
        <c:delete val="0"/>
        <c:axPos val="b"/>
        <c:numFmt formatCode="General" sourceLinked="0"/>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79853824"/>
        <c:crosses val="autoZero"/>
        <c:auto val="1"/>
        <c:lblAlgn val="ctr"/>
        <c:lblOffset val="100"/>
        <c:noMultiLvlLbl val="0"/>
      </c:catAx>
      <c:valAx>
        <c:axId val="79853824"/>
        <c:scaling>
          <c:orientation val="minMax"/>
          <c:max val="122"/>
          <c:min val="0"/>
        </c:scaling>
        <c:delete val="1"/>
        <c:axPos val="l"/>
        <c:numFmt formatCode="General" sourceLinked="1"/>
        <c:majorTickMark val="none"/>
        <c:minorTickMark val="none"/>
        <c:tickLblPos val="nextTo"/>
        <c:crossAx val="79852288"/>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Entry>
      <c:legendEntry>
        <c:idx val="1"/>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Entry>
      <c:layout>
        <c:manualLayout>
          <c:xMode val="edge"/>
          <c:yMode val="edge"/>
          <c:x val="0.3065091332709593"/>
          <c:y val="7.6188371749761688E-2"/>
          <c:w val="0.3561521334420969"/>
          <c:h val="0.13409728340212076"/>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showDLblsOverMax val="0"/>
  </c:chart>
  <c:spPr>
    <a:noFill/>
    <a:ln>
      <a:noFill/>
    </a:ln>
    <a:effectLst/>
  </c:spPr>
  <c:txPr>
    <a:bodyPr/>
    <a:lstStyle/>
    <a:p>
      <a:pPr>
        <a:defRPr/>
      </a:pPr>
      <a:endParaRPr lang="lv-LV"/>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1" i="0" u="none" strike="noStrike" kern="1200" cap="all" spc="120" normalizeH="0" baseline="0">
                <a:solidFill>
                  <a:schemeClr val="tx1"/>
                </a:solidFill>
                <a:latin typeface="+mn-lt"/>
                <a:ea typeface="+mn-ea"/>
                <a:cs typeface="+mn-cs"/>
              </a:defRPr>
            </a:pPr>
            <a:r>
              <a:rPr lang="lv-LV" sz="2160" dirty="0">
                <a:solidFill>
                  <a:schemeClr val="tx1"/>
                </a:solidFill>
              </a:rPr>
              <a:t>AMATA VIETU AIZPILDĪJUMS</a:t>
            </a:r>
          </a:p>
        </c:rich>
      </c:tx>
      <c:layout>
        <c:manualLayout>
          <c:xMode val="edge"/>
          <c:yMode val="edge"/>
          <c:x val="0.73747280905399848"/>
          <c:y val="2.6346525266732635E-2"/>
        </c:manualLayout>
      </c:layout>
      <c:overlay val="1"/>
      <c:spPr>
        <a:noFill/>
        <a:ln>
          <a:noFill/>
        </a:ln>
        <a:effectLst/>
      </c:spPr>
      <c:txPr>
        <a:bodyPr rot="0" spcFirstLastPara="1" vertOverflow="ellipsis" vert="horz" wrap="square" anchor="ctr" anchorCtr="1"/>
        <a:lstStyle/>
        <a:p>
          <a:pPr>
            <a:defRPr sz="2160" b="1" i="0" u="none" strike="noStrike" kern="1200" cap="all" spc="120" normalizeH="0" baseline="0">
              <a:solidFill>
                <a:schemeClr val="tx1"/>
              </a:solidFill>
              <a:latin typeface="+mn-lt"/>
              <a:ea typeface="+mn-ea"/>
              <a:cs typeface="+mn-cs"/>
            </a:defRPr>
          </a:pPr>
          <a:endParaRPr lang="lv-LV"/>
        </a:p>
      </c:txPr>
    </c:title>
    <c:autoTitleDeleted val="0"/>
    <c:plotArea>
      <c:layout/>
      <c:barChart>
        <c:barDir val="col"/>
        <c:grouping val="stacked"/>
        <c:varyColors val="0"/>
        <c:ser>
          <c:idx val="0"/>
          <c:order val="0"/>
          <c:tx>
            <c:strRef>
              <c:f>Lapa1!$B$1</c:f>
              <c:strCache>
                <c:ptCount val="1"/>
                <c:pt idx="0">
                  <c:v>Amata vietas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Lapa1!$B$2:$B$5</c:f>
              <c:numCache>
                <c:formatCode>General</c:formatCode>
                <c:ptCount val="4"/>
                <c:pt idx="0">
                  <c:v>986</c:v>
                </c:pt>
                <c:pt idx="1">
                  <c:v>986</c:v>
                </c:pt>
                <c:pt idx="2">
                  <c:v>957</c:v>
                </c:pt>
                <c:pt idx="3">
                  <c:v>840</c:v>
                </c:pt>
              </c:numCache>
            </c:numRef>
          </c:val>
          <c:extLst>
            <c:ext xmlns:c16="http://schemas.microsoft.com/office/drawing/2014/chart" uri="{C3380CC4-5D6E-409C-BE32-E72D297353CC}">
              <c16:uniqueId val="{00000000-43F2-43A4-8DD4-B480B3DA693F}"/>
            </c:ext>
          </c:extLst>
        </c:ser>
        <c:ser>
          <c:idx val="1"/>
          <c:order val="1"/>
          <c:tx>
            <c:strRef>
              <c:f>Lapa1!$C$1</c:f>
              <c:strCache>
                <c:ptCount val="1"/>
                <c:pt idx="0">
                  <c:v>Vakances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Lapa1!$A$2:$A$5</c:f>
              <c:numCache>
                <c:formatCode>General</c:formatCode>
                <c:ptCount val="4"/>
                <c:pt idx="0">
                  <c:v>2019</c:v>
                </c:pt>
                <c:pt idx="1">
                  <c:v>2020</c:v>
                </c:pt>
                <c:pt idx="2">
                  <c:v>2021</c:v>
                </c:pt>
                <c:pt idx="3">
                  <c:v>2022</c:v>
                </c:pt>
              </c:numCache>
            </c:numRef>
          </c:cat>
          <c:val>
            <c:numRef>
              <c:f>Lapa1!$C$2:$C$5</c:f>
              <c:numCache>
                <c:formatCode>General</c:formatCode>
                <c:ptCount val="4"/>
                <c:pt idx="0">
                  <c:v>146</c:v>
                </c:pt>
                <c:pt idx="1">
                  <c:v>121</c:v>
                </c:pt>
                <c:pt idx="2">
                  <c:v>157</c:v>
                </c:pt>
                <c:pt idx="3">
                  <c:v>77</c:v>
                </c:pt>
              </c:numCache>
            </c:numRef>
          </c:val>
          <c:extLst>
            <c:ext xmlns:c16="http://schemas.microsoft.com/office/drawing/2014/chart" uri="{C3380CC4-5D6E-409C-BE32-E72D297353CC}">
              <c16:uniqueId val="{00000001-43F2-43A4-8DD4-B480B3DA693F}"/>
            </c:ext>
          </c:extLst>
        </c:ser>
        <c:dLbls>
          <c:dLblPos val="ctr"/>
          <c:showLegendKey val="0"/>
          <c:showVal val="1"/>
          <c:showCatName val="0"/>
          <c:showSerName val="0"/>
          <c:showPercent val="0"/>
          <c:showBubbleSize val="0"/>
        </c:dLbls>
        <c:gapWidth val="79"/>
        <c:overlap val="100"/>
        <c:axId val="2023777840"/>
        <c:axId val="2023772848"/>
      </c:barChart>
      <c:catAx>
        <c:axId val="2023777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023772848"/>
        <c:crosses val="autoZero"/>
        <c:auto val="1"/>
        <c:lblAlgn val="ctr"/>
        <c:lblOffset val="100"/>
        <c:noMultiLvlLbl val="0"/>
      </c:catAx>
      <c:valAx>
        <c:axId val="2023772848"/>
        <c:scaling>
          <c:orientation val="minMax"/>
        </c:scaling>
        <c:delete val="1"/>
        <c:axPos val="l"/>
        <c:numFmt formatCode="General" sourceLinked="1"/>
        <c:majorTickMark val="none"/>
        <c:minorTickMark val="none"/>
        <c:tickLblPos val="nextTo"/>
        <c:crossAx val="2023777840"/>
        <c:crosses val="autoZero"/>
        <c:crossBetween val="between"/>
      </c:valAx>
      <c:spPr>
        <a:noFill/>
        <a:ln>
          <a:noFill/>
        </a:ln>
        <a:effectLst/>
      </c:spPr>
    </c:plotArea>
    <c:legend>
      <c:legendPos val="t"/>
      <c:layout>
        <c:manualLayout>
          <c:xMode val="edge"/>
          <c:yMode val="edge"/>
          <c:x val="0.38883395768484535"/>
          <c:y val="3.6226472241757374E-2"/>
          <c:w val="0.21789283745937799"/>
          <c:h val="7.0312029989399158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rot="0" spcFirstLastPara="1" vertOverflow="ellipsis" vert="horz" wrap="square" anchor="ctr" anchorCtr="1"/>
          <a:lstStyle/>
          <a:p>
            <a:pPr>
              <a:defRPr lang="lv-LV" sz="2160" b="1" i="0" u="none" strike="noStrike" kern="1200" cap="none" spc="50" baseline="0" dirty="0" smtClean="0">
                <a:solidFill>
                  <a:schemeClr val="tx1"/>
                </a:solidFill>
                <a:latin typeface="+mn-lt"/>
                <a:ea typeface="+mn-ea"/>
                <a:cs typeface="+mn-cs"/>
              </a:defRPr>
            </a:pPr>
            <a:r>
              <a:rPr lang="lv-LV" sz="2160" b="1" i="0" u="none" strike="noStrike" kern="1200" cap="none" spc="50" baseline="0" dirty="0">
                <a:solidFill>
                  <a:schemeClr val="tx1"/>
                </a:solidFill>
                <a:latin typeface="+mn-lt"/>
                <a:ea typeface="+mn-ea"/>
                <a:cs typeface="+mn-cs"/>
              </a:rPr>
              <a:t>IZGLĪTĪBAS LĪMENIS</a:t>
            </a:r>
          </a:p>
        </c:rich>
      </c:tx>
      <c:layout>
        <c:manualLayout>
          <c:xMode val="edge"/>
          <c:yMode val="edge"/>
          <c:x val="0.86736614490724506"/>
          <c:y val="4.451939764649495E-2"/>
        </c:manualLayout>
      </c:layout>
      <c:overlay val="0"/>
      <c:spPr>
        <a:noFill/>
        <a:ln>
          <a:noFill/>
        </a:ln>
        <a:effectLst/>
      </c:spPr>
      <c:txPr>
        <a:bodyPr rot="0" spcFirstLastPara="1" vertOverflow="ellipsis" vert="horz" wrap="square" anchor="ctr" anchorCtr="1"/>
        <a:lstStyle/>
        <a:p>
          <a:pPr>
            <a:defRPr lang="lv-LV" sz="2160" b="1" i="0" u="none" strike="noStrike" kern="1200" cap="none" spc="50" baseline="0" dirty="0" smtClean="0">
              <a:solidFill>
                <a:schemeClr val="tx1"/>
              </a:solidFill>
              <a:latin typeface="+mn-lt"/>
              <a:ea typeface="+mn-ea"/>
              <a:cs typeface="+mn-cs"/>
            </a:defRPr>
          </a:pPr>
          <a:endParaRPr lang="lv-LV"/>
        </a:p>
      </c:txPr>
    </c:title>
    <c:autoTitleDeleted val="0"/>
    <c:plotArea>
      <c:layout/>
      <c:barChart>
        <c:barDir val="bar"/>
        <c:grouping val="stacked"/>
        <c:varyColors val="0"/>
        <c:ser>
          <c:idx val="0"/>
          <c:order val="0"/>
          <c:tx>
            <c:strRef>
              <c:f>Lapa1!$B$1</c:f>
              <c:strCache>
                <c:ptCount val="1"/>
                <c:pt idx="0">
                  <c:v>Vidējā, vidējā - speciālā</c:v>
                </c:pt>
              </c:strCache>
            </c:strRef>
          </c:tx>
          <c:spPr>
            <a:solidFill>
              <a:schemeClr val="accent6">
                <a:shade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Lapa1!$A$2</c:f>
              <c:strCache>
                <c:ptCount val="1"/>
                <c:pt idx="0">
                  <c:v>Izglītības līmenis</c:v>
                </c:pt>
              </c:strCache>
            </c:strRef>
          </c:cat>
          <c:val>
            <c:numRef>
              <c:f>Lapa1!$B$2</c:f>
              <c:numCache>
                <c:formatCode>General</c:formatCode>
                <c:ptCount val="1"/>
                <c:pt idx="0">
                  <c:v>438</c:v>
                </c:pt>
              </c:numCache>
            </c:numRef>
          </c:val>
          <c:extLst>
            <c:ext xmlns:c16="http://schemas.microsoft.com/office/drawing/2014/chart" uri="{C3380CC4-5D6E-409C-BE32-E72D297353CC}">
              <c16:uniqueId val="{00000000-4AF4-401F-9040-649D2F30415A}"/>
            </c:ext>
          </c:extLst>
        </c:ser>
        <c:ser>
          <c:idx val="1"/>
          <c:order val="1"/>
          <c:tx>
            <c:strRef>
              <c:f>Lapa1!$C$1</c:f>
              <c:strCache>
                <c:ptCount val="1"/>
                <c:pt idx="0">
                  <c:v>Augstākā - bakalauri</c:v>
                </c:pt>
              </c:strCache>
            </c:strRef>
          </c:tx>
          <c:spPr>
            <a:solidFill>
              <a:schemeClr val="accent6"/>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4AF4-401F-9040-649D2F3041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lv-LV"/>
              </a:p>
            </c:txPr>
            <c:dLblPos val="ct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Lapa1!$A$2</c:f>
              <c:strCache>
                <c:ptCount val="1"/>
                <c:pt idx="0">
                  <c:v>Izglītības līmenis</c:v>
                </c:pt>
              </c:strCache>
            </c:strRef>
          </c:cat>
          <c:val>
            <c:numRef>
              <c:f>Lapa1!$C$2</c:f>
              <c:numCache>
                <c:formatCode>General</c:formatCode>
                <c:ptCount val="1"/>
                <c:pt idx="0">
                  <c:v>265</c:v>
                </c:pt>
              </c:numCache>
            </c:numRef>
          </c:val>
          <c:extLst>
            <c:ext xmlns:c16="http://schemas.microsoft.com/office/drawing/2014/chart" uri="{C3380CC4-5D6E-409C-BE32-E72D297353CC}">
              <c16:uniqueId val="{00000001-4AF4-401F-9040-649D2F30415A}"/>
            </c:ext>
          </c:extLst>
        </c:ser>
        <c:ser>
          <c:idx val="2"/>
          <c:order val="2"/>
          <c:tx>
            <c:strRef>
              <c:f>Lapa1!$D$1</c:f>
              <c:strCache>
                <c:ptCount val="1"/>
                <c:pt idx="0">
                  <c:v>Augstākā - maģistri</c:v>
                </c:pt>
              </c:strCache>
            </c:strRef>
          </c:tx>
          <c:spPr>
            <a:solidFill>
              <a:schemeClr val="accent6">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0"/>
              </c:ext>
            </c:extLst>
          </c:dLbls>
          <c:cat>
            <c:strRef>
              <c:f>Lapa1!$A$2</c:f>
              <c:strCache>
                <c:ptCount val="1"/>
                <c:pt idx="0">
                  <c:v>Izglītības līmenis</c:v>
                </c:pt>
              </c:strCache>
            </c:strRef>
          </c:cat>
          <c:val>
            <c:numRef>
              <c:f>Lapa1!$D$2</c:f>
              <c:numCache>
                <c:formatCode>General</c:formatCode>
                <c:ptCount val="1"/>
                <c:pt idx="0">
                  <c:v>60</c:v>
                </c:pt>
              </c:numCache>
            </c:numRef>
          </c:val>
          <c:extLst>
            <c:ext xmlns:c16="http://schemas.microsoft.com/office/drawing/2014/chart" uri="{C3380CC4-5D6E-409C-BE32-E72D297353CC}">
              <c16:uniqueId val="{00000002-4AF4-401F-9040-649D2F30415A}"/>
            </c:ext>
          </c:extLst>
        </c:ser>
        <c:dLbls>
          <c:dLblPos val="inEnd"/>
          <c:showLegendKey val="0"/>
          <c:showVal val="1"/>
          <c:showCatName val="0"/>
          <c:showSerName val="0"/>
          <c:showPercent val="0"/>
          <c:showBubbleSize val="0"/>
        </c:dLbls>
        <c:gapWidth val="150"/>
        <c:overlap val="100"/>
        <c:axId val="215584031"/>
        <c:axId val="215576959"/>
      </c:barChart>
      <c:catAx>
        <c:axId val="215584031"/>
        <c:scaling>
          <c:orientation val="minMax"/>
        </c:scaling>
        <c:delete val="1"/>
        <c:axPos val="l"/>
        <c:numFmt formatCode="General" sourceLinked="1"/>
        <c:majorTickMark val="none"/>
        <c:minorTickMark val="none"/>
        <c:tickLblPos val="nextTo"/>
        <c:crossAx val="215576959"/>
        <c:crosses val="autoZero"/>
        <c:auto val="1"/>
        <c:lblAlgn val="ctr"/>
        <c:lblOffset val="100"/>
        <c:noMultiLvlLbl val="0"/>
      </c:catAx>
      <c:valAx>
        <c:axId val="215576959"/>
        <c:scaling>
          <c:orientation val="minMax"/>
          <c:max val="8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lv-LV"/>
          </a:p>
        </c:txPr>
        <c:crossAx val="2155840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lv-LV"/>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5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pPr>
            <a:r>
              <a:rPr lang="lv-LV"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Policijas darbinieku vidējā noteiktā mēnešalga - neto alga 2022</a:t>
            </a:r>
          </a:p>
        </c:rich>
      </c:tx>
      <c:overlay val="0"/>
      <c:spPr>
        <a:noFill/>
        <a:ln>
          <a:noFill/>
        </a:ln>
        <a:effectLst/>
      </c:spPr>
      <c:txPr>
        <a:bodyPr rot="0" spcFirstLastPara="1" vertOverflow="ellipsis" vert="horz" wrap="square" anchor="ctr" anchorCtr="1"/>
        <a:lstStyle/>
        <a:p>
          <a:pPr>
            <a:defRPr sz="2000" b="1" i="0" u="none" strike="noStrike" kern="1200" cap="none" spc="50" normalizeH="0" baseline="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pPr>
          <a:endParaRPr lang="lv-LV"/>
        </a:p>
      </c:txPr>
    </c:title>
    <c:autoTitleDeleted val="0"/>
    <c:plotArea>
      <c:layout/>
      <c:barChart>
        <c:barDir val="col"/>
        <c:grouping val="clustered"/>
        <c:varyColors val="0"/>
        <c:ser>
          <c:idx val="0"/>
          <c:order val="0"/>
          <c:tx>
            <c:strRef>
              <c:f>Lapa1!$B$1</c:f>
              <c:strCache>
                <c:ptCount val="1"/>
                <c:pt idx="0">
                  <c:v>Vidējā noteiktā mēnešalga</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Kārtībnieks</c:v>
                </c:pt>
                <c:pt idx="1">
                  <c:v>Inspektors</c:v>
                </c:pt>
                <c:pt idx="2">
                  <c:v>Vecākais inspektors</c:v>
                </c:pt>
              </c:strCache>
            </c:strRef>
          </c:cat>
          <c:val>
            <c:numRef>
              <c:f>Lapa1!$B$2:$B$4</c:f>
              <c:numCache>
                <c:formatCode>General</c:formatCode>
                <c:ptCount val="3"/>
                <c:pt idx="0">
                  <c:v>893</c:v>
                </c:pt>
                <c:pt idx="1">
                  <c:v>1013</c:v>
                </c:pt>
                <c:pt idx="2">
                  <c:v>1132</c:v>
                </c:pt>
              </c:numCache>
            </c:numRef>
          </c:val>
          <c:extLst>
            <c:ext xmlns:c16="http://schemas.microsoft.com/office/drawing/2014/chart" uri="{C3380CC4-5D6E-409C-BE32-E72D297353CC}">
              <c16:uniqueId val="{00000000-2609-4FB7-B77A-4E7AE52BFC09}"/>
            </c:ext>
          </c:extLst>
        </c:ser>
        <c:ser>
          <c:idx val="1"/>
          <c:order val="1"/>
          <c:tx>
            <c:strRef>
              <c:f>Lapa1!$C$1</c:f>
              <c:strCache>
                <c:ptCount val="1"/>
                <c:pt idx="0">
                  <c:v>Vidējā alga neto 2022.gadā</c:v>
                </c:pt>
              </c:strCache>
            </c:strRef>
          </c:tx>
          <c:spPr>
            <a:solidFill>
              <a:schemeClr val="accent4">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Lapa1!$A$2:$A$4</c:f>
              <c:strCache>
                <c:ptCount val="3"/>
                <c:pt idx="0">
                  <c:v>Kārtībnieks</c:v>
                </c:pt>
                <c:pt idx="1">
                  <c:v>Inspektors</c:v>
                </c:pt>
                <c:pt idx="2">
                  <c:v>Vecākais inspektors</c:v>
                </c:pt>
              </c:strCache>
            </c:strRef>
          </c:cat>
          <c:val>
            <c:numRef>
              <c:f>Lapa1!$C$2:$C$4</c:f>
              <c:numCache>
                <c:formatCode>General</c:formatCode>
                <c:ptCount val="3"/>
                <c:pt idx="0">
                  <c:v>938</c:v>
                </c:pt>
                <c:pt idx="1">
                  <c:v>1132</c:v>
                </c:pt>
                <c:pt idx="2">
                  <c:v>1344</c:v>
                </c:pt>
              </c:numCache>
            </c:numRef>
          </c:val>
          <c:extLst>
            <c:ext xmlns:c16="http://schemas.microsoft.com/office/drawing/2014/chart" uri="{C3380CC4-5D6E-409C-BE32-E72D297353CC}">
              <c16:uniqueId val="{00000001-2609-4FB7-B77A-4E7AE52BFC09}"/>
            </c:ext>
          </c:extLst>
        </c:ser>
        <c:dLbls>
          <c:dLblPos val="outEnd"/>
          <c:showLegendKey val="0"/>
          <c:showVal val="1"/>
          <c:showCatName val="0"/>
          <c:showSerName val="0"/>
          <c:showPercent val="0"/>
          <c:showBubbleSize val="0"/>
        </c:dLbls>
        <c:gapWidth val="80"/>
        <c:overlap val="25"/>
        <c:axId val="506359744"/>
        <c:axId val="506357776"/>
      </c:barChart>
      <c:catAx>
        <c:axId val="506359744"/>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cap="none" spc="20" normalizeH="0" baseline="0">
                <a:solidFill>
                  <a:schemeClr val="tx1"/>
                </a:solidFill>
                <a:effectLst/>
                <a:latin typeface="Times New Roman" panose="02020603050405020304" pitchFamily="18" charset="0"/>
                <a:ea typeface="+mn-ea"/>
                <a:cs typeface="Times New Roman" panose="02020603050405020304" pitchFamily="18" charset="0"/>
              </a:defRPr>
            </a:pPr>
            <a:endParaRPr lang="lv-LV"/>
          </a:p>
        </c:txPr>
        <c:crossAx val="506357776"/>
        <c:crosses val="autoZero"/>
        <c:auto val="1"/>
        <c:lblAlgn val="ctr"/>
        <c:lblOffset val="100"/>
        <c:noMultiLvlLbl val="0"/>
      </c:catAx>
      <c:valAx>
        <c:axId val="506357776"/>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spc="20" baseline="0">
                <a:solidFill>
                  <a:schemeClr val="tx1"/>
                </a:solidFill>
                <a:effectLst/>
                <a:latin typeface="+mn-lt"/>
                <a:ea typeface="+mn-ea"/>
                <a:cs typeface="+mn-cs"/>
              </a:defRPr>
            </a:pPr>
            <a:endParaRPr lang="lv-LV"/>
          </a:p>
        </c:txPr>
        <c:crossAx val="506359744"/>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Entry>
      <c:legendEntry>
        <c:idx val="1"/>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Entry>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pPr>
          <a:endParaRPr lang="lv-LV"/>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4">
  <a:schemeClr val="accent4"/>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 id="18">
  <a:schemeClr val="accent5"/>
</cs:colorStyle>
</file>

<file path=ppt/charts/colors14.xml><?xml version="1.0" encoding="utf-8"?>
<cs:colorStyle xmlns:cs="http://schemas.microsoft.com/office/drawing/2012/chartStyle" xmlns:a="http://schemas.openxmlformats.org/drawingml/2006/main" meth="withinLinearReversed" id="22">
  <a:schemeClr val="accent2"/>
</cs:colorStyle>
</file>

<file path=ppt/charts/colors15.xml><?xml version="1.0" encoding="utf-8"?>
<cs:colorStyle xmlns:cs="http://schemas.microsoft.com/office/drawing/2012/chartStyle" xmlns:a="http://schemas.openxmlformats.org/drawingml/2006/main" meth="withinLinear" id="19">
  <a:schemeClr val="accent6"/>
</cs:colorStyle>
</file>

<file path=ppt/charts/colors1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6">
  <a:schemeClr val="accent6"/>
</cs:colorStyle>
</file>

<file path=ppt/charts/colors18.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Reversed" id="26">
  <a:schemeClr val="accent6"/>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Reversed" id="26">
  <a:schemeClr val="accent6"/>
</cs:colorStyle>
</file>

<file path=ppt/charts/colors22.xml><?xml version="1.0" encoding="utf-8"?>
<cs:colorStyle xmlns:cs="http://schemas.microsoft.com/office/drawing/2012/chartStyle" xmlns:a="http://schemas.openxmlformats.org/drawingml/2006/main" meth="withinLinearReversed" id="26">
  <a:schemeClr val="accent6"/>
</cs:colorStyle>
</file>

<file path=ppt/charts/colors23.xml><?xml version="1.0" encoding="utf-8"?>
<cs:colorStyle xmlns:cs="http://schemas.microsoft.com/office/drawing/2012/chartStyle" xmlns:a="http://schemas.openxmlformats.org/drawingml/2006/main" meth="withinLinearReversed" id="25">
  <a:schemeClr val="accent5"/>
</cs:colorStyle>
</file>

<file path=ppt/charts/colors24.xml><?xml version="1.0" encoding="utf-8"?>
<cs:colorStyle xmlns:cs="http://schemas.microsoft.com/office/drawing/2012/chartStyle" xmlns:a="http://schemas.openxmlformats.org/drawingml/2006/main" meth="withinLinearReversed" id="24">
  <a:schemeClr val="accent4"/>
</cs:colorStyle>
</file>

<file path=ppt/charts/colors25.xml><?xml version="1.0" encoding="utf-8"?>
<cs:colorStyle xmlns:cs="http://schemas.microsoft.com/office/drawing/2012/chartStyle" xmlns:a="http://schemas.openxmlformats.org/drawingml/2006/main" meth="withinLinear" id="15">
  <a:schemeClr val="accent2"/>
</cs:colorStyle>
</file>

<file path=ppt/charts/colors26.xml><?xml version="1.0" encoding="utf-8"?>
<cs:colorStyle xmlns:cs="http://schemas.microsoft.com/office/drawing/2012/chartStyle" xmlns:a="http://schemas.openxmlformats.org/drawingml/2006/main" meth="withinLinear" id="15">
  <a:schemeClr val="accent2"/>
</cs:colorStyle>
</file>

<file path=ppt/charts/colors27.xml><?xml version="1.0" encoding="utf-8"?>
<cs:colorStyle xmlns:cs="http://schemas.microsoft.com/office/drawing/2012/chartStyle" xmlns:a="http://schemas.openxmlformats.org/drawingml/2006/main" meth="withinLinear" id="17">
  <a:schemeClr val="accent4"/>
</cs:colorStyle>
</file>

<file path=ppt/charts/colors28.xml><?xml version="1.0" encoding="utf-8"?>
<cs:colorStyle xmlns:cs="http://schemas.microsoft.com/office/drawing/2012/chartStyle" xmlns:a="http://schemas.openxmlformats.org/drawingml/2006/main" meth="withinLinearReversed" id="24">
  <a:schemeClr val="accent4"/>
</cs:colorStyle>
</file>

<file path=ppt/charts/colors29.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withinLinear" id="15">
  <a:schemeClr val="accent2"/>
</cs:colorStyle>
</file>

<file path=ppt/charts/colors32.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4">
  <a:schemeClr val="accent4"/>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9">
  <a:schemeClr val="accent6"/>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40">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mods="ignoreCSTransforms">
      <cs:styleClr val="0">
        <a:shade val="50000"/>
      </cs:styleClr>
    </cs:lnRef>
    <cs:fillRef idx="1">
      <cs:styleClr val="auto"/>
    </cs:fillRef>
    <cs:effectRef idx="0"/>
    <cs:fontRef idx="minor">
      <a:schemeClr val="dk1"/>
    </cs:fontRef>
    <cs:spPr>
      <a:ln>
        <a:round/>
      </a:ln>
    </cs:spPr>
  </cs:dataPoint>
  <cs:dataPoint3D>
    <cs:lnRef idx="1" mods="ignoreCSTransforms">
      <cs:styleClr val="0">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mods="ignoreCSTransforms">
      <cs:styleClr val="0">
        <a:shade val="25000"/>
      </cs:styleClr>
    </cs:lnRef>
    <cs:fillRef idx="1" mods="ignoreCSTransforms">
      <cs:styleClr val="0">
        <a:shade val="25000"/>
      </cs:styl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mods="ignoreCSTransforms">
      <cs:styleClr val="0">
        <a:tint val="20000"/>
      </cs:styl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mods="ignoreCSTransforms">
      <cs:styleClr val="0">
        <a:tint val="20000"/>
      </cs:styl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mods="ignoreCSTransforms">
      <cs:styleClr val="0">
        <a:shade val="25000"/>
      </cs:styleClr>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mods="ignoreCSTransforms">
      <cs:styleClr val="0">
        <a:tint val="20000"/>
      </cs:styleClr>
    </cs:fillRef>
    <cs:effectRef idx="0"/>
    <cs:fontRef idx="minor">
      <a:schemeClr val="dk1"/>
    </cs:fontRef>
  </cs:wall>
</cs:chartStyle>
</file>

<file path=ppt/charts/style10.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35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9.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0.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8.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9.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3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064" b="1"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30.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31.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2.xml><?xml version="1.0" encoding="utf-8"?>
<cs:chartStyle xmlns:cs="http://schemas.microsoft.com/office/drawing/2012/chartStyle" xmlns:a="http://schemas.openxmlformats.org/drawingml/2006/main" id="29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tx1"/>
    </cs:fontRef>
    <cs:spPr>
      <a:gradFill>
        <a:gsLst>
          <a:gs pos="100000">
            <a:schemeClr val="phClr">
              <a:alpha val="0"/>
            </a:schemeClr>
          </a:gs>
          <a:gs pos="50000">
            <a:schemeClr val="phClr"/>
          </a:gs>
        </a:gsLst>
        <a:lin ang="5400000" scaled="0"/>
      </a:gradFill>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0.59192</cdr:x>
      <cdr:y>0.00378</cdr:y>
    </cdr:from>
    <cdr:to>
      <cdr:x>1</cdr:x>
      <cdr:y>0.06192</cdr:y>
    </cdr:to>
    <cdr:sp macro="" textlink="">
      <cdr:nvSpPr>
        <cdr:cNvPr id="2" name="TextBox 1"/>
        <cdr:cNvSpPr txBox="1"/>
      </cdr:nvSpPr>
      <cdr:spPr>
        <a:xfrm xmlns:a="http://schemas.openxmlformats.org/drawingml/2006/main">
          <a:off x="6813674" y="30274"/>
          <a:ext cx="4697536" cy="46513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rtl="0">
            <a:defRPr sz="2160" b="1" i="0" u="none" strike="noStrike" kern="1200" baseline="0">
              <a:solidFill>
                <a:srgbClr val="000B40"/>
              </a:solidFill>
              <a:latin typeface="+mn-lt"/>
              <a:ea typeface="+mn-ea"/>
              <a:cs typeface="+mn-cs"/>
            </a:defRPr>
          </a:pPr>
          <a:r>
            <a:rPr lang="lv-LV" sz="2160" b="1" kern="1200" dirty="0">
              <a:solidFill>
                <a:srgbClr val="000B40"/>
              </a:solidFill>
            </a:rPr>
            <a:t>PERSONĀLSASTĀVA MAINĪBA</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lv-LV" dirty="0"/>
          </a:p>
        </p:txBody>
      </p:sp>
    </p:spTree>
    <p:extLst>
      <p:ext uri="{BB962C8B-B14F-4D97-AF65-F5344CB8AC3E}">
        <p14:creationId xmlns:p14="http://schemas.microsoft.com/office/powerpoint/2010/main" val="36376905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bg>
      <p:bgPr>
        <a:solidFill>
          <a:schemeClr val="bg1"/>
        </a:solidFill>
        <a:effectLst/>
      </p:bgPr>
    </p:bg>
    <p:spTree>
      <p:nvGrpSpPr>
        <p:cNvPr id="1" name=""/>
        <p:cNvGrpSpPr/>
        <p:nvPr/>
      </p:nvGrpSpPr>
      <p:grpSpPr>
        <a:xfrm>
          <a:off x="0" y="0"/>
          <a:ext cx="0" cy="0"/>
          <a:chOff x="0" y="0"/>
          <a:chExt cx="0" cy="0"/>
        </a:xfrm>
      </p:grpSpPr>
      <p:pic>
        <p:nvPicPr>
          <p:cNvPr id="15" name="Image" descr="Image">
            <a:extLst>
              <a:ext uri="{FF2B5EF4-FFF2-40B4-BE49-F238E27FC236}">
                <a16:creationId xmlns:a16="http://schemas.microsoft.com/office/drawing/2014/main" id="{A81001EA-93D2-2A8F-4EB9-AF7F3AE91580}"/>
              </a:ext>
            </a:extLst>
          </p:cNvPr>
          <p:cNvPicPr>
            <a:picLocks noChangeAspect="1"/>
          </p:cNvPicPr>
          <p:nvPr userDrawn="1"/>
        </p:nvPicPr>
        <p:blipFill rotWithShape="1">
          <a:blip r:embed="rId2"/>
          <a:srcRect l="-385" t="30752" r="385" b="5023"/>
          <a:stretch/>
        </p:blipFill>
        <p:spPr>
          <a:xfrm>
            <a:off x="-99312" y="-216000"/>
            <a:ext cx="24483312" cy="14256000"/>
          </a:xfrm>
          <a:prstGeom prst="rect">
            <a:avLst/>
          </a:prstGeom>
          <a:ln w="12700">
            <a:miter lim="400000"/>
          </a:ln>
        </p:spPr>
      </p:pic>
      <p:pic>
        <p:nvPicPr>
          <p:cNvPr id="7" name="Image" descr="Image">
            <a:extLst>
              <a:ext uri="{FF2B5EF4-FFF2-40B4-BE49-F238E27FC236}">
                <a16:creationId xmlns:a16="http://schemas.microsoft.com/office/drawing/2014/main" id="{16925894-EAB0-1058-A053-CE298F379330}"/>
              </a:ext>
            </a:extLst>
          </p:cNvPr>
          <p:cNvPicPr>
            <a:picLocks noChangeAspect="1"/>
          </p:cNvPicPr>
          <p:nvPr userDrawn="1"/>
        </p:nvPicPr>
        <p:blipFill>
          <a:blip r:embed="rId3"/>
          <a:stretch>
            <a:fillRect/>
          </a:stretch>
        </p:blipFill>
        <p:spPr>
          <a:xfrm>
            <a:off x="14630626" y="11070524"/>
            <a:ext cx="1394532" cy="1339654"/>
          </a:xfrm>
          <a:prstGeom prst="rect">
            <a:avLst/>
          </a:prstGeom>
          <a:ln w="12700">
            <a:miter lim="400000"/>
          </a:ln>
        </p:spPr>
      </p:pic>
      <p:sp>
        <p:nvSpPr>
          <p:cNvPr id="11" name="Author and Date"/>
          <p:cNvSpPr txBox="1">
            <a:spLocks noGrp="1"/>
          </p:cNvSpPr>
          <p:nvPr>
            <p:ph type="body" sz="quarter" idx="21" hasCustomPrompt="1"/>
          </p:nvPr>
        </p:nvSpPr>
        <p:spPr>
          <a:xfrm>
            <a:off x="14630626" y="4692315"/>
            <a:ext cx="8362723" cy="1203159"/>
          </a:xfrm>
          <a:prstGeom prst="rect">
            <a:avLst/>
          </a:prstGeom>
          <a:noFill/>
        </p:spPr>
        <p:txBody>
          <a:bodyPr lIns="0" tIns="0" rIns="0" bIns="0">
            <a:normAutofit/>
          </a:bodyPr>
          <a:lstStyle>
            <a:lvl1pPr marL="0" indent="0" defTabSz="825500">
              <a:lnSpc>
                <a:spcPct val="120000"/>
              </a:lnSpc>
              <a:spcBef>
                <a:spcPts val="0"/>
              </a:spcBef>
              <a:buSzTx/>
              <a:buNone/>
              <a:defRPr sz="2200" b="1" spc="120" baseline="0">
                <a:solidFill>
                  <a:schemeClr val="bg2"/>
                </a:solidFill>
              </a:defRPr>
            </a:lvl1pPr>
          </a:lstStyle>
          <a:p>
            <a:r>
              <a:rPr dirty="0"/>
              <a:t>Date</a:t>
            </a:r>
          </a:p>
        </p:txBody>
      </p:sp>
      <p:sp>
        <p:nvSpPr>
          <p:cNvPr id="12" name="Presentation Title"/>
          <p:cNvSpPr txBox="1">
            <a:spLocks noGrp="1"/>
          </p:cNvSpPr>
          <p:nvPr>
            <p:ph type="title" hasCustomPrompt="1"/>
          </p:nvPr>
        </p:nvSpPr>
        <p:spPr>
          <a:xfrm>
            <a:off x="14639925" y="2393950"/>
            <a:ext cx="8362723" cy="1511300"/>
          </a:xfrm>
          <a:prstGeom prst="rect">
            <a:avLst/>
          </a:prstGeom>
          <a:noFill/>
        </p:spPr>
        <p:txBody>
          <a:bodyPr lIns="0" tIns="0" rIns="0" bIns="0" anchor="t" anchorCtr="0">
            <a:normAutofit/>
          </a:bodyPr>
          <a:lstStyle>
            <a:lvl1pPr>
              <a:lnSpc>
                <a:spcPct val="90000"/>
              </a:lnSpc>
              <a:defRPr sz="6000" spc="120" baseline="0">
                <a:solidFill>
                  <a:schemeClr val="bg2"/>
                </a:solidFill>
              </a:defRPr>
            </a:lvl1pPr>
          </a:lstStyle>
          <a:p>
            <a:r>
              <a:rPr dirty="0"/>
              <a:t>Presentation</a:t>
            </a:r>
            <a:br>
              <a:rPr lang="lv-LV" dirty="0"/>
            </a:br>
            <a:r>
              <a:rPr dirty="0"/>
              <a:t>Title</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 Table 03">
    <p:bg>
      <p:bgPr>
        <a:solidFill>
          <a:srgbClr val="FFFFFF"/>
        </a:solidFill>
        <a:effectLst/>
      </p:bgPr>
    </p:bg>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50" y="2393951"/>
            <a:ext cx="14978064" cy="2720490"/>
          </a:xfrm>
          <a:prstGeom prst="rect">
            <a:avLst/>
          </a:prstGeom>
        </p:spPr>
        <p:txBody>
          <a:bodyPr/>
          <a:lstStyle>
            <a:lvl1pPr algn="l">
              <a:defRPr>
                <a:solidFill>
                  <a:schemeClr val="tx1"/>
                </a:solidFill>
              </a:defRPr>
            </a:lvl1pPr>
          </a:lstStyle>
          <a:p>
            <a:r>
              <a:rPr dirty="0"/>
              <a:t>Title</a:t>
            </a:r>
          </a:p>
        </p:txBody>
      </p:sp>
      <p:sp>
        <p:nvSpPr>
          <p:cNvPr id="4" name="Author and Date">
            <a:extLst>
              <a:ext uri="{FF2B5EF4-FFF2-40B4-BE49-F238E27FC236}">
                <a16:creationId xmlns:a16="http://schemas.microsoft.com/office/drawing/2014/main" id="{870B44A4-C241-72C0-DA06-D8BF18E6576F}"/>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8" name="Chart Placeholder 2">
            <a:extLst>
              <a:ext uri="{FF2B5EF4-FFF2-40B4-BE49-F238E27FC236}">
                <a16:creationId xmlns:a16="http://schemas.microsoft.com/office/drawing/2014/main" id="{E6C49BE4-23C2-3CE7-9E8B-434D873DD3CD}"/>
              </a:ext>
            </a:extLst>
          </p:cNvPr>
          <p:cNvSpPr>
            <a:spLocks noGrp="1"/>
          </p:cNvSpPr>
          <p:nvPr>
            <p:ph type="chart" sz="quarter" idx="24" hasCustomPrompt="1"/>
          </p:nvPr>
        </p:nvSpPr>
        <p:spPr>
          <a:xfrm>
            <a:off x="1390650" y="5696366"/>
            <a:ext cx="21602700" cy="6849648"/>
          </a:xfrm>
        </p:spPr>
        <p:txBody>
          <a:bodyPr/>
          <a:lstStyle/>
          <a:p>
            <a:r>
              <a:rPr lang="en-LV" dirty="0"/>
              <a:t> </a:t>
            </a:r>
          </a:p>
        </p:txBody>
      </p:sp>
    </p:spTree>
    <p:extLst>
      <p:ext uri="{BB962C8B-B14F-4D97-AF65-F5344CB8AC3E}">
        <p14:creationId xmlns:p14="http://schemas.microsoft.com/office/powerpoint/2010/main" val="3730636460"/>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2F4BCC"/>
        </a:solidFill>
        <a:effectLst/>
      </p:bgPr>
    </p:bg>
    <p:spTree>
      <p:nvGrpSpPr>
        <p:cNvPr id="1" name=""/>
        <p:cNvGrpSpPr/>
        <p:nvPr/>
      </p:nvGrpSpPr>
      <p:grpSpPr>
        <a:xfrm>
          <a:off x="0" y="0"/>
          <a:ext cx="0" cy="0"/>
          <a:chOff x="0" y="0"/>
          <a:chExt cx="0" cy="0"/>
        </a:xfrm>
      </p:grpSpPr>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6" y="2393949"/>
            <a:ext cx="8336155" cy="3326245"/>
          </a:xfrm>
          <a:prstGeom prst="rect">
            <a:avLst/>
          </a:prstGeom>
        </p:spPr>
        <p:txBody>
          <a:bodyPr>
            <a:normAutofit/>
          </a:bodyPr>
          <a:lstStyle>
            <a:lvl1pPr marL="0" indent="0" defTabSz="825500">
              <a:lnSpc>
                <a:spcPct val="90000"/>
              </a:lnSpc>
              <a:spcBef>
                <a:spcPts val="0"/>
              </a:spcBef>
              <a:buSzTx/>
              <a:buNone/>
              <a:defRPr sz="60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prezentācijas</a:t>
            </a:r>
            <a:endParaRPr lang="en-GB" dirty="0"/>
          </a:p>
          <a:p>
            <a:r>
              <a:rPr lang="en-GB" dirty="0" err="1"/>
              <a:t>nosaukumam</a:t>
            </a:r>
            <a:endParaRPr lang="en-GB" dirty="0"/>
          </a:p>
          <a:p>
            <a:endParaRPr lang="en-GB" dirty="0"/>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39925" y="8384583"/>
            <a:ext cx="8336155" cy="4161429"/>
          </a:xfrm>
          <a:prstGeom prst="rect">
            <a:avLst/>
          </a:prstGeom>
        </p:spPr>
        <p:txBody>
          <a:bodyPr>
            <a:normAutofit/>
          </a:bodyPr>
          <a:lstStyle>
            <a:lvl1pPr marL="0" indent="0" defTabSz="825500">
              <a:lnSpc>
                <a:spcPct val="120000"/>
              </a:lnSpc>
              <a:spcBef>
                <a:spcPts val="0"/>
              </a:spcBef>
              <a:buSzTx/>
              <a:buNone/>
              <a:defRPr sz="2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Tree>
    <p:extLst>
      <p:ext uri="{BB962C8B-B14F-4D97-AF65-F5344CB8AC3E}">
        <p14:creationId xmlns:p14="http://schemas.microsoft.com/office/powerpoint/2010/main" val="246477316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Virsraksts un saturs">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521B8448-D85C-4BF3-93A0-5FE62DF520D0}"/>
              </a:ext>
            </a:extLst>
          </p:cNvPr>
          <p:cNvSpPr>
            <a:spLocks noGrp="1"/>
          </p:cNvSpPr>
          <p:nvPr>
            <p:ph type="title"/>
          </p:nvPr>
        </p:nvSpPr>
        <p:spPr/>
        <p:txBody>
          <a:bodyPr/>
          <a:lstStyle/>
          <a:p>
            <a:r>
              <a:rPr lang="lv-LV"/>
              <a:t>Rediģēt šablona virsraksta stilu</a:t>
            </a:r>
          </a:p>
        </p:txBody>
      </p:sp>
      <p:sp>
        <p:nvSpPr>
          <p:cNvPr id="3" name="Satura vietturis 2">
            <a:extLst>
              <a:ext uri="{FF2B5EF4-FFF2-40B4-BE49-F238E27FC236}">
                <a16:creationId xmlns:a16="http://schemas.microsoft.com/office/drawing/2014/main" id="{64A73C87-277A-41BA-B732-321B164649C2}"/>
              </a:ext>
            </a:extLst>
          </p:cNvPr>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p>
        </p:txBody>
      </p:sp>
      <p:sp>
        <p:nvSpPr>
          <p:cNvPr id="4" name="Datuma vietturis 3">
            <a:extLst>
              <a:ext uri="{FF2B5EF4-FFF2-40B4-BE49-F238E27FC236}">
                <a16:creationId xmlns:a16="http://schemas.microsoft.com/office/drawing/2014/main" id="{0E75F64F-6667-43F6-BACE-292D041C46D4}"/>
              </a:ext>
            </a:extLst>
          </p:cNvPr>
          <p:cNvSpPr>
            <a:spLocks noGrp="1"/>
          </p:cNvSpPr>
          <p:nvPr>
            <p:ph type="dt" sz="half" idx="10"/>
          </p:nvPr>
        </p:nvSpPr>
        <p:spPr/>
        <p:txBody>
          <a:bodyPr/>
          <a:lstStyle/>
          <a:p>
            <a:fld id="{C4891912-988F-447E-8618-C15D09214A24}" type="datetimeFigureOut">
              <a:rPr lang="lv-LV" smtClean="0"/>
              <a:t>13.02.2023</a:t>
            </a:fld>
            <a:endParaRPr lang="lv-LV"/>
          </a:p>
        </p:txBody>
      </p:sp>
      <p:sp>
        <p:nvSpPr>
          <p:cNvPr id="5" name="Kājenes vietturis 4">
            <a:extLst>
              <a:ext uri="{FF2B5EF4-FFF2-40B4-BE49-F238E27FC236}">
                <a16:creationId xmlns:a16="http://schemas.microsoft.com/office/drawing/2014/main" id="{E21565C7-50E6-4F93-91A3-439406CA61EC}"/>
              </a:ext>
            </a:extLst>
          </p:cNvPr>
          <p:cNvSpPr>
            <a:spLocks noGrp="1"/>
          </p:cNvSpPr>
          <p:nvPr>
            <p:ph type="ftr" sz="quarter" idx="11"/>
          </p:nvPr>
        </p:nvSpPr>
        <p:spPr/>
        <p:txBody>
          <a:bodyPr/>
          <a:lstStyle/>
          <a:p>
            <a:endParaRPr lang="lv-LV"/>
          </a:p>
        </p:txBody>
      </p:sp>
      <p:sp>
        <p:nvSpPr>
          <p:cNvPr id="6" name="Slaida numura vietturis 5">
            <a:extLst>
              <a:ext uri="{FF2B5EF4-FFF2-40B4-BE49-F238E27FC236}">
                <a16:creationId xmlns:a16="http://schemas.microsoft.com/office/drawing/2014/main" id="{8B8566D1-6F23-4B0F-9AFB-10C7E1759052}"/>
              </a:ext>
            </a:extLst>
          </p:cNvPr>
          <p:cNvSpPr>
            <a:spLocks noGrp="1"/>
          </p:cNvSpPr>
          <p:nvPr>
            <p:ph type="sldNum" sz="quarter" idx="12"/>
          </p:nvPr>
        </p:nvSpPr>
        <p:spPr/>
        <p:txBody>
          <a:bodyPr/>
          <a:lstStyle/>
          <a:p>
            <a:fld id="{5EC0CBC8-32BA-4D15-9FC5-AA0EB69DB47A}" type="slidenum">
              <a:rPr lang="lv-LV" smtClean="0"/>
              <a:t>‹#›</a:t>
            </a:fld>
            <a:endParaRPr lang="lv-LV"/>
          </a:p>
        </p:txBody>
      </p:sp>
    </p:spTree>
    <p:extLst>
      <p:ext uri="{BB962C8B-B14F-4D97-AF65-F5344CB8AC3E}">
        <p14:creationId xmlns:p14="http://schemas.microsoft.com/office/powerpoint/2010/main" val="66872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Virsraksta slaids">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244726"/>
            <a:ext cx="18288000" cy="4775200"/>
          </a:xfrm>
        </p:spPr>
        <p:txBody>
          <a:bodyPr anchor="b"/>
          <a:lstStyle>
            <a:lvl1pPr algn="ctr">
              <a:defRPr sz="12000"/>
            </a:lvl1pPr>
          </a:lstStyle>
          <a:p>
            <a:r>
              <a:rPr lang="lv-LV"/>
              <a:t>Rediģēt šablona virsraksta stilu</a:t>
            </a:r>
            <a:endParaRPr lang="en-US" dirty="0"/>
          </a:p>
        </p:txBody>
      </p:sp>
      <p:sp>
        <p:nvSpPr>
          <p:cNvPr id="3" name="Subtitle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lv-LV"/>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1D7DA1A5-6656-4A61-AE00-483910447F43}"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3083881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Virsraksts un satu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idx="1"/>
          </p:nvPr>
        </p:nvSpPr>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D7DA1A5-6656-4A61-AE00-483910447F43}"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836649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adaļas galvene">
    <p:spTree>
      <p:nvGrpSpPr>
        <p:cNvPr id="1" name=""/>
        <p:cNvGrpSpPr/>
        <p:nvPr/>
      </p:nvGrpSpPr>
      <p:grpSpPr>
        <a:xfrm>
          <a:off x="0" y="0"/>
          <a:ext cx="0" cy="0"/>
          <a:chOff x="0" y="0"/>
          <a:chExt cx="0" cy="0"/>
        </a:xfrm>
      </p:grpSpPr>
      <p:sp>
        <p:nvSpPr>
          <p:cNvPr id="2" name="Title 1"/>
          <p:cNvSpPr>
            <a:spLocks noGrp="1"/>
          </p:cNvSpPr>
          <p:nvPr>
            <p:ph type="title"/>
          </p:nvPr>
        </p:nvSpPr>
        <p:spPr>
          <a:xfrm>
            <a:off x="1663700" y="3419477"/>
            <a:ext cx="21031200" cy="5705474"/>
          </a:xfrm>
        </p:spPr>
        <p:txBody>
          <a:bodyPr anchor="b"/>
          <a:lstStyle>
            <a:lvl1pPr>
              <a:defRPr sz="12000"/>
            </a:lvl1pPr>
          </a:lstStyle>
          <a:p>
            <a:r>
              <a:rPr lang="lv-LV"/>
              <a:t>Rediģēt šablona virsraksta stilu</a:t>
            </a:r>
            <a:endParaRPr lang="en-US" dirty="0"/>
          </a:p>
        </p:txBody>
      </p:sp>
      <p:sp>
        <p:nvSpPr>
          <p:cNvPr id="3" name="Text Placeholder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lv-LV"/>
              <a:t>Noklikšķiniet, lai rediģētu šablona teksta stilus</a:t>
            </a:r>
          </a:p>
        </p:txBody>
      </p:sp>
      <p:sp>
        <p:nvSpPr>
          <p:cNvPr id="4" name="Date Placeholder 3"/>
          <p:cNvSpPr>
            <a:spLocks noGrp="1"/>
          </p:cNvSpPr>
          <p:nvPr>
            <p:ph type="dt" sz="half" idx="10"/>
          </p:nvPr>
        </p:nvSpPr>
        <p:spPr/>
        <p:txBody>
          <a:bodyPr/>
          <a:lstStyle/>
          <a:p>
            <a:fld id="{1D7DA1A5-6656-4A61-AE00-483910447F43}"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296739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ivi satura blok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Content Placeholder 2"/>
          <p:cNvSpPr>
            <a:spLocks noGrp="1"/>
          </p:cNvSpPr>
          <p:nvPr>
            <p:ph sz="half" idx="1"/>
          </p:nvPr>
        </p:nvSpPr>
        <p:spPr>
          <a:xfrm>
            <a:off x="1676400" y="3651250"/>
            <a:ext cx="10363200" cy="87026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Content Placeholder 3"/>
          <p:cNvSpPr>
            <a:spLocks noGrp="1"/>
          </p:cNvSpPr>
          <p:nvPr>
            <p:ph sz="half" idx="2"/>
          </p:nvPr>
        </p:nvSpPr>
        <p:spPr>
          <a:xfrm>
            <a:off x="12344400" y="3651250"/>
            <a:ext cx="10363200" cy="87026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Date Placeholder 4"/>
          <p:cNvSpPr>
            <a:spLocks noGrp="1"/>
          </p:cNvSpPr>
          <p:nvPr>
            <p:ph type="dt" sz="half" idx="10"/>
          </p:nvPr>
        </p:nvSpPr>
        <p:spPr/>
        <p:txBody>
          <a:bodyPr/>
          <a:lstStyle/>
          <a:p>
            <a:fld id="{1D7DA1A5-6656-4A61-AE00-483910447F43}" type="datetimeFigureOut">
              <a:rPr lang="ru-RU" smtClean="0"/>
              <a:t>13.02.2023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2445339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Salīdzinājums">
    <p:spTree>
      <p:nvGrpSpPr>
        <p:cNvPr id="1" name=""/>
        <p:cNvGrpSpPr/>
        <p:nvPr/>
      </p:nvGrpSpPr>
      <p:grpSpPr>
        <a:xfrm>
          <a:off x="0" y="0"/>
          <a:ext cx="0" cy="0"/>
          <a:chOff x="0" y="0"/>
          <a:chExt cx="0" cy="0"/>
        </a:xfrm>
      </p:grpSpPr>
      <p:sp>
        <p:nvSpPr>
          <p:cNvPr id="2" name="Title 1"/>
          <p:cNvSpPr>
            <a:spLocks noGrp="1"/>
          </p:cNvSpPr>
          <p:nvPr>
            <p:ph type="title"/>
          </p:nvPr>
        </p:nvSpPr>
        <p:spPr>
          <a:xfrm>
            <a:off x="1679576" y="730251"/>
            <a:ext cx="21031200" cy="2651126"/>
          </a:xfrm>
        </p:spPr>
        <p:txBody>
          <a:bodyPr/>
          <a:lstStyle/>
          <a:p>
            <a:r>
              <a:rPr lang="lv-LV"/>
              <a:t>Rediģēt šablona virsraksta stilu</a:t>
            </a:r>
            <a:endParaRPr lang="en-US" dirty="0"/>
          </a:p>
        </p:txBody>
      </p:sp>
      <p:sp>
        <p:nvSpPr>
          <p:cNvPr id="3" name="Text Placeholder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lv-LV"/>
              <a:t>Noklikšķiniet, lai rediģētu šablona teksta stilus</a:t>
            </a:r>
          </a:p>
        </p:txBody>
      </p:sp>
      <p:sp>
        <p:nvSpPr>
          <p:cNvPr id="4" name="Content Placeholder 3"/>
          <p:cNvSpPr>
            <a:spLocks noGrp="1"/>
          </p:cNvSpPr>
          <p:nvPr>
            <p:ph sz="half" idx="2"/>
          </p:nvPr>
        </p:nvSpPr>
        <p:spPr>
          <a:xfrm>
            <a:off x="1679577" y="5010150"/>
            <a:ext cx="10315574" cy="73691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5" name="Text Placeholder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lv-LV"/>
              <a:t>Noklikšķiniet, lai rediģētu šablona teksta stilus</a:t>
            </a:r>
          </a:p>
        </p:txBody>
      </p:sp>
      <p:sp>
        <p:nvSpPr>
          <p:cNvPr id="6" name="Content Placeholder 5"/>
          <p:cNvSpPr>
            <a:spLocks noGrp="1"/>
          </p:cNvSpPr>
          <p:nvPr>
            <p:ph sz="quarter" idx="4"/>
          </p:nvPr>
        </p:nvSpPr>
        <p:spPr>
          <a:xfrm>
            <a:off x="12344400" y="5010150"/>
            <a:ext cx="10366376" cy="7369176"/>
          </a:xfrm>
        </p:spPr>
        <p:txBody>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7" name="Date Placeholder 6"/>
          <p:cNvSpPr>
            <a:spLocks noGrp="1"/>
          </p:cNvSpPr>
          <p:nvPr>
            <p:ph type="dt" sz="half" idx="10"/>
          </p:nvPr>
        </p:nvSpPr>
        <p:spPr/>
        <p:txBody>
          <a:bodyPr/>
          <a:lstStyle/>
          <a:p>
            <a:fld id="{1D7DA1A5-6656-4A61-AE00-483910447F43}" type="datetimeFigureOut">
              <a:rPr lang="ru-RU" smtClean="0"/>
              <a:t>13.02.2023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893784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kai virsra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Date Placeholder 2"/>
          <p:cNvSpPr>
            <a:spLocks noGrp="1"/>
          </p:cNvSpPr>
          <p:nvPr>
            <p:ph type="dt" sz="half" idx="10"/>
          </p:nvPr>
        </p:nvSpPr>
        <p:spPr/>
        <p:txBody>
          <a:bodyPr/>
          <a:lstStyle/>
          <a:p>
            <a:fld id="{1D7DA1A5-6656-4A61-AE00-483910447F43}" type="datetimeFigureOut">
              <a:rPr lang="ru-RU" smtClean="0"/>
              <a:t>13.02.2023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4057571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ukšs">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DA1A5-6656-4A61-AE00-483910447F43}" type="datetimeFigureOut">
              <a:rPr lang="ru-RU" smtClean="0"/>
              <a:t>13.02.2023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268441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02">
    <p:bg>
      <p:bgPr>
        <a:solidFill>
          <a:schemeClr val="bg1"/>
        </a:solidFill>
        <a:effectLst/>
      </p:bgPr>
    </p:bg>
    <p:spTree>
      <p:nvGrpSpPr>
        <p:cNvPr id="1" name=""/>
        <p:cNvGrpSpPr/>
        <p:nvPr/>
      </p:nvGrpSpPr>
      <p:grpSpPr>
        <a:xfrm>
          <a:off x="0" y="0"/>
          <a:ext cx="0" cy="0"/>
          <a:chOff x="0" y="0"/>
          <a:chExt cx="0" cy="0"/>
        </a:xfrm>
      </p:grpSpPr>
      <p:sp>
        <p:nvSpPr>
          <p:cNvPr id="23" name="Author and Date"/>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bg2">
                    <a:alpha val="50000"/>
                  </a:schemeClr>
                </a:solidFill>
              </a:defRPr>
            </a:lvl1pPr>
          </a:lstStyle>
          <a:p>
            <a:r>
              <a:rPr lang="en-GB" dirty="0"/>
              <a:t>PRESENTATION TITLE</a:t>
            </a:r>
          </a:p>
        </p:txBody>
      </p:sp>
      <p:sp>
        <p:nvSpPr>
          <p:cNvPr id="24" name="Body Level One…"/>
          <p:cNvSpPr txBox="1">
            <a:spLocks noGrp="1"/>
          </p:cNvSpPr>
          <p:nvPr>
            <p:ph type="body" sz="quarter" idx="1" hasCustomPrompt="1"/>
          </p:nvPr>
        </p:nvSpPr>
        <p:spPr>
          <a:xfrm>
            <a:off x="14636730" y="3265714"/>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7" name="Body Level One…">
            <a:extLst>
              <a:ext uri="{FF2B5EF4-FFF2-40B4-BE49-F238E27FC236}">
                <a16:creationId xmlns:a16="http://schemas.microsoft.com/office/drawing/2014/main" id="{6BA9908B-635B-FB9D-0968-0F2A3547F08A}"/>
              </a:ext>
            </a:extLst>
          </p:cNvPr>
          <p:cNvSpPr txBox="1">
            <a:spLocks noGrp="1"/>
          </p:cNvSpPr>
          <p:nvPr>
            <p:ph type="body" sz="quarter" idx="23" hasCustomPrompt="1"/>
          </p:nvPr>
        </p:nvSpPr>
        <p:spPr>
          <a:xfrm>
            <a:off x="14658844" y="2873509"/>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0" name="Body Level One…">
            <a:extLst>
              <a:ext uri="{FF2B5EF4-FFF2-40B4-BE49-F238E27FC236}">
                <a16:creationId xmlns:a16="http://schemas.microsoft.com/office/drawing/2014/main" id="{5E620B50-0C3C-73D7-10ED-880E1A6AC64D}"/>
              </a:ext>
            </a:extLst>
          </p:cNvPr>
          <p:cNvSpPr txBox="1">
            <a:spLocks noGrp="1"/>
          </p:cNvSpPr>
          <p:nvPr>
            <p:ph type="body" sz="quarter" idx="24" hasCustomPrompt="1"/>
          </p:nvPr>
        </p:nvSpPr>
        <p:spPr>
          <a:xfrm>
            <a:off x="14636730" y="5003074"/>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1" name="Body Level One…">
            <a:extLst>
              <a:ext uri="{FF2B5EF4-FFF2-40B4-BE49-F238E27FC236}">
                <a16:creationId xmlns:a16="http://schemas.microsoft.com/office/drawing/2014/main" id="{E775BA1C-9218-55B8-68A3-EC15290077D0}"/>
              </a:ext>
            </a:extLst>
          </p:cNvPr>
          <p:cNvSpPr txBox="1">
            <a:spLocks noGrp="1"/>
          </p:cNvSpPr>
          <p:nvPr>
            <p:ph type="body" sz="quarter" idx="25" hasCustomPrompt="1"/>
          </p:nvPr>
        </p:nvSpPr>
        <p:spPr>
          <a:xfrm>
            <a:off x="14658844" y="4610869"/>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2" name="Body Level One…">
            <a:extLst>
              <a:ext uri="{FF2B5EF4-FFF2-40B4-BE49-F238E27FC236}">
                <a16:creationId xmlns:a16="http://schemas.microsoft.com/office/drawing/2014/main" id="{9901ED2E-A9A6-476F-8173-12D2A570AF2B}"/>
              </a:ext>
            </a:extLst>
          </p:cNvPr>
          <p:cNvSpPr txBox="1">
            <a:spLocks noGrp="1"/>
          </p:cNvSpPr>
          <p:nvPr>
            <p:ph type="body" sz="quarter" idx="26" hasCustomPrompt="1"/>
          </p:nvPr>
        </p:nvSpPr>
        <p:spPr>
          <a:xfrm>
            <a:off x="14636730" y="6701245"/>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3" name="Body Level One…">
            <a:extLst>
              <a:ext uri="{FF2B5EF4-FFF2-40B4-BE49-F238E27FC236}">
                <a16:creationId xmlns:a16="http://schemas.microsoft.com/office/drawing/2014/main" id="{25EE2D4C-CA10-8D2D-A7DE-CCDDF93AF2E6}"/>
              </a:ext>
            </a:extLst>
          </p:cNvPr>
          <p:cNvSpPr txBox="1">
            <a:spLocks noGrp="1"/>
          </p:cNvSpPr>
          <p:nvPr>
            <p:ph type="body" sz="quarter" idx="27" hasCustomPrompt="1"/>
          </p:nvPr>
        </p:nvSpPr>
        <p:spPr>
          <a:xfrm>
            <a:off x="14658844" y="6309040"/>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sp>
        <p:nvSpPr>
          <p:cNvPr id="14" name="Body Level One…">
            <a:extLst>
              <a:ext uri="{FF2B5EF4-FFF2-40B4-BE49-F238E27FC236}">
                <a16:creationId xmlns:a16="http://schemas.microsoft.com/office/drawing/2014/main" id="{F78E460A-0198-4651-2233-D1465BC2D022}"/>
              </a:ext>
            </a:extLst>
          </p:cNvPr>
          <p:cNvSpPr txBox="1">
            <a:spLocks noGrp="1"/>
          </p:cNvSpPr>
          <p:nvPr>
            <p:ph type="body" sz="quarter" idx="28" hasCustomPrompt="1"/>
          </p:nvPr>
        </p:nvSpPr>
        <p:spPr>
          <a:xfrm>
            <a:off x="14636730" y="8438605"/>
            <a:ext cx="8334505" cy="1084218"/>
          </a:xfrm>
          <a:prstGeom prst="rect">
            <a:avLst/>
          </a:prstGeom>
        </p:spPr>
        <p:txBody>
          <a:bodyPr/>
          <a:lstStyle>
            <a:lvl1pPr marL="0" indent="0" defTabSz="825500">
              <a:lnSpc>
                <a:spcPct val="90000"/>
              </a:lnSpc>
              <a:spcBef>
                <a:spcPts val="0"/>
              </a:spcBef>
              <a:buSzTx/>
              <a:buNone/>
              <a:defRPr sz="55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dirty="0"/>
          </a:p>
        </p:txBody>
      </p:sp>
      <p:sp>
        <p:nvSpPr>
          <p:cNvPr id="15" name="Body Level One…">
            <a:extLst>
              <a:ext uri="{FF2B5EF4-FFF2-40B4-BE49-F238E27FC236}">
                <a16:creationId xmlns:a16="http://schemas.microsoft.com/office/drawing/2014/main" id="{0C7FE141-0B7F-AB0E-C2CE-9135E64FEDE8}"/>
              </a:ext>
            </a:extLst>
          </p:cNvPr>
          <p:cNvSpPr txBox="1">
            <a:spLocks noGrp="1"/>
          </p:cNvSpPr>
          <p:nvPr>
            <p:ph type="body" sz="quarter" idx="29" hasCustomPrompt="1"/>
          </p:nvPr>
        </p:nvSpPr>
        <p:spPr>
          <a:xfrm>
            <a:off x="14658844" y="8046400"/>
            <a:ext cx="8334505" cy="353016"/>
          </a:xfrm>
          <a:prstGeom prst="rect">
            <a:avLst/>
          </a:prstGeom>
        </p:spPr>
        <p:txBody>
          <a:bodyPr>
            <a:normAutofit/>
          </a:bodyPr>
          <a:lstStyle>
            <a:lvl1pPr marL="0" indent="0" defTabSz="825500">
              <a:lnSpc>
                <a:spcPct val="120000"/>
              </a:lnSpc>
              <a:spcBef>
                <a:spcPts val="0"/>
              </a:spcBef>
              <a:buSzTx/>
              <a:buNone/>
              <a:defRPr sz="2200" b="1">
                <a:solidFill>
                  <a:schemeClr val="bg2"/>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a:t>0-0</a:t>
            </a:r>
            <a:endParaRPr dirty="0"/>
          </a:p>
        </p:txBody>
      </p:sp>
      <p:pic>
        <p:nvPicPr>
          <p:cNvPr id="16" name="Image" descr="Image">
            <a:extLst>
              <a:ext uri="{FF2B5EF4-FFF2-40B4-BE49-F238E27FC236}">
                <a16:creationId xmlns:a16="http://schemas.microsoft.com/office/drawing/2014/main" id="{7391E61C-618C-B989-E302-95B09330BE07}"/>
              </a:ext>
            </a:extLst>
          </p:cNvPr>
          <p:cNvPicPr>
            <a:picLocks noChangeAspect="1"/>
          </p:cNvPicPr>
          <p:nvPr userDrawn="1"/>
        </p:nvPicPr>
        <p:blipFill>
          <a:blip r:embed="rId2"/>
          <a:stretch>
            <a:fillRect/>
          </a:stretch>
        </p:blipFill>
        <p:spPr>
          <a:xfrm>
            <a:off x="1376183" y="11111944"/>
            <a:ext cx="1394532" cy="1339654"/>
          </a:xfrm>
          <a:prstGeom prst="rect">
            <a:avLst/>
          </a:prstGeom>
          <a:ln w="12700">
            <a:miter lim="400000"/>
          </a:ln>
        </p:spPr>
      </p:pic>
    </p:spTree>
    <p:extLst>
      <p:ext uri="{BB962C8B-B14F-4D97-AF65-F5344CB8AC3E}">
        <p14:creationId xmlns:p14="http://schemas.microsoft.com/office/powerpoint/2010/main" val="737075497"/>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Satur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lv-LV"/>
              <a:t>Rediģēt šablona virsraksta stilu</a:t>
            </a:r>
            <a:endParaRPr lang="en-US" dirty="0"/>
          </a:p>
        </p:txBody>
      </p:sp>
      <p:sp>
        <p:nvSpPr>
          <p:cNvPr id="3" name="Content Placeholder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1D7DA1A5-6656-4A61-AE00-483910447F43}" type="datetimeFigureOut">
              <a:rPr lang="ru-RU" smtClean="0"/>
              <a:t>13.02.2023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2868139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ttēls ar parakstu">
    <p:spTree>
      <p:nvGrpSpPr>
        <p:cNvPr id="1" name=""/>
        <p:cNvGrpSpPr/>
        <p:nvPr/>
      </p:nvGrpSpPr>
      <p:grpSpPr>
        <a:xfrm>
          <a:off x="0" y="0"/>
          <a:ext cx="0" cy="0"/>
          <a:chOff x="0" y="0"/>
          <a:chExt cx="0" cy="0"/>
        </a:xfrm>
      </p:grpSpPr>
      <p:sp>
        <p:nvSpPr>
          <p:cNvPr id="2" name="Title 1"/>
          <p:cNvSpPr>
            <a:spLocks noGrp="1"/>
          </p:cNvSpPr>
          <p:nvPr>
            <p:ph type="title"/>
          </p:nvPr>
        </p:nvSpPr>
        <p:spPr>
          <a:xfrm>
            <a:off x="1679577" y="914400"/>
            <a:ext cx="7864474" cy="3200400"/>
          </a:xfrm>
        </p:spPr>
        <p:txBody>
          <a:bodyPr anchor="b"/>
          <a:lstStyle>
            <a:lvl1pPr>
              <a:defRPr sz="6400"/>
            </a:lvl1pPr>
          </a:lstStyle>
          <a:p>
            <a:r>
              <a:rPr lang="lv-LV"/>
              <a:t>Rediģēt šablona virsraksta stilu</a:t>
            </a:r>
            <a:endParaRPr lang="en-US" dirty="0"/>
          </a:p>
        </p:txBody>
      </p:sp>
      <p:sp>
        <p:nvSpPr>
          <p:cNvPr id="3" name="Picture Placeholder 2"/>
          <p:cNvSpPr>
            <a:spLocks noGrp="1" noChangeAspect="1"/>
          </p:cNvSpPr>
          <p:nvPr>
            <p:ph type="pic" idx="1"/>
          </p:nvPr>
        </p:nvSpPr>
        <p:spPr>
          <a:xfrm>
            <a:off x="10366376" y="1974851"/>
            <a:ext cx="12344400"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lv-LV"/>
              <a:t>Noklikšķiniet uz ikonas, lai pievienotu attēlu</a:t>
            </a:r>
            <a:endParaRPr lang="en-US" dirty="0"/>
          </a:p>
        </p:txBody>
      </p:sp>
      <p:sp>
        <p:nvSpPr>
          <p:cNvPr id="4" name="Text Placeholder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lv-LV"/>
              <a:t>Noklikšķiniet, lai rediģētu šablona teksta stilus</a:t>
            </a:r>
          </a:p>
        </p:txBody>
      </p:sp>
      <p:sp>
        <p:nvSpPr>
          <p:cNvPr id="5" name="Date Placeholder 4"/>
          <p:cNvSpPr>
            <a:spLocks noGrp="1"/>
          </p:cNvSpPr>
          <p:nvPr>
            <p:ph type="dt" sz="half" idx="10"/>
          </p:nvPr>
        </p:nvSpPr>
        <p:spPr/>
        <p:txBody>
          <a:bodyPr/>
          <a:lstStyle/>
          <a:p>
            <a:fld id="{1D7DA1A5-6656-4A61-AE00-483910447F43}" type="datetimeFigureOut">
              <a:rPr lang="ru-RU" smtClean="0"/>
              <a:t>13.02.2023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4062679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Virsraksts un vertikāls teks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a:t>Rediģēt šablona virsraksta stilu</a:t>
            </a:r>
            <a:endParaRPr lang="en-US" dirty="0"/>
          </a:p>
        </p:txBody>
      </p:sp>
      <p:sp>
        <p:nvSpPr>
          <p:cNvPr id="3" name="Vertical Text Placeholder 2"/>
          <p:cNvSpPr>
            <a:spLocks noGrp="1"/>
          </p:cNvSpPr>
          <p:nvPr>
            <p:ph type="body" orient="vert" idx="1"/>
          </p:nvPr>
        </p:nvSpPr>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D7DA1A5-6656-4A61-AE00-483910447F43}"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401883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āls virsraksts un tekst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9800" y="730250"/>
            <a:ext cx="5257800" cy="11623676"/>
          </a:xfrm>
        </p:spPr>
        <p:txBody>
          <a:bodyPr vert="eaVert"/>
          <a:lstStyle/>
          <a:p>
            <a:r>
              <a:rPr lang="lv-LV"/>
              <a:t>Rediģēt šablona virsraksta stilu</a:t>
            </a:r>
            <a:endParaRPr lang="en-US" dirty="0"/>
          </a:p>
        </p:txBody>
      </p:sp>
      <p:sp>
        <p:nvSpPr>
          <p:cNvPr id="3" name="Vertical Text Placeholder 2"/>
          <p:cNvSpPr>
            <a:spLocks noGrp="1"/>
          </p:cNvSpPr>
          <p:nvPr>
            <p:ph type="body" orient="vert" idx="1"/>
          </p:nvPr>
        </p:nvSpPr>
        <p:spPr>
          <a:xfrm>
            <a:off x="1676400" y="730250"/>
            <a:ext cx="15468600" cy="11623676"/>
          </a:xfrm>
        </p:spPr>
        <p:txBody>
          <a:bodyPr vert="eaVert"/>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10"/>
          </p:nvPr>
        </p:nvSpPr>
        <p:spPr/>
        <p:txBody>
          <a:bodyPr/>
          <a:lstStyle/>
          <a:p>
            <a:fld id="{1D7DA1A5-6656-4A61-AE00-483910447F43}" type="datetimeFigureOut">
              <a:rPr lang="ru-RU" smtClean="0"/>
              <a:t>13.02.2023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6C5B212-8554-4073-BBB6-C01A346978F3}" type="slidenum">
              <a:rPr lang="ru-RU" smtClean="0"/>
              <a:t>‹#›</a:t>
            </a:fld>
            <a:endParaRPr lang="ru-RU"/>
          </a:p>
        </p:txBody>
      </p:sp>
    </p:spTree>
    <p:extLst>
      <p:ext uri="{BB962C8B-B14F-4D97-AF65-F5344CB8AC3E}">
        <p14:creationId xmlns:p14="http://schemas.microsoft.com/office/powerpoint/2010/main" val="166568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hart - Table 03">
    <p:bg>
      <p:bgPr>
        <a:solidFill>
          <a:srgbClr val="FFFFFF"/>
        </a:solidFill>
        <a:effectLst/>
      </p:bgPr>
    </p:bg>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50" y="2393951"/>
            <a:ext cx="14978064" cy="2720490"/>
          </a:xfrm>
          <a:prstGeom prst="rect">
            <a:avLst/>
          </a:prstGeom>
        </p:spPr>
        <p:txBody>
          <a:bodyPr/>
          <a:lstStyle>
            <a:lvl1pPr algn="l">
              <a:defRPr>
                <a:solidFill>
                  <a:schemeClr val="tx1"/>
                </a:solidFill>
              </a:defRPr>
            </a:lvl1pPr>
          </a:lstStyle>
          <a:p>
            <a:r>
              <a:rPr dirty="0"/>
              <a:t>Title</a:t>
            </a:r>
          </a:p>
        </p:txBody>
      </p:sp>
      <p:sp>
        <p:nvSpPr>
          <p:cNvPr id="4" name="Author and Date">
            <a:extLst>
              <a:ext uri="{FF2B5EF4-FFF2-40B4-BE49-F238E27FC236}">
                <a16:creationId xmlns:a16="http://schemas.microsoft.com/office/drawing/2014/main" id="{870B44A4-C241-72C0-DA06-D8BF18E6576F}"/>
              </a:ext>
            </a:extLst>
          </p:cNvPr>
          <p:cNvSpPr txBox="1">
            <a:spLocks noGrp="1"/>
          </p:cNvSpPr>
          <p:nvPr>
            <p:ph type="body" sz="quarter" idx="22" hasCustomPrompt="1"/>
          </p:nvPr>
        </p:nvSpPr>
        <p:spPr>
          <a:xfrm>
            <a:off x="1390650" y="1169991"/>
            <a:ext cx="10837864"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8" name="Chart Placeholder 2">
            <a:extLst>
              <a:ext uri="{FF2B5EF4-FFF2-40B4-BE49-F238E27FC236}">
                <a16:creationId xmlns:a16="http://schemas.microsoft.com/office/drawing/2014/main" id="{E6C49BE4-23C2-3CE7-9E8B-434D873DD3CD}"/>
              </a:ext>
            </a:extLst>
          </p:cNvPr>
          <p:cNvSpPr>
            <a:spLocks noGrp="1"/>
          </p:cNvSpPr>
          <p:nvPr>
            <p:ph type="chart" sz="quarter" idx="24" hasCustomPrompt="1"/>
          </p:nvPr>
        </p:nvSpPr>
        <p:spPr>
          <a:xfrm>
            <a:off x="1390650" y="5696366"/>
            <a:ext cx="21602700" cy="6849648"/>
          </a:xfrm>
        </p:spPr>
        <p:txBody>
          <a:bodyPr/>
          <a:lstStyle/>
          <a:p>
            <a:r>
              <a:rPr lang="en-LV" dirty="0"/>
              <a:t> </a:t>
            </a:r>
          </a:p>
        </p:txBody>
      </p:sp>
    </p:spTree>
    <p:extLst>
      <p:ext uri="{BB962C8B-B14F-4D97-AF65-F5344CB8AC3E}">
        <p14:creationId xmlns:p14="http://schemas.microsoft.com/office/powerpoint/2010/main" val="296097749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02">
    <p:bg>
      <p:bgPr>
        <a:solidFill>
          <a:schemeClr val="tx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accent6">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bg1">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bg1">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bg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7892282"/>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03">
    <p:bg>
      <p:bgPr>
        <a:solidFill>
          <a:schemeClr val="accent2"/>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accent6">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accent6">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accent6">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accent6"/>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3033166261"/>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04">
    <p:bg>
      <p:bgPr>
        <a:solidFill>
          <a:schemeClr val="accent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AC8BBA0A-F6BC-0197-C9DE-28A6C0188A25}"/>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7C646643-08E0-CE6C-BBAD-B55308D625DD}"/>
              </a:ext>
            </a:extLst>
          </p:cNvPr>
          <p:cNvSpPr txBox="1">
            <a:spLocks noGrp="1"/>
          </p:cNvSpPr>
          <p:nvPr>
            <p:ph type="body" sz="quarter" idx="24" hasCustomPrompt="1"/>
          </p:nvPr>
        </p:nvSpPr>
        <p:spPr>
          <a:xfrm>
            <a:off x="139065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0" name="Body Level One…">
            <a:extLst>
              <a:ext uri="{FF2B5EF4-FFF2-40B4-BE49-F238E27FC236}">
                <a16:creationId xmlns:a16="http://schemas.microsoft.com/office/drawing/2014/main" id="{12D9155C-94EF-C678-DCC7-C1C406B5DFB2}"/>
              </a:ext>
            </a:extLst>
          </p:cNvPr>
          <p:cNvSpPr txBox="1">
            <a:spLocks noGrp="1"/>
          </p:cNvSpPr>
          <p:nvPr>
            <p:ph type="body" sz="quarter" idx="25" hasCustomPrompt="1"/>
          </p:nvPr>
        </p:nvSpPr>
        <p:spPr>
          <a:xfrm>
            <a:off x="8891830"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2" name="Body Level One…">
            <a:extLst>
              <a:ext uri="{FF2B5EF4-FFF2-40B4-BE49-F238E27FC236}">
                <a16:creationId xmlns:a16="http://schemas.microsoft.com/office/drawing/2014/main" id="{C150F9D5-8D2C-8D45-CC1E-0B64CC64A3C1}"/>
              </a:ext>
            </a:extLst>
          </p:cNvPr>
          <p:cNvSpPr txBox="1">
            <a:spLocks noGrp="1"/>
          </p:cNvSpPr>
          <p:nvPr>
            <p:ph type="body" sz="quarter" idx="26" hasCustomPrompt="1"/>
          </p:nvPr>
        </p:nvSpPr>
        <p:spPr>
          <a:xfrm>
            <a:off x="16377512" y="3905249"/>
            <a:ext cx="6033038" cy="4169367"/>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Vieta </a:t>
            </a:r>
            <a:r>
              <a:rPr lang="en-GB" dirty="0" err="1"/>
              <a:t>argumentam</a:t>
            </a:r>
            <a:endParaRPr lang="en-GB" dirty="0"/>
          </a:p>
          <a:p>
            <a:r>
              <a:rPr lang="en-GB" dirty="0"/>
              <a:t>par </a:t>
            </a:r>
            <a:r>
              <a:rPr lang="en-GB" dirty="0" err="1"/>
              <a:t>konkrēto</a:t>
            </a:r>
            <a:r>
              <a:rPr lang="en-GB" dirty="0"/>
              <a:t> </a:t>
            </a:r>
            <a:r>
              <a:rPr lang="en-GB" dirty="0" err="1"/>
              <a:t>tēmu</a:t>
            </a:r>
            <a:endParaRPr lang="en-GB" dirty="0"/>
          </a:p>
          <a:p>
            <a:endParaRPr lang="en-GB" dirty="0"/>
          </a:p>
        </p:txBody>
      </p:sp>
      <p:sp>
        <p:nvSpPr>
          <p:cNvPr id="14" name="Line">
            <a:extLst>
              <a:ext uri="{FF2B5EF4-FFF2-40B4-BE49-F238E27FC236}">
                <a16:creationId xmlns:a16="http://schemas.microsoft.com/office/drawing/2014/main" id="{4835226D-5CAD-BF6A-D210-3EDAA0D40D5B}"/>
              </a:ext>
            </a:extLst>
          </p:cNvPr>
          <p:cNvSpPr/>
          <p:nvPr userDrawn="1"/>
        </p:nvSpPr>
        <p:spPr>
          <a:xfrm flipH="1" flipV="1">
            <a:off x="8483601" y="2401566"/>
            <a:ext cx="7464" cy="10147634"/>
          </a:xfrm>
          <a:prstGeom prst="line">
            <a:avLst/>
          </a:prstGeom>
          <a:ln w="50800">
            <a:solidFill>
              <a:schemeClr val="tx1">
                <a:alpha val="50000"/>
              </a:schemeClr>
            </a:solidFill>
            <a:miter lim="400000"/>
          </a:ln>
        </p:spPr>
        <p:txBody>
          <a:bodyPr lIns="50800" tIns="50800" rIns="50800" bIns="50800" anchor="ctr"/>
          <a:lstStyle/>
          <a:p>
            <a:endParaRPr/>
          </a:p>
        </p:txBody>
      </p:sp>
      <p:sp>
        <p:nvSpPr>
          <p:cNvPr id="15" name="Line">
            <a:extLst>
              <a:ext uri="{FF2B5EF4-FFF2-40B4-BE49-F238E27FC236}">
                <a16:creationId xmlns:a16="http://schemas.microsoft.com/office/drawing/2014/main" id="{992D4D79-1735-9D8C-0CD5-D2FB2D498655}"/>
              </a:ext>
            </a:extLst>
          </p:cNvPr>
          <p:cNvSpPr/>
          <p:nvPr userDrawn="1"/>
        </p:nvSpPr>
        <p:spPr>
          <a:xfrm flipH="1" flipV="1">
            <a:off x="15876292" y="2401566"/>
            <a:ext cx="7464" cy="10147634"/>
          </a:xfrm>
          <a:prstGeom prst="line">
            <a:avLst/>
          </a:prstGeom>
          <a:ln w="50800">
            <a:solidFill>
              <a:schemeClr val="tx1">
                <a:alpha val="50000"/>
              </a:schemeClr>
            </a:solidFill>
            <a:miter lim="400000"/>
          </a:ln>
        </p:spPr>
        <p:txBody>
          <a:bodyPr lIns="50800" tIns="50800" rIns="50800" bIns="50800" anchor="ctr"/>
          <a:lstStyle/>
          <a:p>
            <a:endParaRPr/>
          </a:p>
        </p:txBody>
      </p:sp>
      <p:sp>
        <p:nvSpPr>
          <p:cNvPr id="16" name="Body Level One…">
            <a:extLst>
              <a:ext uri="{FF2B5EF4-FFF2-40B4-BE49-F238E27FC236}">
                <a16:creationId xmlns:a16="http://schemas.microsoft.com/office/drawing/2014/main" id="{A1C661F5-0159-884F-3230-C7CAB85616A5}"/>
              </a:ext>
            </a:extLst>
          </p:cNvPr>
          <p:cNvSpPr txBox="1">
            <a:spLocks noGrp="1"/>
          </p:cNvSpPr>
          <p:nvPr>
            <p:ph type="body" sz="quarter" idx="23" hasCustomPrompt="1"/>
          </p:nvPr>
        </p:nvSpPr>
        <p:spPr>
          <a:xfrm>
            <a:off x="140890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7" name="Body Level One…">
            <a:extLst>
              <a:ext uri="{FF2B5EF4-FFF2-40B4-BE49-F238E27FC236}">
                <a16:creationId xmlns:a16="http://schemas.microsoft.com/office/drawing/2014/main" id="{EB7D3122-B27D-C95F-22E3-8566D90CAF2A}"/>
              </a:ext>
            </a:extLst>
          </p:cNvPr>
          <p:cNvSpPr txBox="1">
            <a:spLocks noGrp="1"/>
          </p:cNvSpPr>
          <p:nvPr>
            <p:ph type="body" sz="quarter" idx="27" hasCustomPrompt="1"/>
          </p:nvPr>
        </p:nvSpPr>
        <p:spPr>
          <a:xfrm>
            <a:off x="8910086"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18" name="Body Level One…">
            <a:extLst>
              <a:ext uri="{FF2B5EF4-FFF2-40B4-BE49-F238E27FC236}">
                <a16:creationId xmlns:a16="http://schemas.microsoft.com/office/drawing/2014/main" id="{5D510511-7390-6F61-07A8-6A2590B4BF75}"/>
              </a:ext>
            </a:extLst>
          </p:cNvPr>
          <p:cNvSpPr txBox="1">
            <a:spLocks noGrp="1"/>
          </p:cNvSpPr>
          <p:nvPr>
            <p:ph type="body" sz="quarter" idx="28" hasCustomPrompt="1"/>
          </p:nvPr>
        </p:nvSpPr>
        <p:spPr>
          <a:xfrm>
            <a:off x="16364771" y="10808641"/>
            <a:ext cx="5875868" cy="173737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21" name="Body Level One…">
            <a:extLst>
              <a:ext uri="{FF2B5EF4-FFF2-40B4-BE49-F238E27FC236}">
                <a16:creationId xmlns:a16="http://schemas.microsoft.com/office/drawing/2014/main" id="{38E52F12-47F1-466E-E0F6-CF23942718D4}"/>
              </a:ext>
            </a:extLst>
          </p:cNvPr>
          <p:cNvSpPr txBox="1">
            <a:spLocks noGrp="1"/>
          </p:cNvSpPr>
          <p:nvPr>
            <p:ph type="body" sz="quarter" idx="29" hasCustomPrompt="1"/>
          </p:nvPr>
        </p:nvSpPr>
        <p:spPr>
          <a:xfrm>
            <a:off x="139065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01</a:t>
            </a:r>
          </a:p>
        </p:txBody>
      </p:sp>
      <p:sp>
        <p:nvSpPr>
          <p:cNvPr id="22" name="Body Level One…">
            <a:extLst>
              <a:ext uri="{FF2B5EF4-FFF2-40B4-BE49-F238E27FC236}">
                <a16:creationId xmlns:a16="http://schemas.microsoft.com/office/drawing/2014/main" id="{9EEC4365-9B56-0DAF-8865-22CE11C5CE3B}"/>
              </a:ext>
            </a:extLst>
          </p:cNvPr>
          <p:cNvSpPr txBox="1">
            <a:spLocks noGrp="1"/>
          </p:cNvSpPr>
          <p:nvPr>
            <p:ph type="body" sz="quarter" idx="30" hasCustomPrompt="1"/>
          </p:nvPr>
        </p:nvSpPr>
        <p:spPr>
          <a:xfrm>
            <a:off x="8891830"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02</a:t>
            </a:r>
          </a:p>
        </p:txBody>
      </p:sp>
      <p:sp>
        <p:nvSpPr>
          <p:cNvPr id="23" name="Body Level One…">
            <a:extLst>
              <a:ext uri="{FF2B5EF4-FFF2-40B4-BE49-F238E27FC236}">
                <a16:creationId xmlns:a16="http://schemas.microsoft.com/office/drawing/2014/main" id="{F75D8E18-4176-E57C-EBA7-97183D777225}"/>
              </a:ext>
            </a:extLst>
          </p:cNvPr>
          <p:cNvSpPr txBox="1">
            <a:spLocks noGrp="1"/>
          </p:cNvSpPr>
          <p:nvPr>
            <p:ph type="body" sz="quarter" idx="31" hasCustomPrompt="1"/>
          </p:nvPr>
        </p:nvSpPr>
        <p:spPr>
          <a:xfrm>
            <a:off x="16377512" y="2417412"/>
            <a:ext cx="6033038" cy="1487838"/>
          </a:xfrm>
          <a:prstGeom prst="rect">
            <a:avLst/>
          </a:prstGeom>
        </p:spPr>
        <p:txBody>
          <a:bodyPr>
            <a:normAutofit/>
          </a:bodyPr>
          <a:lstStyle>
            <a:lvl1pPr marL="0" indent="0" defTabSz="825500">
              <a:lnSpc>
                <a:spcPct val="90000"/>
              </a:lnSpc>
              <a:spcBef>
                <a:spcPts val="0"/>
              </a:spcBef>
              <a:buSzTx/>
              <a:buNone/>
              <a:defRPr sz="9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03</a:t>
            </a:r>
          </a:p>
        </p:txBody>
      </p:sp>
    </p:spTree>
    <p:extLst>
      <p:ext uri="{BB962C8B-B14F-4D97-AF65-F5344CB8AC3E}">
        <p14:creationId xmlns:p14="http://schemas.microsoft.com/office/powerpoint/2010/main" val="2835429698"/>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02">
    <p:bg>
      <p:bgPr>
        <a:solidFill>
          <a:srgbClr val="FFFFFF"/>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9C8B7C49-7DC8-C79A-6AEF-141593257942}"/>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7" y="6027567"/>
            <a:ext cx="8336155" cy="3629890"/>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Text</a:t>
            </a:r>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57196" y="9908999"/>
            <a:ext cx="8336155" cy="173224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3" name="Picture Placeholder 2">
            <a:extLst>
              <a:ext uri="{FF2B5EF4-FFF2-40B4-BE49-F238E27FC236}">
                <a16:creationId xmlns:a16="http://schemas.microsoft.com/office/drawing/2014/main" id="{745F81D3-28BD-94C4-0099-D52FA9916731}"/>
              </a:ext>
            </a:extLst>
          </p:cNvPr>
          <p:cNvSpPr>
            <a:spLocks noGrp="1"/>
          </p:cNvSpPr>
          <p:nvPr>
            <p:ph type="pic" sz="quarter" idx="34" hasCustomPrompt="1"/>
          </p:nvPr>
        </p:nvSpPr>
        <p:spPr>
          <a:xfrm rot="-180000">
            <a:off x="3874520" y="4107269"/>
            <a:ext cx="8178527" cy="5524157"/>
          </a:xfrm>
          <a:pattFill prst="pct5">
            <a:fgClr>
              <a:srgbClr val="FFFFFF"/>
            </a:fgClr>
            <a:bgClr>
              <a:schemeClr val="bg2">
                <a:lumMod val="95000"/>
              </a:schemeClr>
            </a:bgClr>
          </a:pattFill>
        </p:spPr>
        <p:txBody>
          <a:bodyPr/>
          <a:lstStyle/>
          <a:p>
            <a:r>
              <a:rPr lang="en-LV" dirty="0"/>
              <a:t> </a:t>
            </a:r>
          </a:p>
        </p:txBody>
      </p:sp>
    </p:spTree>
    <p:extLst>
      <p:ext uri="{BB962C8B-B14F-4D97-AF65-F5344CB8AC3E}">
        <p14:creationId xmlns:p14="http://schemas.microsoft.com/office/powerpoint/2010/main" val="2393218697"/>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03">
    <p:bg>
      <p:bgPr>
        <a:solidFill>
          <a:schemeClr val="accent1"/>
        </a:solidFill>
        <a:effectLst/>
      </p:bgPr>
    </p:bg>
    <p:spTree>
      <p:nvGrpSpPr>
        <p:cNvPr id="1" name=""/>
        <p:cNvGrpSpPr/>
        <p:nvPr/>
      </p:nvGrpSpPr>
      <p:grpSpPr>
        <a:xfrm>
          <a:off x="0" y="0"/>
          <a:ext cx="0" cy="0"/>
          <a:chOff x="0" y="0"/>
          <a:chExt cx="0" cy="0"/>
        </a:xfrm>
      </p:grpSpPr>
      <p:sp>
        <p:nvSpPr>
          <p:cNvPr id="6" name="Author and Date">
            <a:extLst>
              <a:ext uri="{FF2B5EF4-FFF2-40B4-BE49-F238E27FC236}">
                <a16:creationId xmlns:a16="http://schemas.microsoft.com/office/drawing/2014/main" id="{9C8B7C49-7DC8-C79A-6AEF-141593257942}"/>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tx1">
                    <a:alpha val="50000"/>
                  </a:schemeClr>
                </a:solidFill>
              </a:defRPr>
            </a:lvl1pPr>
          </a:lstStyle>
          <a:p>
            <a:r>
              <a:rPr lang="en-GB" dirty="0"/>
              <a:t>PRESENTATION TITLE</a:t>
            </a:r>
          </a:p>
        </p:txBody>
      </p:sp>
      <p:sp>
        <p:nvSpPr>
          <p:cNvPr id="7" name="Body Level One…">
            <a:extLst>
              <a:ext uri="{FF2B5EF4-FFF2-40B4-BE49-F238E27FC236}">
                <a16:creationId xmlns:a16="http://schemas.microsoft.com/office/drawing/2014/main" id="{1492E622-7BA1-4BCB-62A1-5FA7793A5CA2}"/>
              </a:ext>
            </a:extLst>
          </p:cNvPr>
          <p:cNvSpPr txBox="1">
            <a:spLocks noGrp="1"/>
          </p:cNvSpPr>
          <p:nvPr>
            <p:ph type="body" sz="quarter" idx="24" hasCustomPrompt="1"/>
          </p:nvPr>
        </p:nvSpPr>
        <p:spPr>
          <a:xfrm>
            <a:off x="14657197" y="6027567"/>
            <a:ext cx="8336155" cy="3629890"/>
          </a:xfrm>
          <a:prstGeom prst="rect">
            <a:avLst/>
          </a:prstGeom>
        </p:spPr>
        <p:txBody>
          <a:bodyPr>
            <a:normAutofit/>
          </a:bodyPr>
          <a:lstStyle>
            <a:lvl1pPr marL="0" indent="0" defTabSz="825500">
              <a:lnSpc>
                <a:spcPct val="90000"/>
              </a:lnSpc>
              <a:spcBef>
                <a:spcPts val="0"/>
              </a:spcBef>
              <a:buSzTx/>
              <a:buNone/>
              <a:defRPr sz="60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en-GB" dirty="0"/>
              <a:t>Text</a:t>
            </a:r>
          </a:p>
        </p:txBody>
      </p:sp>
      <p:sp>
        <p:nvSpPr>
          <p:cNvPr id="8" name="Body Level One…">
            <a:extLst>
              <a:ext uri="{FF2B5EF4-FFF2-40B4-BE49-F238E27FC236}">
                <a16:creationId xmlns:a16="http://schemas.microsoft.com/office/drawing/2014/main" id="{66364495-AE4D-6780-6730-E9CBF6C0AAB6}"/>
              </a:ext>
            </a:extLst>
          </p:cNvPr>
          <p:cNvSpPr txBox="1">
            <a:spLocks noGrp="1"/>
          </p:cNvSpPr>
          <p:nvPr>
            <p:ph type="body" sz="quarter" idx="23" hasCustomPrompt="1"/>
          </p:nvPr>
        </p:nvSpPr>
        <p:spPr>
          <a:xfrm>
            <a:off x="14657196" y="9908999"/>
            <a:ext cx="8336155" cy="1732240"/>
          </a:xfrm>
          <a:prstGeom prst="rect">
            <a:avLst/>
          </a:prstGeom>
        </p:spPr>
        <p:txBody>
          <a:bodyPr>
            <a:normAutofit/>
          </a:bodyPr>
          <a:lstStyle>
            <a:lvl1pPr marL="0" indent="0"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
        <p:nvSpPr>
          <p:cNvPr id="3" name="Picture Placeholder 2">
            <a:extLst>
              <a:ext uri="{FF2B5EF4-FFF2-40B4-BE49-F238E27FC236}">
                <a16:creationId xmlns:a16="http://schemas.microsoft.com/office/drawing/2014/main" id="{745F81D3-28BD-94C4-0099-D52FA9916731}"/>
              </a:ext>
            </a:extLst>
          </p:cNvPr>
          <p:cNvSpPr>
            <a:spLocks noGrp="1"/>
          </p:cNvSpPr>
          <p:nvPr>
            <p:ph type="pic" sz="quarter" idx="34" hasCustomPrompt="1"/>
          </p:nvPr>
        </p:nvSpPr>
        <p:spPr>
          <a:xfrm rot="-180000">
            <a:off x="3874520" y="4107269"/>
            <a:ext cx="8178527" cy="5524157"/>
          </a:xfrm>
          <a:pattFill prst="pct5">
            <a:fgClr>
              <a:srgbClr val="FFFFFF"/>
            </a:fgClr>
            <a:bgClr>
              <a:schemeClr val="bg2">
                <a:lumMod val="95000"/>
              </a:schemeClr>
            </a:bgClr>
          </a:pattFill>
        </p:spPr>
        <p:txBody>
          <a:bodyPr/>
          <a:lstStyle/>
          <a:p>
            <a:r>
              <a:rPr lang="en-LV" dirty="0"/>
              <a:t> </a:t>
            </a:r>
          </a:p>
        </p:txBody>
      </p:sp>
    </p:spTree>
    <p:extLst>
      <p:ext uri="{BB962C8B-B14F-4D97-AF65-F5344CB8AC3E}">
        <p14:creationId xmlns:p14="http://schemas.microsoft.com/office/powerpoint/2010/main" val="237149294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02">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50" y="5718874"/>
            <a:ext cx="21602700" cy="3239145"/>
          </a:xfrm>
          <a:prstGeom prst="rect">
            <a:avLst/>
          </a:prstGeom>
        </p:spPr>
        <p:txBody>
          <a:bodyPr/>
          <a:lstStyle>
            <a:lvl1pPr algn="ctr">
              <a:defRPr>
                <a:solidFill>
                  <a:schemeClr val="tx1"/>
                </a:solidFill>
              </a:defRPr>
            </a:lvl1pPr>
          </a:lstStyle>
          <a:p>
            <a:r>
              <a:rPr dirty="0"/>
              <a:t>Title</a:t>
            </a:r>
          </a:p>
        </p:txBody>
      </p:sp>
      <p:sp>
        <p:nvSpPr>
          <p:cNvPr id="7" name="Body Level One…">
            <a:extLst>
              <a:ext uri="{FF2B5EF4-FFF2-40B4-BE49-F238E27FC236}">
                <a16:creationId xmlns:a16="http://schemas.microsoft.com/office/drawing/2014/main" id="{A90D4273-1E94-69F4-E1F7-B3F58F9638DE}"/>
              </a:ext>
            </a:extLst>
          </p:cNvPr>
          <p:cNvSpPr txBox="1">
            <a:spLocks noGrp="1"/>
          </p:cNvSpPr>
          <p:nvPr>
            <p:ph type="body" sz="quarter" idx="23" hasCustomPrompt="1"/>
          </p:nvPr>
        </p:nvSpPr>
        <p:spPr>
          <a:xfrm>
            <a:off x="8915400" y="10782300"/>
            <a:ext cx="5724525" cy="1763713"/>
          </a:xfrm>
          <a:prstGeom prst="rect">
            <a:avLst/>
          </a:prstGeom>
        </p:spPr>
        <p:txBody>
          <a:bodyPr>
            <a:normAutofit/>
          </a:bodyPr>
          <a:lstStyle>
            <a:lvl1pPr marL="0" indent="0" algn="ctr" defTabSz="825500">
              <a:lnSpc>
                <a:spcPct val="120000"/>
              </a:lnSpc>
              <a:spcBef>
                <a:spcPts val="0"/>
              </a:spcBef>
              <a:buSzTx/>
              <a:buNone/>
              <a:defRPr sz="2200" b="1">
                <a:solidFill>
                  <a:schemeClr val="tx1"/>
                </a:solidFill>
              </a:defRPr>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rPr lang="lv-LV" dirty="0" err="1"/>
              <a:t>Text</a:t>
            </a:r>
            <a:endParaRPr lang="lv-LV" dirty="0"/>
          </a:p>
        </p:txBody>
      </p:sp>
    </p:spTree>
    <p:extLst>
      <p:ext uri="{BB962C8B-B14F-4D97-AF65-F5344CB8AC3E}">
        <p14:creationId xmlns:p14="http://schemas.microsoft.com/office/powerpoint/2010/main" val="1675699245"/>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 Table 02">
    <p:bg>
      <p:bgPr>
        <a:solidFill>
          <a:schemeClr val="tx1"/>
        </a:solidFill>
        <a:effectLst/>
      </p:bgPr>
    </p:bg>
    <p:spTree>
      <p:nvGrpSpPr>
        <p:cNvPr id="1" name=""/>
        <p:cNvGrpSpPr/>
        <p:nvPr/>
      </p:nvGrpSpPr>
      <p:grpSpPr>
        <a:xfrm>
          <a:off x="0" y="0"/>
          <a:ext cx="0" cy="0"/>
          <a:chOff x="0" y="0"/>
          <a:chExt cx="0" cy="0"/>
        </a:xfrm>
      </p:grpSpPr>
      <p:sp>
        <p:nvSpPr>
          <p:cNvPr id="63" name="Slide Title"/>
          <p:cNvSpPr txBox="1">
            <a:spLocks noGrp="1"/>
          </p:cNvSpPr>
          <p:nvPr>
            <p:ph type="title" hasCustomPrompt="1"/>
          </p:nvPr>
        </p:nvSpPr>
        <p:spPr>
          <a:xfrm>
            <a:off x="1390649" y="2393951"/>
            <a:ext cx="10837863" cy="3386916"/>
          </a:xfrm>
          <a:prstGeom prst="rect">
            <a:avLst/>
          </a:prstGeom>
        </p:spPr>
        <p:txBody>
          <a:bodyPr/>
          <a:lstStyle>
            <a:lvl1pPr algn="l">
              <a:defRPr>
                <a:solidFill>
                  <a:schemeClr val="bg2"/>
                </a:solidFill>
              </a:defRPr>
            </a:lvl1pPr>
          </a:lstStyle>
          <a:p>
            <a:r>
              <a:rPr dirty="0"/>
              <a:t>Title</a:t>
            </a:r>
          </a:p>
        </p:txBody>
      </p:sp>
      <p:sp>
        <p:nvSpPr>
          <p:cNvPr id="4" name="Author and Date">
            <a:extLst>
              <a:ext uri="{FF2B5EF4-FFF2-40B4-BE49-F238E27FC236}">
                <a16:creationId xmlns:a16="http://schemas.microsoft.com/office/drawing/2014/main" id="{870B44A4-C241-72C0-DA06-D8BF18E6576F}"/>
              </a:ext>
            </a:extLst>
          </p:cNvPr>
          <p:cNvSpPr txBox="1">
            <a:spLocks noGrp="1"/>
          </p:cNvSpPr>
          <p:nvPr>
            <p:ph type="body" sz="quarter" idx="22" hasCustomPrompt="1"/>
          </p:nvPr>
        </p:nvSpPr>
        <p:spPr>
          <a:xfrm>
            <a:off x="1390650" y="1169989"/>
            <a:ext cx="10837863" cy="642038"/>
          </a:xfrm>
          <a:prstGeom prst="rect">
            <a:avLst/>
          </a:prstGeom>
        </p:spPr>
        <p:txBody>
          <a:bodyPr lIns="0" tIns="0" rIns="0" bIns="0">
            <a:normAutofit/>
          </a:bodyPr>
          <a:lstStyle>
            <a:lvl1pPr marL="0" indent="0" defTabSz="825500">
              <a:lnSpc>
                <a:spcPct val="100000"/>
              </a:lnSpc>
              <a:spcBef>
                <a:spcPts val="0"/>
              </a:spcBef>
              <a:buSzTx/>
              <a:buNone/>
              <a:defRPr sz="2200" b="1" spc="220" baseline="0">
                <a:solidFill>
                  <a:schemeClr val="bg2"/>
                </a:solidFill>
              </a:defRPr>
            </a:lvl1pPr>
          </a:lstStyle>
          <a:p>
            <a:r>
              <a:rPr lang="en-GB" dirty="0"/>
              <a:t>PRESENTATION TITLE</a:t>
            </a:r>
          </a:p>
        </p:txBody>
      </p:sp>
      <p:sp>
        <p:nvSpPr>
          <p:cNvPr id="8" name="Chart Placeholder 2">
            <a:extLst>
              <a:ext uri="{FF2B5EF4-FFF2-40B4-BE49-F238E27FC236}">
                <a16:creationId xmlns:a16="http://schemas.microsoft.com/office/drawing/2014/main" id="{E6C49BE4-23C2-3CE7-9E8B-434D873DD3CD}"/>
              </a:ext>
            </a:extLst>
          </p:cNvPr>
          <p:cNvSpPr>
            <a:spLocks noGrp="1"/>
          </p:cNvSpPr>
          <p:nvPr>
            <p:ph type="chart" sz="quarter" idx="24" hasCustomPrompt="1"/>
          </p:nvPr>
        </p:nvSpPr>
        <p:spPr>
          <a:xfrm>
            <a:off x="1390650" y="6858000"/>
            <a:ext cx="21602700" cy="5688013"/>
          </a:xfrm>
        </p:spPr>
        <p:txBody>
          <a:bodyPr/>
          <a:lstStyle/>
          <a:p>
            <a:r>
              <a:rPr lang="en-LV" dirty="0"/>
              <a:t> </a:t>
            </a:r>
          </a:p>
        </p:txBody>
      </p:sp>
    </p:spTree>
    <p:extLst>
      <p:ext uri="{BB962C8B-B14F-4D97-AF65-F5344CB8AC3E}">
        <p14:creationId xmlns:p14="http://schemas.microsoft.com/office/powerpoint/2010/main" val="182448341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228513" y="1169988"/>
            <a:ext cx="1080135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Slide Title</a:t>
            </a:r>
          </a:p>
        </p:txBody>
      </p:sp>
      <p:sp>
        <p:nvSpPr>
          <p:cNvPr id="3" name="Body Level One…"/>
          <p:cNvSpPr txBox="1">
            <a:spLocks noGrp="1"/>
          </p:cNvSpPr>
          <p:nvPr>
            <p:ph type="body" idx="1" hasCustomPrompt="1"/>
          </p:nvPr>
        </p:nvSpPr>
        <p:spPr>
          <a:xfrm>
            <a:off x="12192000" y="2934054"/>
            <a:ext cx="1080135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rPr dirty="0"/>
              <a:t>Slide bullet text</a:t>
            </a:r>
          </a:p>
          <a:p>
            <a:pPr lvl="1"/>
            <a:endParaRPr dirty="0"/>
          </a:p>
          <a:p>
            <a:pPr lvl="2"/>
            <a:endParaRPr dirty="0"/>
          </a:p>
          <a:p>
            <a:pPr lvl="3"/>
            <a:endParaRPr dirty="0"/>
          </a:p>
          <a:p>
            <a:pPr lvl="4"/>
            <a:endParaRPr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68" r:id="rId3"/>
    <p:sldLayoutId id="2147483670" r:id="rId4"/>
    <p:sldLayoutId id="2147483669" r:id="rId5"/>
    <p:sldLayoutId id="2147483671" r:id="rId6"/>
    <p:sldLayoutId id="2147483672" r:id="rId7"/>
    <p:sldLayoutId id="2147483673" r:id="rId8"/>
    <p:sldLayoutId id="2147483674" r:id="rId9"/>
    <p:sldLayoutId id="2147483675" r:id="rId10"/>
    <p:sldLayoutId id="2147483676" r:id="rId11"/>
    <p:sldLayoutId id="2147483702" r:id="rId12"/>
  </p:sldLayoutIdLst>
  <p:transition spd="med"/>
  <p:txStyles>
    <p:title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extLst>
    <p:ext uri="{27BBF7A9-308A-43DC-89C8-2F10F3537804}">
      <p15:sldGuideLst xmlns:p15="http://schemas.microsoft.com/office/powerpoint/2012/main">
        <p15:guide id="1" orient="horz" pos="4320" userDrawn="1">
          <p15:clr>
            <a:srgbClr val="F26B43"/>
          </p15:clr>
        </p15:guide>
        <p15:guide id="3" orient="horz" pos="737" userDrawn="1">
          <p15:clr>
            <a:srgbClr val="F26B43"/>
          </p15:clr>
        </p15:guide>
        <p15:guide id="4" pos="876" userDrawn="1">
          <p15:clr>
            <a:srgbClr val="F26B43"/>
          </p15:clr>
        </p15:guide>
        <p15:guide id="5" orient="horz" pos="7903" userDrawn="1">
          <p15:clr>
            <a:srgbClr val="F26B43"/>
          </p15:clr>
        </p15:guide>
        <p15:guide id="6" pos="14484" userDrawn="1">
          <p15:clr>
            <a:srgbClr val="F26B43"/>
          </p15:clr>
        </p15:guide>
        <p15:guide id="7" pos="7703" userDrawn="1">
          <p15:clr>
            <a:srgbClr val="F26B43"/>
          </p15:clr>
        </p15:guide>
        <p15:guide id="9" pos="10311" userDrawn="1">
          <p15:clr>
            <a:srgbClr val="F26B43"/>
          </p15:clr>
        </p15:guide>
        <p15:guide id="10" pos="5616" userDrawn="1">
          <p15:clr>
            <a:srgbClr val="F26B43"/>
          </p15:clr>
        </p15:guide>
        <p15:guide id="11" pos="5344" userDrawn="1">
          <p15:clr>
            <a:srgbClr val="F26B43"/>
          </p15:clr>
        </p15:guide>
        <p15:guide id="12" pos="9993" userDrawn="1">
          <p15:clr>
            <a:srgbClr val="F26B43"/>
          </p15:clr>
        </p15:guide>
        <p15:guide id="13" orient="horz" pos="1508" userDrawn="1">
          <p15:clr>
            <a:srgbClr val="F26B43"/>
          </p15:clr>
        </p15:guide>
        <p15:guide id="14" orient="horz" pos="2460" userDrawn="1">
          <p15:clr>
            <a:srgbClr val="F26B43"/>
          </p15:clr>
        </p15:guide>
        <p15:guide id="15" orient="horz" pos="6792" userDrawn="1">
          <p15:clr>
            <a:srgbClr val="F26B43"/>
          </p15:clr>
        </p15:guide>
        <p15:guide id="16" pos="922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lv-LV"/>
              <a:t>Rediģēt šablona virsraksta stilu</a:t>
            </a:r>
            <a:endParaRPr lang="en-US" dirty="0"/>
          </a:p>
        </p:txBody>
      </p:sp>
      <p:sp>
        <p:nvSpPr>
          <p:cNvPr id="3" name="Text Placeholder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lv-LV"/>
              <a:t>Noklikšķiniet, lai rediģētu šablona teksta stilus</a:t>
            </a:r>
          </a:p>
          <a:p>
            <a:pPr lvl="1"/>
            <a:r>
              <a:rPr lang="lv-LV"/>
              <a:t>Otrais līmenis</a:t>
            </a:r>
          </a:p>
          <a:p>
            <a:pPr lvl="2"/>
            <a:r>
              <a:rPr lang="lv-LV"/>
              <a:t>Trešais līmenis</a:t>
            </a:r>
          </a:p>
          <a:p>
            <a:pPr lvl="3"/>
            <a:r>
              <a:rPr lang="lv-LV"/>
              <a:t>Ceturtais līmenis</a:t>
            </a:r>
          </a:p>
          <a:p>
            <a:pPr lvl="4"/>
            <a:r>
              <a:rPr lang="lv-LV"/>
              <a:t>Piektais līmenis</a:t>
            </a:r>
            <a:endParaRPr lang="en-US" dirty="0"/>
          </a:p>
        </p:txBody>
      </p:sp>
      <p:sp>
        <p:nvSpPr>
          <p:cNvPr id="4" name="Date Placeholder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1D7DA1A5-6656-4A61-AE00-483910447F43}" type="datetimeFigureOut">
              <a:rPr lang="ru-RU" smtClean="0"/>
              <a:t>13.02.2023</a:t>
            </a:fld>
            <a:endParaRPr lang="ru-RU"/>
          </a:p>
        </p:txBody>
      </p:sp>
      <p:sp>
        <p:nvSpPr>
          <p:cNvPr id="5" name="Footer Placeholder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26C5B212-8554-4073-BBB6-C01A346978F3}" type="slidenum">
              <a:rPr lang="ru-RU" smtClean="0"/>
              <a:t>‹#›</a:t>
            </a:fld>
            <a:endParaRPr lang="ru-RU"/>
          </a:p>
        </p:txBody>
      </p:sp>
    </p:spTree>
    <p:extLst>
      <p:ext uri="{BB962C8B-B14F-4D97-AF65-F5344CB8AC3E}">
        <p14:creationId xmlns:p14="http://schemas.microsoft.com/office/powerpoint/2010/main" val="38291626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9.jpeg"/><Relationship Id="rId1" Type="http://schemas.openxmlformats.org/officeDocument/2006/relationships/slideLayout" Target="../slideLayouts/slideLayout24.xml"/><Relationship Id="rId4" Type="http://schemas.openxmlformats.org/officeDocument/2006/relationships/chart" Target="../charts/chart14.xml"/></Relationships>
</file>

<file path=ppt/slides/_rels/slide33.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chart" Target="../charts/chart20.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chart" Target="../charts/chart2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chart" Target="../charts/chart38.xml"/><Relationship Id="rId2"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chart" Target="../charts/chart37.xml"/><Relationship Id="rId5" Type="http://schemas.openxmlformats.org/officeDocument/2006/relationships/chart" Target="../charts/chart36.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6.xml"/><Relationship Id="rId1" Type="http://schemas.openxmlformats.org/officeDocument/2006/relationships/themeOverride" Target="../theme/themeOverr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AC3390-487E-AA1D-686B-821878F8E98E}"/>
              </a:ext>
            </a:extLst>
          </p:cNvPr>
          <p:cNvSpPr>
            <a:spLocks noGrp="1"/>
          </p:cNvSpPr>
          <p:nvPr>
            <p:ph type="body" sz="quarter" idx="21"/>
          </p:nvPr>
        </p:nvSpPr>
        <p:spPr>
          <a:xfrm>
            <a:off x="12988444" y="4692315"/>
            <a:ext cx="8362723" cy="1203159"/>
          </a:xfrm>
        </p:spPr>
        <p:txBody>
          <a:bodyPr/>
          <a:lstStyle/>
          <a:p>
            <a:pPr algn="r"/>
            <a:r>
              <a:rPr lang="lv-LV" dirty="0"/>
              <a:t>Februāris, 2023</a:t>
            </a:r>
          </a:p>
          <a:p>
            <a:pPr algn="r"/>
            <a:r>
              <a:rPr lang="lv-LV" dirty="0" err="1"/>
              <a:t>PKSN</a:t>
            </a:r>
            <a:r>
              <a:rPr lang="lv-LV" dirty="0"/>
              <a:t> </a:t>
            </a:r>
            <a:endParaRPr lang="en-LV" dirty="0"/>
          </a:p>
        </p:txBody>
      </p:sp>
      <p:sp>
        <p:nvSpPr>
          <p:cNvPr id="3" name="Title 2">
            <a:extLst>
              <a:ext uri="{FF2B5EF4-FFF2-40B4-BE49-F238E27FC236}">
                <a16:creationId xmlns:a16="http://schemas.microsoft.com/office/drawing/2014/main" id="{D0E2914D-3E8A-C4B3-16EF-C7B6D2A7BDF0}"/>
              </a:ext>
            </a:extLst>
          </p:cNvPr>
          <p:cNvSpPr>
            <a:spLocks noGrp="1"/>
          </p:cNvSpPr>
          <p:nvPr>
            <p:ph type="title"/>
          </p:nvPr>
        </p:nvSpPr>
        <p:spPr>
          <a:xfrm>
            <a:off x="12932229" y="2393949"/>
            <a:ext cx="9442579" cy="2298365"/>
          </a:xfrm>
        </p:spPr>
        <p:txBody>
          <a:bodyPr>
            <a:normAutofit fontScale="90000"/>
          </a:bodyPr>
          <a:lstStyle/>
          <a:p>
            <a:r>
              <a:rPr lang="lv-LV" dirty="0"/>
              <a:t>RĪGAS PAŠVALDĪBAS POLICIJAS</a:t>
            </a:r>
            <a:br>
              <a:rPr lang="lv-LV" dirty="0"/>
            </a:br>
            <a:r>
              <a:rPr lang="lv-LV" dirty="0"/>
              <a:t>2022. gada darba rezultātu pārskats</a:t>
            </a:r>
            <a:endParaRPr lang="en-LV" dirty="0"/>
          </a:p>
        </p:txBody>
      </p:sp>
    </p:spTree>
    <p:extLst>
      <p:ext uri="{BB962C8B-B14F-4D97-AF65-F5344CB8AC3E}">
        <p14:creationId xmlns:p14="http://schemas.microsoft.com/office/powerpoint/2010/main" val="369046756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p:nvPr>
        </p:nvSpPr>
        <p:spPr>
          <a:xfrm>
            <a:off x="1679576" y="730251"/>
            <a:ext cx="21031200" cy="2651126"/>
          </a:xfrm>
        </p:spPr>
        <p:txBody>
          <a:bodyPr vert="horz" lIns="182880" tIns="91440" rIns="182880" bIns="91440" rtlCol="0" anchor="ctr">
            <a:normAutofit/>
          </a:bodyPr>
          <a:lstStyle/>
          <a:p>
            <a:pPr algn="r"/>
            <a:r>
              <a:rPr lang="lv-LV" sz="8000" dirty="0">
                <a:latin typeface="GILROY-SEMIBOLD"/>
              </a:rPr>
              <a:t>Apmācību pilnveidošana un izglītības uzlabošana</a:t>
            </a:r>
          </a:p>
        </p:txBody>
      </p:sp>
      <p:sp>
        <p:nvSpPr>
          <p:cNvPr id="5" name="Teksta vietturis 4">
            <a:extLst>
              <a:ext uri="{FF2B5EF4-FFF2-40B4-BE49-F238E27FC236}">
                <a16:creationId xmlns:a16="http://schemas.microsoft.com/office/drawing/2014/main" id="{085132B4-EBD3-4B9B-D6EB-24EE037B7C1D}"/>
              </a:ext>
            </a:extLst>
          </p:cNvPr>
          <p:cNvSpPr>
            <a:spLocks noGrp="1"/>
          </p:cNvSpPr>
          <p:nvPr>
            <p:ph type="body" idx="1"/>
          </p:nvPr>
        </p:nvSpPr>
        <p:spPr>
          <a:xfrm>
            <a:off x="1679577" y="3693463"/>
            <a:ext cx="10315574" cy="993962"/>
          </a:xfrm>
        </p:spPr>
        <p:txBody>
          <a:bodyPr/>
          <a:lstStyle/>
          <a:p>
            <a:r>
              <a:rPr lang="lv-LV" dirty="0">
                <a:latin typeface="Abadi" panose="020B0604020104020204" pitchFamily="34" charset="0"/>
              </a:rPr>
              <a:t>Pabeigtie uzdevumi</a:t>
            </a:r>
          </a:p>
        </p:txBody>
      </p:sp>
      <p:sp>
        <p:nvSpPr>
          <p:cNvPr id="6" name="Satura vietturis 5">
            <a:extLst>
              <a:ext uri="{FF2B5EF4-FFF2-40B4-BE49-F238E27FC236}">
                <a16:creationId xmlns:a16="http://schemas.microsoft.com/office/drawing/2014/main" id="{D554CD09-CA3D-1D97-684E-8F2DD1891832}"/>
              </a:ext>
            </a:extLst>
          </p:cNvPr>
          <p:cNvSpPr>
            <a:spLocks noGrp="1"/>
          </p:cNvSpPr>
          <p:nvPr>
            <p:ph sz="half" idx="2"/>
          </p:nvPr>
        </p:nvSpPr>
        <p:spPr/>
        <p:txBody>
          <a:bodyPr>
            <a:normAutofit/>
          </a:bodyPr>
          <a:lstStyle/>
          <a:p>
            <a:r>
              <a:rPr lang="lv-LV" sz="4000" dirty="0"/>
              <a:t>Mācību satura pilnveidošana un Instruktoru vienības specializēto apmācību pilnveidošana</a:t>
            </a:r>
          </a:p>
          <a:p>
            <a:r>
              <a:rPr lang="lv-LV" sz="4000" dirty="0"/>
              <a:t>Pieredzes apmaiņas intensificēšana, dalība Eiropas foruma pilsētu drošībai organizētajās apmācībās</a:t>
            </a:r>
          </a:p>
        </p:txBody>
      </p:sp>
      <p:sp>
        <p:nvSpPr>
          <p:cNvPr id="7" name="Teksta vietturis 6">
            <a:extLst>
              <a:ext uri="{FF2B5EF4-FFF2-40B4-BE49-F238E27FC236}">
                <a16:creationId xmlns:a16="http://schemas.microsoft.com/office/drawing/2014/main" id="{6CA00172-E34E-B7A5-3C3A-0DE30C7CE74E}"/>
              </a:ext>
            </a:extLst>
          </p:cNvPr>
          <p:cNvSpPr>
            <a:spLocks noGrp="1"/>
          </p:cNvSpPr>
          <p:nvPr>
            <p:ph type="body" sz="quarter" idx="3"/>
          </p:nvPr>
        </p:nvSpPr>
        <p:spPr>
          <a:xfrm>
            <a:off x="12344400" y="3693463"/>
            <a:ext cx="10366376" cy="993962"/>
          </a:xfrm>
        </p:spPr>
        <p:txBody>
          <a:bodyPr vert="horz" lIns="91440" tIns="45720" rIns="91440" bIns="45720" rtlCol="0" anchor="b">
            <a:normAutofit/>
          </a:bodyPr>
          <a:lstStyle/>
          <a:p>
            <a:r>
              <a:rPr lang="lv-LV" dirty="0">
                <a:latin typeface="Abadi" panose="020B0604020104020204" pitchFamily="34" charset="0"/>
              </a:rPr>
              <a:t>Uzdevumi procesā</a:t>
            </a:r>
          </a:p>
        </p:txBody>
      </p:sp>
      <p:sp>
        <p:nvSpPr>
          <p:cNvPr id="8" name="Satura vietturis 7">
            <a:extLst>
              <a:ext uri="{FF2B5EF4-FFF2-40B4-BE49-F238E27FC236}">
                <a16:creationId xmlns:a16="http://schemas.microsoft.com/office/drawing/2014/main" id="{539D0C2C-5334-578F-2D01-EA74C0740251}"/>
              </a:ext>
            </a:extLst>
          </p:cNvPr>
          <p:cNvSpPr>
            <a:spLocks noGrp="1"/>
          </p:cNvSpPr>
          <p:nvPr>
            <p:ph sz="quarter" idx="4"/>
          </p:nvPr>
        </p:nvSpPr>
        <p:spPr/>
        <p:txBody>
          <a:bodyPr>
            <a:normAutofit/>
          </a:bodyPr>
          <a:lstStyle/>
          <a:p>
            <a:r>
              <a:rPr lang="lv-LV" sz="4000" dirty="0"/>
              <a:t>Izglītības vadības sistēmas </a:t>
            </a:r>
            <a:r>
              <a:rPr lang="lv-LV" sz="4000" dirty="0" err="1"/>
              <a:t>Moodle</a:t>
            </a:r>
            <a:r>
              <a:rPr lang="lv-LV" sz="4000" dirty="0"/>
              <a:t> ieviešana</a:t>
            </a:r>
          </a:p>
          <a:p>
            <a:r>
              <a:rPr lang="lv-LV" sz="4000" dirty="0"/>
              <a:t>Esošo un topošo policijas darbinieku kvalifikācijas celšana un zināšanu uzlabošana</a:t>
            </a:r>
          </a:p>
          <a:p>
            <a:r>
              <a:rPr lang="lv-LV" sz="4000" dirty="0"/>
              <a:t>Pasniedzēju kapacitātes celšana</a:t>
            </a:r>
          </a:p>
          <a:p>
            <a:r>
              <a:rPr lang="lv-LV" sz="4000" dirty="0"/>
              <a:t>Apmācību materiālu </a:t>
            </a:r>
            <a:r>
              <a:rPr lang="lv-LV" sz="4000" dirty="0" err="1"/>
              <a:t>digitālizācija</a:t>
            </a:r>
            <a:r>
              <a:rPr lang="lv-LV" sz="4000" dirty="0"/>
              <a:t>, sagatavojot </a:t>
            </a:r>
            <a:r>
              <a:rPr lang="lv-LV" sz="4000" dirty="0" err="1"/>
              <a:t>videolekcijas</a:t>
            </a:r>
            <a:r>
              <a:rPr lang="lv-LV" sz="4000" dirty="0"/>
              <a:t> un interaktīvus materiālus</a:t>
            </a:r>
          </a:p>
          <a:p>
            <a:r>
              <a:rPr lang="lv-LV" sz="4000" dirty="0"/>
              <a:t>Jaunas atestācijas kārtības izveide</a:t>
            </a:r>
          </a:p>
        </p:txBody>
      </p:sp>
    </p:spTree>
    <p:extLst>
      <p:ext uri="{BB962C8B-B14F-4D97-AF65-F5344CB8AC3E}">
        <p14:creationId xmlns:p14="http://schemas.microsoft.com/office/powerpoint/2010/main" val="229435644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8F6B4A8B-D600-F7BC-0AA4-BDF469F892CF}"/>
              </a:ext>
            </a:extLst>
          </p:cNvPr>
          <p:cNvSpPr>
            <a:spLocks noGrp="1"/>
          </p:cNvSpPr>
          <p:nvPr>
            <p:ph type="title"/>
          </p:nvPr>
        </p:nvSpPr>
        <p:spPr/>
        <p:txBody>
          <a:bodyPr vert="horz" lIns="182880" tIns="91440" rIns="182880" bIns="91440" rtlCol="0" anchor="ctr">
            <a:normAutofit/>
          </a:bodyPr>
          <a:lstStyle/>
          <a:p>
            <a:pPr algn="r"/>
            <a:r>
              <a:rPr lang="lv-LV" sz="8000" dirty="0">
                <a:latin typeface="GILROY-SEMIBOLD"/>
              </a:rPr>
              <a:t>Darbinieku labklājība un drošība</a:t>
            </a:r>
          </a:p>
        </p:txBody>
      </p:sp>
      <p:sp>
        <p:nvSpPr>
          <p:cNvPr id="15" name="Teksta vietturis 4">
            <a:extLst>
              <a:ext uri="{FF2B5EF4-FFF2-40B4-BE49-F238E27FC236}">
                <a16:creationId xmlns:a16="http://schemas.microsoft.com/office/drawing/2014/main" id="{B8D20D9A-A985-F4CA-D185-28CD4413AD2F}"/>
              </a:ext>
            </a:extLst>
          </p:cNvPr>
          <p:cNvSpPr txBox="1">
            <a:spLocks/>
          </p:cNvSpPr>
          <p:nvPr/>
        </p:nvSpPr>
        <p:spPr>
          <a:xfrm>
            <a:off x="1679577" y="3693463"/>
            <a:ext cx="10315574" cy="993962"/>
          </a:xfrm>
          <a:prstGeom prst="rect">
            <a:avLst/>
          </a:prstGeom>
        </p:spPr>
        <p:txBody>
          <a:bodyPr vert="horz" lIns="91440" tIns="45720" rIns="91440" bIns="45720" rtlCol="0" anchor="b">
            <a:normAutofit/>
          </a:bodyPr>
          <a:lstStyle>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lv-LV" sz="4800" b="1" i="0" u="none" strike="noStrike" kern="1200" cap="none" spc="0" normalizeH="0" baseline="0" noProof="0" dirty="0">
                <a:ln>
                  <a:noFill/>
                </a:ln>
                <a:solidFill>
                  <a:srgbClr val="000B40"/>
                </a:solidFill>
                <a:effectLst/>
                <a:uLnTx/>
                <a:uFillTx/>
                <a:latin typeface="Abadi" panose="020B0604020104020204" pitchFamily="34" charset="0"/>
                <a:ea typeface="+mn-ea"/>
                <a:cs typeface="+mn-cs"/>
                <a:sym typeface="Helvetica Neue"/>
              </a:rPr>
              <a:t>Pabeigtie uzdevumi</a:t>
            </a:r>
          </a:p>
        </p:txBody>
      </p:sp>
      <p:sp>
        <p:nvSpPr>
          <p:cNvPr id="16" name="Satura vietturis 5">
            <a:extLst>
              <a:ext uri="{FF2B5EF4-FFF2-40B4-BE49-F238E27FC236}">
                <a16:creationId xmlns:a16="http://schemas.microsoft.com/office/drawing/2014/main" id="{3D166BBE-C94C-D9CC-1D66-C2CD5FF66FF7}"/>
              </a:ext>
            </a:extLst>
          </p:cNvPr>
          <p:cNvSpPr txBox="1">
            <a:spLocks/>
          </p:cNvSpPr>
          <p:nvPr/>
        </p:nvSpPr>
        <p:spPr>
          <a:xfrm>
            <a:off x="1679577" y="5010150"/>
            <a:ext cx="10315574" cy="7369176"/>
          </a:xfrm>
          <a:prstGeom prst="rect">
            <a:avLst/>
          </a:prstGeom>
        </p:spPr>
        <p:txBody>
          <a:bodyPr vert="horz" lIns="91440" tIns="45720" rIns="91440" bIns="45720" rtlCol="0">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0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Psihologa palīdzības saņemšanas </a:t>
            </a:r>
            <a:r>
              <a:rPr kumimoji="0" lang="lv-LV" sz="4000" b="0" i="0" u="none" strike="noStrike" kern="1200" cap="none" spc="0" normalizeH="0" baseline="0" noProof="0" dirty="0" err="1">
                <a:ln>
                  <a:noFill/>
                </a:ln>
                <a:solidFill>
                  <a:srgbClr val="000B40"/>
                </a:solidFill>
                <a:effectLst/>
                <a:uLnTx/>
                <a:uFillTx/>
                <a:latin typeface="Calibri" panose="020F0502020204030204"/>
                <a:ea typeface="+mn-ea"/>
                <a:cs typeface="+mn-cs"/>
                <a:sym typeface="Helvetica Neue"/>
              </a:rPr>
              <a:t>stigmatizācijas</a:t>
            </a:r>
            <a:r>
              <a:rPr kumimoji="0" lang="lv-LV" sz="40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 mazināšana darbinieku vidū</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0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Apmācības programmas sagatavošana jauniem un esošiem darbiniekiem (stresa vadībā, izdegšanas mazināšanā)</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0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Darbinieku atalgojuma sistēmas pilnveidošana</a:t>
            </a:r>
          </a:p>
        </p:txBody>
      </p:sp>
      <p:sp>
        <p:nvSpPr>
          <p:cNvPr id="17" name="Teksta vietturis 6">
            <a:extLst>
              <a:ext uri="{FF2B5EF4-FFF2-40B4-BE49-F238E27FC236}">
                <a16:creationId xmlns:a16="http://schemas.microsoft.com/office/drawing/2014/main" id="{CC6854A7-9CEA-6684-2224-71F2CB627FD2}"/>
              </a:ext>
            </a:extLst>
          </p:cNvPr>
          <p:cNvSpPr txBox="1">
            <a:spLocks/>
          </p:cNvSpPr>
          <p:nvPr/>
        </p:nvSpPr>
        <p:spPr>
          <a:xfrm>
            <a:off x="12344400" y="3693463"/>
            <a:ext cx="10366376" cy="993962"/>
          </a:xfrm>
          <a:prstGeom prst="rect">
            <a:avLst/>
          </a:prstGeom>
        </p:spPr>
        <p:txBody>
          <a:bodyPr vert="horz" lIns="91440" tIns="45720" rIns="91440" bIns="45720" rtlCol="0" anchor="b">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lv-LV" sz="4800" b="1" i="0" u="none" strike="noStrike" kern="1200" cap="none" spc="0" normalizeH="0" baseline="0" noProof="0" dirty="0">
                <a:ln>
                  <a:noFill/>
                </a:ln>
                <a:solidFill>
                  <a:srgbClr val="000B40"/>
                </a:solidFill>
                <a:effectLst/>
                <a:uLnTx/>
                <a:uFillTx/>
                <a:latin typeface="Abadi" panose="020B0604020104020204" pitchFamily="34" charset="0"/>
                <a:ea typeface="+mn-ea"/>
                <a:cs typeface="+mn-cs"/>
                <a:sym typeface="Helvetica Neue"/>
              </a:rPr>
              <a:t>Uzdevumi procesā</a:t>
            </a:r>
          </a:p>
        </p:txBody>
      </p:sp>
      <p:sp>
        <p:nvSpPr>
          <p:cNvPr id="18" name="Satura vietturis 7">
            <a:extLst>
              <a:ext uri="{FF2B5EF4-FFF2-40B4-BE49-F238E27FC236}">
                <a16:creationId xmlns:a16="http://schemas.microsoft.com/office/drawing/2014/main" id="{EA1B2773-1BB9-75E6-8851-B47ECC19ADFE}"/>
              </a:ext>
            </a:extLst>
          </p:cNvPr>
          <p:cNvSpPr txBox="1">
            <a:spLocks/>
          </p:cNvSpPr>
          <p:nvPr/>
        </p:nvSpPr>
        <p:spPr>
          <a:xfrm>
            <a:off x="12344400" y="5010150"/>
            <a:ext cx="10366376" cy="736917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defTabSz="1828800" hangingPunct="1">
              <a:spcBef>
                <a:spcPts val="1200"/>
              </a:spcBef>
              <a:spcAft>
                <a:spcPts val="1200"/>
              </a:spcAft>
            </a:pPr>
            <a:r>
              <a:rPr lang="lv-LV" sz="4000" kern="1200" dirty="0">
                <a:solidFill>
                  <a:prstClr val="black"/>
                </a:solidFill>
                <a:latin typeface="Calibri" panose="020F0502020204030204"/>
              </a:rPr>
              <a:t>Darbinieku </a:t>
            </a:r>
            <a:r>
              <a:rPr lang="lv-LV" sz="4000" kern="1200" dirty="0" err="1">
                <a:solidFill>
                  <a:prstClr val="black"/>
                </a:solidFill>
                <a:latin typeface="Calibri" panose="020F0502020204030204"/>
              </a:rPr>
              <a:t>psihoemocionālā</a:t>
            </a:r>
            <a:r>
              <a:rPr lang="lv-LV" sz="4000" kern="1200" dirty="0">
                <a:solidFill>
                  <a:prstClr val="black"/>
                </a:solidFill>
                <a:latin typeface="Calibri" panose="020F0502020204030204"/>
              </a:rPr>
              <a:t> stāvokļa uzlabošana</a:t>
            </a:r>
          </a:p>
          <a:p>
            <a:pPr algn="l" defTabSz="1828800" hangingPunct="1">
              <a:spcBef>
                <a:spcPts val="1200"/>
              </a:spcBef>
              <a:spcAft>
                <a:spcPts val="1200"/>
              </a:spcAft>
            </a:pPr>
            <a:r>
              <a:rPr lang="lv-LV" sz="4000" kern="1200" dirty="0">
                <a:solidFill>
                  <a:prstClr val="black"/>
                </a:solidFill>
                <a:latin typeface="Calibri" panose="020F0502020204030204"/>
              </a:rPr>
              <a:t>Personāla atlases kārtības pilnveide</a:t>
            </a:r>
          </a:p>
          <a:p>
            <a:pPr algn="l" defTabSz="1828800" hangingPunct="1">
              <a:spcBef>
                <a:spcPts val="1200"/>
              </a:spcBef>
              <a:spcAft>
                <a:spcPts val="1200"/>
              </a:spcAft>
            </a:pPr>
            <a:r>
              <a:rPr lang="lv-LV" sz="4000" kern="1200" dirty="0">
                <a:solidFill>
                  <a:prstClr val="black"/>
                </a:solidFill>
                <a:latin typeface="Calibri" panose="020F0502020204030204"/>
              </a:rPr>
              <a:t>Darbinieku noslogojuma izlīdzināšana</a:t>
            </a:r>
          </a:p>
          <a:p>
            <a:pPr algn="l" defTabSz="1828800" hangingPunct="1">
              <a:spcBef>
                <a:spcPts val="1200"/>
              </a:spcBef>
              <a:spcAft>
                <a:spcPts val="1200"/>
              </a:spcAft>
            </a:pPr>
            <a:r>
              <a:rPr lang="lv-LV" sz="4000" kern="1200" dirty="0">
                <a:solidFill>
                  <a:prstClr val="black"/>
                </a:solidFill>
                <a:latin typeface="Calibri" panose="020F0502020204030204"/>
              </a:rPr>
              <a:t>Darbinieku apmierinātības monitorings</a:t>
            </a:r>
          </a:p>
        </p:txBody>
      </p:sp>
    </p:spTree>
    <p:extLst>
      <p:ext uri="{BB962C8B-B14F-4D97-AF65-F5344CB8AC3E}">
        <p14:creationId xmlns:p14="http://schemas.microsoft.com/office/powerpoint/2010/main" val="2339999268"/>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idx="4294967295"/>
          </p:nvPr>
        </p:nvSpPr>
        <p:spPr>
          <a:xfrm>
            <a:off x="1676400" y="721380"/>
            <a:ext cx="21031200" cy="1436688"/>
          </a:xfrm>
        </p:spPr>
        <p:txBody>
          <a:bodyPr vert="horz" lIns="182880" tIns="91440" rIns="182880" bIns="91440" rtlCol="0" anchor="ctr">
            <a:normAutofit/>
          </a:bodyPr>
          <a:lstStyle/>
          <a:p>
            <a:pPr algn="r"/>
            <a:r>
              <a:rPr lang="lv-LV" dirty="0">
                <a:solidFill>
                  <a:schemeClr val="bg2"/>
                </a:solidFill>
                <a:effectLst>
                  <a:outerShdw blurRad="38100" dist="38100" dir="2700000" algn="tl">
                    <a:srgbClr val="000000">
                      <a:alpha val="43137"/>
                    </a:srgbClr>
                  </a:outerShdw>
                </a:effectLst>
              </a:rPr>
              <a:t>Mērķi 2023</a:t>
            </a:r>
          </a:p>
        </p:txBody>
      </p:sp>
      <p:sp>
        <p:nvSpPr>
          <p:cNvPr id="3" name="TextBox 2">
            <a:extLst>
              <a:ext uri="{FF2B5EF4-FFF2-40B4-BE49-F238E27FC236}">
                <a16:creationId xmlns:a16="http://schemas.microsoft.com/office/drawing/2014/main" id="{E76490AD-C0BD-1F4A-F3AB-7AD0CC5C6B04}"/>
              </a:ext>
            </a:extLst>
          </p:cNvPr>
          <p:cNvSpPr txBox="1"/>
          <p:nvPr/>
        </p:nvSpPr>
        <p:spPr>
          <a:xfrm>
            <a:off x="4681980" y="3911239"/>
            <a:ext cx="18025620" cy="2369880"/>
          </a:xfrm>
          <a:prstGeom prst="rect">
            <a:avLst/>
          </a:prstGeom>
          <a:noFill/>
        </p:spPr>
        <p:txBody>
          <a:bodyPr wrap="square" rtlCol="0">
            <a:spAutoFit/>
          </a:bodyPr>
          <a:lstStyle>
            <a:defPPr>
              <a:defRPr lang="lv-LV"/>
            </a:defPPr>
            <a:lvl1pPr>
              <a:spcBef>
                <a:spcPts val="600"/>
              </a:spcBef>
              <a:spcAft>
                <a:spcPts val="600"/>
              </a:spcAft>
            </a:lvl1pPr>
          </a:lstStyle>
          <a:p>
            <a:pPr algn="r" defTabSz="1828800" hangingPunct="1">
              <a:spcBef>
                <a:spcPts val="1200"/>
              </a:spcBef>
              <a:spcAft>
                <a:spcPts val="1200"/>
              </a:spcAft>
            </a:pPr>
            <a:r>
              <a:rPr lang="lv-LV" sz="3600" kern="1200" dirty="0">
                <a:solidFill>
                  <a:schemeClr val="bg2"/>
                </a:solidFill>
                <a:latin typeface="Calibri" panose="020F0502020204030204"/>
              </a:rPr>
              <a:t>Pakāpeniska pāreja uz videi draudzīgiem transportlīdzekļiem 2024.gadā</a:t>
            </a:r>
          </a:p>
          <a:p>
            <a:pPr algn="r" defTabSz="1828800" hangingPunct="1">
              <a:spcBef>
                <a:spcPts val="1200"/>
              </a:spcBef>
              <a:spcAft>
                <a:spcPts val="1200"/>
              </a:spcAft>
            </a:pPr>
            <a:r>
              <a:rPr lang="lv-LV" sz="3600" kern="1200" dirty="0" err="1">
                <a:solidFill>
                  <a:schemeClr val="bg2"/>
                </a:solidFill>
                <a:latin typeface="Calibri" panose="020F0502020204030204"/>
              </a:rPr>
              <a:t>Mikromobilitātes</a:t>
            </a:r>
            <a:r>
              <a:rPr lang="lv-LV" sz="3600" kern="1200" dirty="0">
                <a:solidFill>
                  <a:schemeClr val="bg2"/>
                </a:solidFill>
                <a:latin typeface="Calibri" panose="020F0502020204030204"/>
              </a:rPr>
              <a:t> rīku parka palielināšana policijas funkciju izpildei</a:t>
            </a:r>
          </a:p>
          <a:p>
            <a:pPr algn="r" defTabSz="1828800" hangingPunct="1">
              <a:spcBef>
                <a:spcPts val="1200"/>
              </a:spcBef>
              <a:spcAft>
                <a:spcPts val="1200"/>
              </a:spcAft>
            </a:pPr>
            <a:r>
              <a:rPr lang="lv-LV" sz="3600" kern="1200" dirty="0">
                <a:solidFill>
                  <a:schemeClr val="bg2"/>
                </a:solidFill>
                <a:latin typeface="Calibri" panose="020F0502020204030204"/>
              </a:rPr>
              <a:t>Atteikšanās no fosilā kurināma ēku apkurei</a:t>
            </a:r>
          </a:p>
        </p:txBody>
      </p:sp>
      <p:sp>
        <p:nvSpPr>
          <p:cNvPr id="4" name="TextBox 3">
            <a:extLst>
              <a:ext uri="{FF2B5EF4-FFF2-40B4-BE49-F238E27FC236}">
                <a16:creationId xmlns:a16="http://schemas.microsoft.com/office/drawing/2014/main" id="{CDD8C17D-10E6-F808-FA19-0FFB4BEB8EF9}"/>
              </a:ext>
            </a:extLst>
          </p:cNvPr>
          <p:cNvSpPr txBox="1"/>
          <p:nvPr/>
        </p:nvSpPr>
        <p:spPr>
          <a:xfrm>
            <a:off x="2403772" y="2987909"/>
            <a:ext cx="20303828" cy="923330"/>
          </a:xfrm>
          <a:prstGeom prst="rect">
            <a:avLst/>
          </a:prstGeom>
          <a:noFill/>
        </p:spPr>
        <p:txBody>
          <a:bodyPr wrap="none" rtlCol="0">
            <a:spAutoFit/>
          </a:bodyPr>
          <a:lstStyle>
            <a:defPPr>
              <a:defRPr lang="lv-LV"/>
            </a:defPPr>
            <a:lvl1pPr>
              <a:defRPr sz="2400"/>
            </a:lvl1pPr>
          </a:lstStyle>
          <a:p>
            <a:pPr algn="r" defTabSz="1828800" hangingPunct="1"/>
            <a:r>
              <a:rPr lang="lv-LV" sz="5400" kern="1200" dirty="0">
                <a:solidFill>
                  <a:schemeClr val="bg2"/>
                </a:solidFill>
                <a:latin typeface="Calibri" panose="020F0502020204030204"/>
              </a:rPr>
              <a:t>Jaunā prioritāte – klimata neitralitātes principu ieviešana policijas darbā</a:t>
            </a:r>
          </a:p>
        </p:txBody>
      </p:sp>
      <p:sp>
        <p:nvSpPr>
          <p:cNvPr id="5" name="TextBox 4">
            <a:extLst>
              <a:ext uri="{FF2B5EF4-FFF2-40B4-BE49-F238E27FC236}">
                <a16:creationId xmlns:a16="http://schemas.microsoft.com/office/drawing/2014/main" id="{8ADA37A7-F187-0A4A-3F78-080681DCAFA4}"/>
              </a:ext>
            </a:extLst>
          </p:cNvPr>
          <p:cNvSpPr txBox="1"/>
          <p:nvPr/>
        </p:nvSpPr>
        <p:spPr>
          <a:xfrm>
            <a:off x="4681980" y="8127779"/>
            <a:ext cx="18025620" cy="1508105"/>
          </a:xfrm>
          <a:prstGeom prst="rect">
            <a:avLst/>
          </a:prstGeom>
          <a:noFill/>
        </p:spPr>
        <p:txBody>
          <a:bodyPr wrap="square" rtlCol="0">
            <a:spAutoFit/>
          </a:bodyPr>
          <a:lstStyle>
            <a:defPPr>
              <a:defRPr lang="lv-LV"/>
            </a:defPPr>
            <a:lvl1pPr>
              <a:spcBef>
                <a:spcPts val="600"/>
              </a:spcBef>
              <a:spcAft>
                <a:spcPts val="600"/>
              </a:spcAft>
            </a:lvl1pPr>
          </a:lstStyle>
          <a:p>
            <a:pPr algn="r" defTabSz="1828800" hangingPunct="1">
              <a:spcBef>
                <a:spcPts val="1200"/>
              </a:spcBef>
              <a:spcAft>
                <a:spcPts val="1200"/>
              </a:spcAft>
            </a:pPr>
            <a:r>
              <a:rPr lang="lv-LV" sz="3600" kern="1200" dirty="0">
                <a:solidFill>
                  <a:schemeClr val="bg2"/>
                </a:solidFill>
                <a:latin typeface="Calibri" panose="020F0502020204030204"/>
              </a:rPr>
              <a:t>Policijas reaģēšanas laika samazināšana</a:t>
            </a:r>
          </a:p>
          <a:p>
            <a:pPr algn="r" defTabSz="1828800" hangingPunct="1">
              <a:spcBef>
                <a:spcPts val="1200"/>
              </a:spcBef>
              <a:spcAft>
                <a:spcPts val="1200"/>
              </a:spcAft>
            </a:pPr>
            <a:r>
              <a:rPr lang="lv-LV" sz="3600" kern="1200" dirty="0">
                <a:solidFill>
                  <a:schemeClr val="bg2"/>
                </a:solidFill>
                <a:latin typeface="Calibri" panose="020F0502020204030204"/>
              </a:rPr>
              <a:t>Policijas spēku vienotās vadības koncepcijas izstrāde</a:t>
            </a:r>
          </a:p>
        </p:txBody>
      </p:sp>
      <p:sp>
        <p:nvSpPr>
          <p:cNvPr id="6" name="TextBox 5">
            <a:extLst>
              <a:ext uri="{FF2B5EF4-FFF2-40B4-BE49-F238E27FC236}">
                <a16:creationId xmlns:a16="http://schemas.microsoft.com/office/drawing/2014/main" id="{79D59ADE-3D64-DA10-657E-AC7EE9FD5C91}"/>
              </a:ext>
            </a:extLst>
          </p:cNvPr>
          <p:cNvSpPr txBox="1"/>
          <p:nvPr/>
        </p:nvSpPr>
        <p:spPr>
          <a:xfrm>
            <a:off x="3427899" y="7204449"/>
            <a:ext cx="19279701" cy="923330"/>
          </a:xfrm>
          <a:prstGeom prst="rect">
            <a:avLst/>
          </a:prstGeom>
          <a:noFill/>
        </p:spPr>
        <p:txBody>
          <a:bodyPr wrap="none" rtlCol="0">
            <a:spAutoFit/>
          </a:bodyPr>
          <a:lstStyle>
            <a:defPPr>
              <a:defRPr lang="lv-LV"/>
            </a:defPPr>
            <a:lvl1pPr>
              <a:defRPr sz="2400"/>
            </a:lvl1pPr>
          </a:lstStyle>
          <a:p>
            <a:pPr algn="r" defTabSz="1828800" hangingPunct="1"/>
            <a:r>
              <a:rPr lang="lv-LV" sz="5400" kern="1200" dirty="0">
                <a:solidFill>
                  <a:schemeClr val="bg2"/>
                </a:solidFill>
                <a:latin typeface="Calibri" panose="020F0502020204030204"/>
              </a:rPr>
              <a:t>Klātbūtnes stiprināšana apkaimēs un nedrošības sajūtas mazināšana</a:t>
            </a:r>
          </a:p>
        </p:txBody>
      </p:sp>
    </p:spTree>
    <p:extLst>
      <p:ext uri="{BB962C8B-B14F-4D97-AF65-F5344CB8AC3E}">
        <p14:creationId xmlns:p14="http://schemas.microsoft.com/office/powerpoint/2010/main" val="380102431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idx="4294967295"/>
          </p:nvPr>
        </p:nvSpPr>
        <p:spPr>
          <a:xfrm>
            <a:off x="1676400" y="721380"/>
            <a:ext cx="21031200" cy="1436688"/>
          </a:xfrm>
        </p:spPr>
        <p:txBody>
          <a:bodyPr vert="horz" lIns="182880" tIns="91440" rIns="182880" bIns="91440" rtlCol="0" anchor="ctr">
            <a:normAutofit/>
          </a:bodyPr>
          <a:lstStyle/>
          <a:p>
            <a:pPr algn="r"/>
            <a:r>
              <a:rPr lang="lv-LV" dirty="0">
                <a:solidFill>
                  <a:schemeClr val="bg2"/>
                </a:solidFill>
                <a:effectLst>
                  <a:outerShdw blurRad="38100" dist="38100" dir="2700000" algn="tl">
                    <a:srgbClr val="000000">
                      <a:alpha val="43137"/>
                    </a:srgbClr>
                  </a:outerShdw>
                </a:effectLst>
              </a:rPr>
              <a:t>Mērķi 2023</a:t>
            </a:r>
          </a:p>
        </p:txBody>
      </p:sp>
      <p:sp>
        <p:nvSpPr>
          <p:cNvPr id="3" name="TextBox 2">
            <a:extLst>
              <a:ext uri="{FF2B5EF4-FFF2-40B4-BE49-F238E27FC236}">
                <a16:creationId xmlns:a16="http://schemas.microsoft.com/office/drawing/2014/main" id="{E76490AD-C0BD-1F4A-F3AB-7AD0CC5C6B04}"/>
              </a:ext>
            </a:extLst>
          </p:cNvPr>
          <p:cNvSpPr txBox="1"/>
          <p:nvPr/>
        </p:nvSpPr>
        <p:spPr>
          <a:xfrm>
            <a:off x="4681980" y="3911239"/>
            <a:ext cx="18025620" cy="2923877"/>
          </a:xfrm>
          <a:prstGeom prst="rect">
            <a:avLst/>
          </a:prstGeom>
          <a:noFill/>
        </p:spPr>
        <p:txBody>
          <a:bodyPr wrap="square" rtlCol="0">
            <a:spAutoFit/>
          </a:bodyPr>
          <a:lstStyle>
            <a:defPPr>
              <a:defRPr lang="lv-LV"/>
            </a:defPPr>
            <a:lvl1pPr>
              <a:spcBef>
                <a:spcPts val="600"/>
              </a:spcBef>
              <a:spcAft>
                <a:spcPts val="600"/>
              </a:spcAft>
            </a:lvl1pPr>
          </a:lstStyle>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Priekšlikumu sagatavošana tiesiskā regulējuma izstrādei trokšņu problēmas risināšanai sabiedriskās kārtības pārkāpuma tvērumā</a:t>
            </a:r>
          </a:p>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Sadarbības paplašināšana ar iedzīvotāju un interešu nodibinājumiem un biedrībām</a:t>
            </a:r>
          </a:p>
          <a:p>
            <a:pPr marL="0" marR="0" lvl="0" indent="0" algn="r" defTabSz="1828800" rtl="0" eaLnBrk="1" fontAlgn="auto" latinLnBrk="0" hangingPunct="1">
              <a:lnSpc>
                <a:spcPct val="100000"/>
              </a:lnSpc>
              <a:spcBef>
                <a:spcPts val="1200"/>
              </a:spcBef>
              <a:spcAft>
                <a:spcPts val="1200"/>
              </a:spcAft>
              <a:buClrTx/>
              <a:buSzTx/>
              <a:buFontTx/>
              <a:buNone/>
              <a:tabLst/>
              <a:defRPr/>
            </a:pPr>
            <a:endPar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endParaRPr>
          </a:p>
        </p:txBody>
      </p:sp>
      <p:sp>
        <p:nvSpPr>
          <p:cNvPr id="4" name="TextBox 3">
            <a:extLst>
              <a:ext uri="{FF2B5EF4-FFF2-40B4-BE49-F238E27FC236}">
                <a16:creationId xmlns:a16="http://schemas.microsoft.com/office/drawing/2014/main" id="{CDD8C17D-10E6-F808-FA19-0FFB4BEB8EF9}"/>
              </a:ext>
            </a:extLst>
          </p:cNvPr>
          <p:cNvSpPr txBox="1"/>
          <p:nvPr/>
        </p:nvSpPr>
        <p:spPr>
          <a:xfrm>
            <a:off x="6031689" y="2987909"/>
            <a:ext cx="16675911" cy="923330"/>
          </a:xfrm>
          <a:prstGeom prst="rect">
            <a:avLst/>
          </a:prstGeom>
          <a:noFill/>
        </p:spPr>
        <p:txBody>
          <a:bodyPr wrap="none" rtlCol="0">
            <a:spAutoFit/>
          </a:bodyPr>
          <a:lstStyle>
            <a:defPPr>
              <a:defRPr lang="lv-LV"/>
            </a:defPPr>
            <a:lvl1pPr>
              <a:defRPr sz="2400"/>
            </a:lvl1p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lv-LV" sz="5400" b="0" i="0" u="none" strike="noStrike" kern="1200" cap="none" spc="0" normalizeH="0" baseline="0" noProof="0" dirty="0">
                <a:ln>
                  <a:noFill/>
                </a:ln>
                <a:solidFill>
                  <a:srgbClr val="FFFFFF"/>
                </a:solidFill>
                <a:effectLst/>
                <a:uLnTx/>
                <a:uFillTx/>
                <a:latin typeface="Calibri" panose="020F0502020204030204"/>
                <a:sym typeface="Helvetica Neue"/>
              </a:rPr>
              <a:t>Policijas darba atklātība un sabiedrības uzticības veidošana</a:t>
            </a:r>
          </a:p>
        </p:txBody>
      </p:sp>
      <p:sp>
        <p:nvSpPr>
          <p:cNvPr id="5" name="TextBox 4">
            <a:extLst>
              <a:ext uri="{FF2B5EF4-FFF2-40B4-BE49-F238E27FC236}">
                <a16:creationId xmlns:a16="http://schemas.microsoft.com/office/drawing/2014/main" id="{8ADA37A7-F187-0A4A-3F78-080681DCAFA4}"/>
              </a:ext>
            </a:extLst>
          </p:cNvPr>
          <p:cNvSpPr txBox="1"/>
          <p:nvPr/>
        </p:nvSpPr>
        <p:spPr>
          <a:xfrm>
            <a:off x="4681980" y="8127779"/>
            <a:ext cx="18025620" cy="646331"/>
          </a:xfrm>
          <a:prstGeom prst="rect">
            <a:avLst/>
          </a:prstGeom>
          <a:noFill/>
        </p:spPr>
        <p:txBody>
          <a:bodyPr wrap="square" rtlCol="0">
            <a:spAutoFit/>
          </a:bodyPr>
          <a:lstStyle>
            <a:defPPr>
              <a:defRPr lang="lv-LV"/>
            </a:defPPr>
            <a:lvl1pPr>
              <a:spcBef>
                <a:spcPts val="600"/>
              </a:spcBef>
              <a:spcAft>
                <a:spcPts val="600"/>
              </a:spcAft>
            </a:lvl1pPr>
          </a:lstStyle>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Tehnisko rīku, ierīču tīkla un tehnoloģiju klāsta paplašināšana</a:t>
            </a:r>
          </a:p>
        </p:txBody>
      </p:sp>
      <p:sp>
        <p:nvSpPr>
          <p:cNvPr id="6" name="TextBox 5">
            <a:extLst>
              <a:ext uri="{FF2B5EF4-FFF2-40B4-BE49-F238E27FC236}">
                <a16:creationId xmlns:a16="http://schemas.microsoft.com/office/drawing/2014/main" id="{79D59ADE-3D64-DA10-657E-AC7EE9FD5C91}"/>
              </a:ext>
            </a:extLst>
          </p:cNvPr>
          <p:cNvSpPr txBox="1"/>
          <p:nvPr/>
        </p:nvSpPr>
        <p:spPr>
          <a:xfrm>
            <a:off x="11574809" y="7204449"/>
            <a:ext cx="11132791" cy="923330"/>
          </a:xfrm>
          <a:prstGeom prst="rect">
            <a:avLst/>
          </a:prstGeom>
          <a:noFill/>
        </p:spPr>
        <p:txBody>
          <a:bodyPr wrap="none" rtlCol="0">
            <a:spAutoFit/>
          </a:bodyPr>
          <a:lstStyle>
            <a:defPPr>
              <a:defRPr lang="lv-LV"/>
            </a:defPPr>
            <a:lvl1pPr>
              <a:defRPr sz="2400"/>
            </a:lvl1p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lv-LV" sz="5400" b="0" i="0" u="none" strike="noStrike" kern="1200" cap="none" spc="0" normalizeH="0" baseline="0" noProof="0" dirty="0">
                <a:ln>
                  <a:noFill/>
                </a:ln>
                <a:solidFill>
                  <a:srgbClr val="FFFFFF"/>
                </a:solidFill>
                <a:effectLst/>
                <a:uLnTx/>
                <a:uFillTx/>
                <a:latin typeface="Calibri" panose="020F0502020204030204"/>
                <a:sym typeface="Helvetica Neue"/>
              </a:rPr>
              <a:t>Policijas darba efektivitātes uzlabošana</a:t>
            </a:r>
          </a:p>
        </p:txBody>
      </p:sp>
      <p:sp>
        <p:nvSpPr>
          <p:cNvPr id="7" name="TextBox 6">
            <a:extLst>
              <a:ext uri="{FF2B5EF4-FFF2-40B4-BE49-F238E27FC236}">
                <a16:creationId xmlns:a16="http://schemas.microsoft.com/office/drawing/2014/main" id="{49D7C557-7637-4FA6-8313-12C11DB6D40F}"/>
              </a:ext>
            </a:extLst>
          </p:cNvPr>
          <p:cNvSpPr txBox="1"/>
          <p:nvPr/>
        </p:nvSpPr>
        <p:spPr>
          <a:xfrm>
            <a:off x="4690948" y="10990103"/>
            <a:ext cx="18025620" cy="2062103"/>
          </a:xfrm>
          <a:prstGeom prst="rect">
            <a:avLst/>
          </a:prstGeom>
          <a:noFill/>
        </p:spPr>
        <p:txBody>
          <a:bodyPr wrap="square" rtlCol="0">
            <a:spAutoFit/>
          </a:bodyPr>
          <a:lstStyle>
            <a:defPPr>
              <a:defRPr lang="lv-LV"/>
            </a:defPPr>
            <a:lvl1pPr>
              <a:spcBef>
                <a:spcPts val="600"/>
              </a:spcBef>
              <a:spcAft>
                <a:spcPts val="600"/>
              </a:spcAft>
            </a:lvl1pPr>
          </a:lstStyle>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Darbs pie nepieciešamajiem normatīvo aktu grozījumiem tehnisko līdzekļu izmantošanai satiksmes drošības jomā</a:t>
            </a:r>
          </a:p>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Iekšējās un ārējas komunikācijas uzlabošana</a:t>
            </a:r>
          </a:p>
        </p:txBody>
      </p:sp>
      <p:sp>
        <p:nvSpPr>
          <p:cNvPr id="8" name="TextBox 7">
            <a:extLst>
              <a:ext uri="{FF2B5EF4-FFF2-40B4-BE49-F238E27FC236}">
                <a16:creationId xmlns:a16="http://schemas.microsoft.com/office/drawing/2014/main" id="{C82F07BA-9B25-02E6-7284-77BD2FED08F4}"/>
              </a:ext>
            </a:extLst>
          </p:cNvPr>
          <p:cNvSpPr txBox="1"/>
          <p:nvPr/>
        </p:nvSpPr>
        <p:spPr>
          <a:xfrm>
            <a:off x="14015788" y="10066773"/>
            <a:ext cx="8700780" cy="923330"/>
          </a:xfrm>
          <a:prstGeom prst="rect">
            <a:avLst/>
          </a:prstGeom>
          <a:noFill/>
        </p:spPr>
        <p:txBody>
          <a:bodyPr wrap="none" rtlCol="0">
            <a:spAutoFit/>
          </a:bodyPr>
          <a:lstStyle>
            <a:defPPr>
              <a:defRPr lang="lv-LV"/>
            </a:defPPr>
            <a:lvl1pPr>
              <a:defRPr sz="2400"/>
            </a:lvl1p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lv-LV" sz="5400" b="0" i="0" u="none" strike="noStrike" kern="1200" cap="none" spc="0" normalizeH="0" baseline="0" noProof="0" dirty="0">
                <a:ln>
                  <a:noFill/>
                </a:ln>
                <a:solidFill>
                  <a:srgbClr val="FFFFFF"/>
                </a:solidFill>
                <a:effectLst/>
                <a:uLnTx/>
                <a:uFillTx/>
                <a:latin typeface="Calibri" panose="020F0502020204030204"/>
                <a:sym typeface="Helvetica Neue"/>
              </a:rPr>
              <a:t>Tehnoloģijas un sociālie mediji</a:t>
            </a:r>
          </a:p>
        </p:txBody>
      </p:sp>
    </p:spTree>
    <p:extLst>
      <p:ext uri="{BB962C8B-B14F-4D97-AF65-F5344CB8AC3E}">
        <p14:creationId xmlns:p14="http://schemas.microsoft.com/office/powerpoint/2010/main" val="22921399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idx="4294967295"/>
          </p:nvPr>
        </p:nvSpPr>
        <p:spPr>
          <a:xfrm>
            <a:off x="1676400" y="721380"/>
            <a:ext cx="21031200" cy="1436688"/>
          </a:xfrm>
        </p:spPr>
        <p:txBody>
          <a:bodyPr vert="horz" lIns="182880" tIns="91440" rIns="182880" bIns="91440" rtlCol="0" anchor="ctr">
            <a:normAutofit/>
          </a:bodyPr>
          <a:lstStyle/>
          <a:p>
            <a:pPr algn="r"/>
            <a:r>
              <a:rPr lang="lv-LV" dirty="0">
                <a:solidFill>
                  <a:schemeClr val="bg2"/>
                </a:solidFill>
                <a:effectLst>
                  <a:outerShdw blurRad="38100" dist="38100" dir="2700000" algn="tl">
                    <a:srgbClr val="000000">
                      <a:alpha val="43137"/>
                    </a:srgbClr>
                  </a:outerShdw>
                </a:effectLst>
              </a:rPr>
              <a:t>Mērķi 2023</a:t>
            </a:r>
          </a:p>
        </p:txBody>
      </p:sp>
      <p:sp>
        <p:nvSpPr>
          <p:cNvPr id="3" name="TextBox 2">
            <a:extLst>
              <a:ext uri="{FF2B5EF4-FFF2-40B4-BE49-F238E27FC236}">
                <a16:creationId xmlns:a16="http://schemas.microsoft.com/office/drawing/2014/main" id="{E76490AD-C0BD-1F4A-F3AB-7AD0CC5C6B04}"/>
              </a:ext>
            </a:extLst>
          </p:cNvPr>
          <p:cNvSpPr txBox="1"/>
          <p:nvPr/>
        </p:nvSpPr>
        <p:spPr>
          <a:xfrm>
            <a:off x="4681980" y="3911239"/>
            <a:ext cx="18025620" cy="1508105"/>
          </a:xfrm>
          <a:prstGeom prst="rect">
            <a:avLst/>
          </a:prstGeom>
          <a:noFill/>
        </p:spPr>
        <p:txBody>
          <a:bodyPr wrap="square" rtlCol="0">
            <a:spAutoFit/>
          </a:bodyPr>
          <a:lstStyle>
            <a:defPPr>
              <a:defRPr lang="lv-LV"/>
            </a:defPPr>
            <a:lvl1pPr>
              <a:spcBef>
                <a:spcPts val="600"/>
              </a:spcBef>
              <a:spcAft>
                <a:spcPts val="600"/>
              </a:spcAft>
            </a:lvl1pPr>
          </a:lstStyle>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RPP darbinieka profila noteikšana</a:t>
            </a:r>
          </a:p>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Apmācību programmas un atestācijas kārtības pilnveide</a:t>
            </a:r>
          </a:p>
        </p:txBody>
      </p:sp>
      <p:sp>
        <p:nvSpPr>
          <p:cNvPr id="4" name="TextBox 3">
            <a:extLst>
              <a:ext uri="{FF2B5EF4-FFF2-40B4-BE49-F238E27FC236}">
                <a16:creationId xmlns:a16="http://schemas.microsoft.com/office/drawing/2014/main" id="{CDD8C17D-10E6-F808-FA19-0FFB4BEB8EF9}"/>
              </a:ext>
            </a:extLst>
          </p:cNvPr>
          <p:cNvSpPr txBox="1"/>
          <p:nvPr/>
        </p:nvSpPr>
        <p:spPr>
          <a:xfrm>
            <a:off x="8874839" y="2987909"/>
            <a:ext cx="13832761" cy="923330"/>
          </a:xfrm>
          <a:prstGeom prst="rect">
            <a:avLst/>
          </a:prstGeom>
          <a:noFill/>
        </p:spPr>
        <p:txBody>
          <a:bodyPr wrap="none" rtlCol="0">
            <a:spAutoFit/>
          </a:bodyPr>
          <a:lstStyle>
            <a:defPPr>
              <a:defRPr lang="lv-LV"/>
            </a:defPPr>
            <a:lvl1pPr>
              <a:defRPr sz="2400"/>
            </a:lvl1p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lv-LV" sz="5400" b="0" i="0" u="none" strike="noStrike" kern="1200" cap="none" spc="0" normalizeH="0" baseline="0" noProof="0" dirty="0">
                <a:ln>
                  <a:noFill/>
                </a:ln>
                <a:solidFill>
                  <a:srgbClr val="FFFFFF"/>
                </a:solidFill>
                <a:effectLst/>
                <a:uLnTx/>
                <a:uFillTx/>
                <a:latin typeface="Calibri" panose="020F0502020204030204"/>
                <a:sym typeface="Helvetica Neue"/>
              </a:rPr>
              <a:t>Apmācību pilnveidošana un izglītības uzlabošana</a:t>
            </a:r>
          </a:p>
        </p:txBody>
      </p:sp>
      <p:sp>
        <p:nvSpPr>
          <p:cNvPr id="5" name="TextBox 4">
            <a:extLst>
              <a:ext uri="{FF2B5EF4-FFF2-40B4-BE49-F238E27FC236}">
                <a16:creationId xmlns:a16="http://schemas.microsoft.com/office/drawing/2014/main" id="{8ADA37A7-F187-0A4A-3F78-080681DCAFA4}"/>
              </a:ext>
            </a:extLst>
          </p:cNvPr>
          <p:cNvSpPr txBox="1"/>
          <p:nvPr/>
        </p:nvSpPr>
        <p:spPr>
          <a:xfrm>
            <a:off x="4681980" y="8127779"/>
            <a:ext cx="18025620" cy="2369880"/>
          </a:xfrm>
          <a:prstGeom prst="rect">
            <a:avLst/>
          </a:prstGeom>
          <a:noFill/>
        </p:spPr>
        <p:txBody>
          <a:bodyPr wrap="square" rtlCol="0">
            <a:spAutoFit/>
          </a:bodyPr>
          <a:lstStyle>
            <a:defPPr>
              <a:defRPr lang="lv-LV"/>
            </a:defPPr>
            <a:lvl1pPr>
              <a:spcBef>
                <a:spcPts val="600"/>
              </a:spcBef>
              <a:spcAft>
                <a:spcPts val="600"/>
              </a:spcAft>
            </a:lvl1pPr>
          </a:lstStyle>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Karjeras reglamentācijas pilnveidošana</a:t>
            </a:r>
          </a:p>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Attālināta darba modeļa implementēšana policijas darbā</a:t>
            </a:r>
          </a:p>
          <a:p>
            <a:pPr marL="0" marR="0" lvl="0" indent="0" algn="r" defTabSz="1828800" rtl="0" eaLnBrk="1" fontAlgn="auto" latinLnBrk="0" hangingPunct="1">
              <a:lnSpc>
                <a:spcPct val="100000"/>
              </a:lnSpc>
              <a:spcBef>
                <a:spcPts val="1200"/>
              </a:spcBef>
              <a:spcAft>
                <a:spcPts val="1200"/>
              </a:spcAft>
              <a:buClrTx/>
              <a:buSzTx/>
              <a:buFontTx/>
              <a:buNone/>
              <a:tabLst/>
              <a:defRPr/>
            </a:pPr>
            <a:r>
              <a:rPr kumimoji="0" lang="lv-LV" sz="3600" b="0" i="0" u="none" strike="noStrike" kern="1200" cap="none" spc="0" normalizeH="0" baseline="0" noProof="0" dirty="0">
                <a:ln>
                  <a:noFill/>
                </a:ln>
                <a:solidFill>
                  <a:srgbClr val="FFFFFF"/>
                </a:solidFill>
                <a:effectLst/>
                <a:uLnTx/>
                <a:uFillTx/>
                <a:latin typeface="Calibri" panose="020F0502020204030204"/>
                <a:sym typeface="Helvetica Neue"/>
              </a:rPr>
              <a:t>Darbinieku lojalitātes stiprināšana</a:t>
            </a:r>
          </a:p>
        </p:txBody>
      </p:sp>
      <p:sp>
        <p:nvSpPr>
          <p:cNvPr id="6" name="TextBox 5">
            <a:extLst>
              <a:ext uri="{FF2B5EF4-FFF2-40B4-BE49-F238E27FC236}">
                <a16:creationId xmlns:a16="http://schemas.microsoft.com/office/drawing/2014/main" id="{79D59ADE-3D64-DA10-657E-AC7EE9FD5C91}"/>
              </a:ext>
            </a:extLst>
          </p:cNvPr>
          <p:cNvSpPr txBox="1"/>
          <p:nvPr/>
        </p:nvSpPr>
        <p:spPr>
          <a:xfrm>
            <a:off x="13492257" y="7204449"/>
            <a:ext cx="9215343" cy="923330"/>
          </a:xfrm>
          <a:prstGeom prst="rect">
            <a:avLst/>
          </a:prstGeom>
          <a:noFill/>
        </p:spPr>
        <p:txBody>
          <a:bodyPr wrap="none" rtlCol="0">
            <a:spAutoFit/>
          </a:bodyPr>
          <a:lstStyle>
            <a:defPPr>
              <a:defRPr lang="lv-LV"/>
            </a:defPPr>
            <a:lvl1pPr>
              <a:defRPr sz="2400"/>
            </a:lvl1pPr>
          </a:lstStyle>
          <a:p>
            <a:pPr marL="0" marR="0" lvl="0" indent="0" algn="r" defTabSz="1828800" rtl="0" eaLnBrk="1" fontAlgn="auto" latinLnBrk="0" hangingPunct="1">
              <a:lnSpc>
                <a:spcPct val="100000"/>
              </a:lnSpc>
              <a:spcBef>
                <a:spcPts val="0"/>
              </a:spcBef>
              <a:spcAft>
                <a:spcPts val="0"/>
              </a:spcAft>
              <a:buClrTx/>
              <a:buSzTx/>
              <a:buFontTx/>
              <a:buNone/>
              <a:tabLst/>
              <a:defRPr/>
            </a:pPr>
            <a:r>
              <a:rPr kumimoji="0" lang="lv-LV" sz="5400" b="0" i="0" u="none" strike="noStrike" kern="1200" cap="none" spc="0" normalizeH="0" baseline="0" noProof="0" dirty="0">
                <a:ln>
                  <a:noFill/>
                </a:ln>
                <a:solidFill>
                  <a:srgbClr val="FFFFFF"/>
                </a:solidFill>
                <a:effectLst/>
                <a:uLnTx/>
                <a:uFillTx/>
                <a:latin typeface="Calibri" panose="020F0502020204030204"/>
                <a:sym typeface="Helvetica Neue"/>
              </a:rPr>
              <a:t>Darbinieku labklājība un drošība</a:t>
            </a:r>
          </a:p>
        </p:txBody>
      </p:sp>
    </p:spTree>
    <p:extLst>
      <p:ext uri="{BB962C8B-B14F-4D97-AF65-F5344CB8AC3E}">
        <p14:creationId xmlns:p14="http://schemas.microsoft.com/office/powerpoint/2010/main" val="409680553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
            <a:extLst>
              <a:ext uri="{FF2B5EF4-FFF2-40B4-BE49-F238E27FC236}">
                <a16:creationId xmlns:a16="http://schemas.microsoft.com/office/drawing/2014/main" id="{C53A73FB-D758-A280-931D-FCFA4A349F6B}"/>
              </a:ext>
            </a:extLst>
          </p:cNvPr>
          <p:cNvSpPr>
            <a:spLocks noGrp="1"/>
          </p:cNvSpPr>
          <p:nvPr>
            <p:ph type="body" sz="quarter" idx="24"/>
          </p:nvPr>
        </p:nvSpPr>
        <p:spPr>
          <a:xfrm>
            <a:off x="1390650" y="3905249"/>
            <a:ext cx="6033038" cy="4169367"/>
          </a:xfrm>
        </p:spPr>
        <p:txBody>
          <a:bodyPr/>
          <a:lstStyle/>
          <a:p>
            <a:r>
              <a:rPr lang="lv-LV" dirty="0"/>
              <a:t>RPP amata vietu skaits 31.12.2022.</a:t>
            </a:r>
            <a:endParaRPr lang="en-LV" dirty="0"/>
          </a:p>
        </p:txBody>
      </p:sp>
      <p:sp>
        <p:nvSpPr>
          <p:cNvPr id="27" name="Text Placeholder 3">
            <a:extLst>
              <a:ext uri="{FF2B5EF4-FFF2-40B4-BE49-F238E27FC236}">
                <a16:creationId xmlns:a16="http://schemas.microsoft.com/office/drawing/2014/main" id="{A3D2F7B4-A857-EE0D-0195-72AC9632568B}"/>
              </a:ext>
            </a:extLst>
          </p:cNvPr>
          <p:cNvSpPr>
            <a:spLocks noGrp="1"/>
          </p:cNvSpPr>
          <p:nvPr>
            <p:ph type="body" sz="quarter" idx="25"/>
          </p:nvPr>
        </p:nvSpPr>
        <p:spPr>
          <a:xfrm>
            <a:off x="8891830" y="3905249"/>
            <a:ext cx="6033038" cy="4169367"/>
          </a:xfrm>
        </p:spPr>
        <p:txBody>
          <a:bodyPr/>
          <a:lstStyle/>
          <a:p>
            <a:r>
              <a:rPr lang="lv-LV" dirty="0"/>
              <a:t>Amata vietu aizpildījums</a:t>
            </a:r>
            <a:endParaRPr lang="en-LV" dirty="0"/>
          </a:p>
        </p:txBody>
      </p:sp>
      <p:sp>
        <p:nvSpPr>
          <p:cNvPr id="28" name="Text Placeholder 4">
            <a:extLst>
              <a:ext uri="{FF2B5EF4-FFF2-40B4-BE49-F238E27FC236}">
                <a16:creationId xmlns:a16="http://schemas.microsoft.com/office/drawing/2014/main" id="{BE1DF16C-3403-4936-D025-B9C9E36CAE30}"/>
              </a:ext>
            </a:extLst>
          </p:cNvPr>
          <p:cNvSpPr>
            <a:spLocks noGrp="1"/>
          </p:cNvSpPr>
          <p:nvPr>
            <p:ph type="body" sz="quarter" idx="26"/>
          </p:nvPr>
        </p:nvSpPr>
        <p:spPr>
          <a:xfrm>
            <a:off x="16377512" y="3905249"/>
            <a:ext cx="6033038" cy="4169367"/>
          </a:xfrm>
        </p:spPr>
        <p:txBody>
          <a:bodyPr/>
          <a:lstStyle/>
          <a:p>
            <a:r>
              <a:rPr lang="lv-LV" dirty="0"/>
              <a:t>vakances</a:t>
            </a:r>
            <a:endParaRPr lang="en-LV" dirty="0"/>
          </a:p>
        </p:txBody>
      </p:sp>
      <p:sp>
        <p:nvSpPr>
          <p:cNvPr id="29" name="Text Placeholder 6">
            <a:extLst>
              <a:ext uri="{FF2B5EF4-FFF2-40B4-BE49-F238E27FC236}">
                <a16:creationId xmlns:a16="http://schemas.microsoft.com/office/drawing/2014/main" id="{D9BF8CEB-415A-FCC1-59C6-844EF06081B4}"/>
              </a:ext>
            </a:extLst>
          </p:cNvPr>
          <p:cNvSpPr txBox="1">
            <a:spLocks/>
          </p:cNvSpPr>
          <p:nvPr/>
        </p:nvSpPr>
        <p:spPr>
          <a:xfrm>
            <a:off x="8970415" y="5833656"/>
            <a:ext cx="5875868" cy="1737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58% stiprais dzimums</a:t>
            </a:r>
          </a:p>
          <a:p>
            <a:pPr hangingPunct="1"/>
            <a:r>
              <a:rPr lang="lv-LV" dirty="0"/>
              <a:t>42% daiļais dzimums</a:t>
            </a:r>
            <a:endParaRPr lang="en-LV" dirty="0"/>
          </a:p>
        </p:txBody>
      </p:sp>
      <p:sp>
        <p:nvSpPr>
          <p:cNvPr id="30" name="Text Placeholder 7">
            <a:extLst>
              <a:ext uri="{FF2B5EF4-FFF2-40B4-BE49-F238E27FC236}">
                <a16:creationId xmlns:a16="http://schemas.microsoft.com/office/drawing/2014/main" id="{A343C8EC-8C8D-18BB-A075-C88836D6EFD2}"/>
              </a:ext>
            </a:extLst>
          </p:cNvPr>
          <p:cNvSpPr txBox="1">
            <a:spLocks/>
          </p:cNvSpPr>
          <p:nvPr/>
        </p:nvSpPr>
        <p:spPr>
          <a:xfrm>
            <a:off x="16611843" y="5744690"/>
            <a:ext cx="5875868" cy="17373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Gada laikā pieņemti darbā un apmācīti 57   darbinieki, darba tiesiskās attiecības pārtrauktas ar 102 darbiniekiem</a:t>
            </a:r>
            <a:endParaRPr lang="en-LV" dirty="0"/>
          </a:p>
        </p:txBody>
      </p:sp>
      <p:sp>
        <p:nvSpPr>
          <p:cNvPr id="31" name="Text Placeholder 8">
            <a:extLst>
              <a:ext uri="{FF2B5EF4-FFF2-40B4-BE49-F238E27FC236}">
                <a16:creationId xmlns:a16="http://schemas.microsoft.com/office/drawing/2014/main" id="{8A530BE2-E532-FC68-C82B-2209635239E3}"/>
              </a:ext>
            </a:extLst>
          </p:cNvPr>
          <p:cNvSpPr txBox="1">
            <a:spLocks/>
          </p:cNvSpPr>
          <p:nvPr/>
        </p:nvSpPr>
        <p:spPr>
          <a:xfrm>
            <a:off x="1390650" y="2417412"/>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840</a:t>
            </a:r>
            <a:endParaRPr lang="en-LV" dirty="0"/>
          </a:p>
        </p:txBody>
      </p:sp>
      <p:sp>
        <p:nvSpPr>
          <p:cNvPr id="32" name="Text Placeholder 9">
            <a:extLst>
              <a:ext uri="{FF2B5EF4-FFF2-40B4-BE49-F238E27FC236}">
                <a16:creationId xmlns:a16="http://schemas.microsoft.com/office/drawing/2014/main" id="{2FF50578-1612-82FA-D76A-1BE554959FD4}"/>
              </a:ext>
            </a:extLst>
          </p:cNvPr>
          <p:cNvSpPr txBox="1">
            <a:spLocks/>
          </p:cNvSpPr>
          <p:nvPr/>
        </p:nvSpPr>
        <p:spPr>
          <a:xfrm>
            <a:off x="8891830" y="2417412"/>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a:t>91%</a:t>
            </a:r>
            <a:endParaRPr lang="en-LV" dirty="0"/>
          </a:p>
        </p:txBody>
      </p:sp>
      <p:sp>
        <p:nvSpPr>
          <p:cNvPr id="33" name="Text Placeholder 10">
            <a:extLst>
              <a:ext uri="{FF2B5EF4-FFF2-40B4-BE49-F238E27FC236}">
                <a16:creationId xmlns:a16="http://schemas.microsoft.com/office/drawing/2014/main" id="{E63E692B-663D-A930-B91D-4E8CD12F44CB}"/>
              </a:ext>
            </a:extLst>
          </p:cNvPr>
          <p:cNvSpPr txBox="1">
            <a:spLocks/>
          </p:cNvSpPr>
          <p:nvPr/>
        </p:nvSpPr>
        <p:spPr>
          <a:xfrm>
            <a:off x="16377512" y="2417412"/>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a:t>77</a:t>
            </a:r>
            <a:endParaRPr lang="en-LV" dirty="0"/>
          </a:p>
        </p:txBody>
      </p:sp>
      <p:sp>
        <p:nvSpPr>
          <p:cNvPr id="34" name="Text Placeholder 2">
            <a:extLst>
              <a:ext uri="{FF2B5EF4-FFF2-40B4-BE49-F238E27FC236}">
                <a16:creationId xmlns:a16="http://schemas.microsoft.com/office/drawing/2014/main" id="{8E18A946-19CA-A933-BDCC-8A0E7B538407}"/>
              </a:ext>
            </a:extLst>
          </p:cNvPr>
          <p:cNvSpPr txBox="1">
            <a:spLocks/>
          </p:cNvSpPr>
          <p:nvPr/>
        </p:nvSpPr>
        <p:spPr>
          <a:xfrm>
            <a:off x="11550126" y="454782"/>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tx1"/>
                </a:solidFill>
              </a:rPr>
              <a:t>Personālsastāvs</a:t>
            </a:r>
            <a:endParaRPr lang="en-LV" dirty="0">
              <a:solidFill>
                <a:schemeClr val="tx1"/>
              </a:solidFill>
            </a:endParaRPr>
          </a:p>
          <a:p>
            <a:pPr hangingPunct="1"/>
            <a:endParaRPr lang="en-LV" dirty="0"/>
          </a:p>
        </p:txBody>
      </p:sp>
      <p:graphicFrame>
        <p:nvGraphicFramePr>
          <p:cNvPr id="35" name="Диаграмма 18">
            <a:extLst>
              <a:ext uri="{FF2B5EF4-FFF2-40B4-BE49-F238E27FC236}">
                <a16:creationId xmlns:a16="http://schemas.microsoft.com/office/drawing/2014/main" id="{5120DF27-66BA-FA7A-3CDD-F9FA39309897}"/>
              </a:ext>
            </a:extLst>
          </p:cNvPr>
          <p:cNvGraphicFramePr>
            <a:graphicFrameLocks/>
          </p:cNvGraphicFramePr>
          <p:nvPr>
            <p:extLst>
              <p:ext uri="{D42A27DB-BD31-4B8C-83A1-F6EECF244321}">
                <p14:modId xmlns:p14="http://schemas.microsoft.com/office/powerpoint/2010/main" val="409091004"/>
              </p:ext>
            </p:extLst>
          </p:nvPr>
        </p:nvGraphicFramePr>
        <p:xfrm>
          <a:off x="34190" y="5676900"/>
          <a:ext cx="8432800" cy="80656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6" name="Diagramma 35">
            <a:extLst>
              <a:ext uri="{FF2B5EF4-FFF2-40B4-BE49-F238E27FC236}">
                <a16:creationId xmlns:a16="http://schemas.microsoft.com/office/drawing/2014/main" id="{F724AD3E-A46C-7E52-0D08-A3F2712D9292}"/>
              </a:ext>
            </a:extLst>
          </p:cNvPr>
          <p:cNvGraphicFramePr/>
          <p:nvPr>
            <p:extLst>
              <p:ext uri="{D42A27DB-BD31-4B8C-83A1-F6EECF244321}">
                <p14:modId xmlns:p14="http://schemas.microsoft.com/office/powerpoint/2010/main" val="3606021646"/>
              </p:ext>
            </p:extLst>
          </p:nvPr>
        </p:nvGraphicFramePr>
        <p:xfrm>
          <a:off x="8164513" y="7204963"/>
          <a:ext cx="8128000" cy="5213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iagramma 36">
            <a:extLst>
              <a:ext uri="{FF2B5EF4-FFF2-40B4-BE49-F238E27FC236}">
                <a16:creationId xmlns:a16="http://schemas.microsoft.com/office/drawing/2014/main" id="{61D431D9-DF3E-C89D-BBB4-026D3F8664BA}"/>
              </a:ext>
            </a:extLst>
          </p:cNvPr>
          <p:cNvGraphicFramePr/>
          <p:nvPr>
            <p:extLst>
              <p:ext uri="{D42A27DB-BD31-4B8C-83A1-F6EECF244321}">
                <p14:modId xmlns:p14="http://schemas.microsoft.com/office/powerpoint/2010/main" val="3612490836"/>
              </p:ext>
            </p:extLst>
          </p:nvPr>
        </p:nvGraphicFramePr>
        <p:xfrm>
          <a:off x="15878259" y="7326557"/>
          <a:ext cx="8128000" cy="5213809"/>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1">
            <a:extLst>
              <a:ext uri="{FF2B5EF4-FFF2-40B4-BE49-F238E27FC236}">
                <a16:creationId xmlns:a16="http://schemas.microsoft.com/office/drawing/2014/main" id="{A876FDDE-DCA0-BC63-11F0-F0F507C92110}"/>
              </a:ext>
            </a:extLst>
          </p:cNvPr>
          <p:cNvSpPr txBox="1">
            <a:spLocks/>
          </p:cNvSpPr>
          <p:nvPr/>
        </p:nvSpPr>
        <p:spPr>
          <a:xfrm>
            <a:off x="1543050" y="1322389"/>
            <a:ext cx="10837863" cy="642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00000"/>
              </a:lnSpc>
              <a:spcBef>
                <a:spcPts val="0"/>
              </a:spcBef>
              <a:spcAft>
                <a:spcPts val="0"/>
              </a:spcAft>
              <a:buClrTx/>
              <a:buSzTx/>
              <a:buFontTx/>
              <a:buNone/>
              <a:tabLst/>
              <a:defRPr sz="2200" b="1" i="0" u="none" strike="noStrike" cap="none" spc="220" baseline="0">
                <a:solidFill>
                  <a:schemeClr val="tx1">
                    <a:alpha val="50000"/>
                  </a:schemeClr>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2022. gada darba rezultātu pārskats</a:t>
            </a:r>
            <a:endParaRPr lang="en-LV" dirty="0"/>
          </a:p>
        </p:txBody>
      </p:sp>
    </p:spTree>
    <p:extLst>
      <p:ext uri="{BB962C8B-B14F-4D97-AF65-F5344CB8AC3E}">
        <p14:creationId xmlns:p14="http://schemas.microsoft.com/office/powerpoint/2010/main" val="169085909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07BFB8A-E59C-8A96-E04E-8DA58090245D}"/>
              </a:ext>
            </a:extLst>
          </p:cNvPr>
          <p:cNvSpPr>
            <a:spLocks noGrp="1"/>
          </p:cNvSpPr>
          <p:nvPr>
            <p:ph type="body" sz="quarter" idx="23"/>
          </p:nvPr>
        </p:nvSpPr>
        <p:spPr>
          <a:xfrm>
            <a:off x="13234737" y="2457770"/>
            <a:ext cx="10400870" cy="2210480"/>
          </a:xfrm>
        </p:spPr>
        <p:txBody>
          <a:bodyPr>
            <a:normAutofit/>
          </a:bodyPr>
          <a:lstStyle/>
          <a:p>
            <a:r>
              <a:rPr lang="lv-LV" dirty="0"/>
              <a:t>2022. gadā RPP darbinieku trūkums 9%. </a:t>
            </a:r>
          </a:p>
          <a:p>
            <a:r>
              <a:rPr lang="lv-LV" dirty="0"/>
              <a:t>Darbinieku skaits, kuri pārtrauca darba attiecības, krities līdz pēdējo gadu vidējam līmenim. </a:t>
            </a:r>
          </a:p>
          <a:p>
            <a:r>
              <a:rPr lang="lv-LV" dirty="0"/>
              <a:t>Pārbaudes laikā aptuveni 21% no </a:t>
            </a:r>
            <a:r>
              <a:rPr lang="lv-LV" dirty="0" err="1"/>
              <a:t>jaunpieņemtajiem</a:t>
            </a:r>
            <a:r>
              <a:rPr lang="lv-LV" dirty="0"/>
              <a:t> darbiniekiem pārtrauc darba tiesiskās attiecības, darba specifikas dēļ.</a:t>
            </a:r>
            <a:endParaRPr lang="en-LV" dirty="0"/>
          </a:p>
          <a:p>
            <a:endParaRPr lang="en-LV" dirty="0"/>
          </a:p>
        </p:txBody>
      </p:sp>
      <p:sp>
        <p:nvSpPr>
          <p:cNvPr id="6" name="Text Placeholder 2">
            <a:extLst>
              <a:ext uri="{FF2B5EF4-FFF2-40B4-BE49-F238E27FC236}">
                <a16:creationId xmlns:a16="http://schemas.microsoft.com/office/drawing/2014/main" id="{1C458E93-1CBD-7979-254D-97DEECAF8BAD}"/>
              </a:ext>
            </a:extLst>
          </p:cNvPr>
          <p:cNvSpPr txBox="1">
            <a:spLocks/>
          </p:cNvSpPr>
          <p:nvPr/>
        </p:nvSpPr>
        <p:spPr>
          <a:xfrm>
            <a:off x="11207226" y="457611"/>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Personālsastāva trūkums</a:t>
            </a:r>
            <a:endParaRPr lang="en-LV" dirty="0"/>
          </a:p>
        </p:txBody>
      </p:sp>
      <p:graphicFrame>
        <p:nvGraphicFramePr>
          <p:cNvPr id="7" name="Diagramma 6">
            <a:extLst>
              <a:ext uri="{FF2B5EF4-FFF2-40B4-BE49-F238E27FC236}">
                <a16:creationId xmlns:a16="http://schemas.microsoft.com/office/drawing/2014/main" id="{B5F2B069-D5D8-1AEF-6518-B48D408CBE09}"/>
              </a:ext>
            </a:extLst>
          </p:cNvPr>
          <p:cNvGraphicFramePr/>
          <p:nvPr>
            <p:extLst>
              <p:ext uri="{D42A27DB-BD31-4B8C-83A1-F6EECF244321}">
                <p14:modId xmlns:p14="http://schemas.microsoft.com/office/powerpoint/2010/main" val="1390725586"/>
              </p:ext>
            </p:extLst>
          </p:nvPr>
        </p:nvGraphicFramePr>
        <p:xfrm>
          <a:off x="12567990" y="5589289"/>
          <a:ext cx="11511210" cy="80012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ma 7">
            <a:extLst>
              <a:ext uri="{FF2B5EF4-FFF2-40B4-BE49-F238E27FC236}">
                <a16:creationId xmlns:a16="http://schemas.microsoft.com/office/drawing/2014/main" id="{3C26A900-3286-4E4B-5385-104CC7427038}"/>
              </a:ext>
            </a:extLst>
          </p:cNvPr>
          <p:cNvGraphicFramePr/>
          <p:nvPr>
            <p:extLst>
              <p:ext uri="{D42A27DB-BD31-4B8C-83A1-F6EECF244321}">
                <p14:modId xmlns:p14="http://schemas.microsoft.com/office/powerpoint/2010/main" val="3920687906"/>
              </p:ext>
            </p:extLst>
          </p:nvPr>
        </p:nvGraphicFramePr>
        <p:xfrm>
          <a:off x="748393" y="1726356"/>
          <a:ext cx="11443607" cy="3856296"/>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 Placeholder 3">
            <a:extLst>
              <a:ext uri="{FF2B5EF4-FFF2-40B4-BE49-F238E27FC236}">
                <a16:creationId xmlns:a16="http://schemas.microsoft.com/office/drawing/2014/main" id="{AE3C93AE-CCAD-3155-81AF-730C300F214E}"/>
              </a:ext>
            </a:extLst>
          </p:cNvPr>
          <p:cNvSpPr txBox="1">
            <a:spLocks/>
          </p:cNvSpPr>
          <p:nvPr/>
        </p:nvSpPr>
        <p:spPr>
          <a:xfrm>
            <a:off x="481263" y="5606717"/>
            <a:ext cx="11710736" cy="81814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fontScale="85000" lnSpcReduction="20000"/>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Darbinieku piesaistes, noturēšanas pasākumi:</a:t>
            </a:r>
          </a:p>
          <a:p>
            <a:pPr marL="457200" indent="-457200" hangingPunct="1">
              <a:spcAft>
                <a:spcPts val="200"/>
              </a:spcAft>
              <a:buFont typeface="+mj-lt"/>
              <a:buAutoNum type="arabicPeriod"/>
            </a:pPr>
            <a:r>
              <a:rPr lang="lv-LV" sz="2400" dirty="0"/>
              <a:t>Jaunajiem darbiniekiem, uzsākot darba tiesiskās attiecības, alga tiek noteikta atbilstoši minimālajai mēnešalgas likmei saskaņā ar Rīgas </a:t>
            </a:r>
            <a:r>
              <a:rPr lang="lv-LV" sz="2400" dirty="0" err="1"/>
              <a:t>valstspilsētas</a:t>
            </a:r>
            <a:r>
              <a:rPr lang="lv-LV" sz="2400" dirty="0"/>
              <a:t> pašvaldības darbinieku darba samaksas nolikumu, ievērojot noteikto algu grupu (kārtībnieks/kārtībnieks-glābējs 7. algu grupa) 842</a:t>
            </a:r>
            <a:r>
              <a:rPr lang="lv-LV" sz="2400" i="1" dirty="0"/>
              <a:t> </a:t>
            </a:r>
            <a:r>
              <a:rPr lang="lv-LV" sz="2400" i="1" dirty="0" err="1"/>
              <a:t>euro</a:t>
            </a:r>
            <a:r>
              <a:rPr lang="lv-LV" sz="2400" dirty="0"/>
              <a:t>, nākamā algas pārskatīšana notiek pēc pirmā nostrādātā gada; turpmāk algas pārskatīšana notiek vienu reizi divos gados atbilstoši kārtējās atestācijas rezultātiem.</a:t>
            </a:r>
          </a:p>
          <a:p>
            <a:pPr marL="457200" indent="-457200" hangingPunct="1">
              <a:spcAft>
                <a:spcPts val="200"/>
              </a:spcAft>
              <a:buFont typeface="+mj-lt"/>
              <a:buAutoNum type="arabicPeriod"/>
            </a:pPr>
            <a:r>
              <a:rPr lang="lv-LV" sz="2400" dirty="0"/>
              <a:t>No 01.01.2023., nosakot mēnešalgas apmēru, tiek ņemts vērā darba stāžs: darbiniekiem ar likumā “Par policiju” noteiktajām pilnvarām – kopējais stāžs RPP, darbiniekiem bez likumā “Par policiju” noteiktajām pilnvarām – kopējais stāžs Rīgas </a:t>
            </a:r>
            <a:r>
              <a:rPr lang="lv-LV" sz="2400" dirty="0" err="1"/>
              <a:t>valstspilsētas</a:t>
            </a:r>
            <a:r>
              <a:rPr lang="lv-LV" sz="2400" dirty="0"/>
              <a:t> pašvaldībā.</a:t>
            </a:r>
          </a:p>
          <a:p>
            <a:pPr marL="457200" indent="-457200" hangingPunct="1">
              <a:spcAft>
                <a:spcPts val="200"/>
              </a:spcAft>
              <a:buFont typeface="+mj-lt"/>
              <a:buAutoNum type="arabicPeriod"/>
            </a:pPr>
            <a:r>
              <a:rPr lang="lv-LV" sz="2400" dirty="0"/>
              <a:t>Amata vietas tiek sludinātas iekšējos un ārējos konkursos – vietnē </a:t>
            </a:r>
            <a:r>
              <a:rPr lang="lv-LV" sz="2400" dirty="0" err="1"/>
              <a:t>Facebook</a:t>
            </a:r>
            <a:r>
              <a:rPr lang="lv-LV" sz="2400" dirty="0"/>
              <a:t>, Rīgas valstspilsētas pašvaldības un RPP mājas lapā, Nodarbinātības valsts aģentūras mājas lapā, notiek sadarbība ar karjeras vietni prakse.lv, piedalāmies karjeras dienās, uzrunājam 12. klašu skolēnus un profesionālo izglītības iestāžu studentus u.tml.</a:t>
            </a:r>
          </a:p>
          <a:p>
            <a:pPr marL="457200" indent="-457200" hangingPunct="1">
              <a:spcAft>
                <a:spcPts val="200"/>
              </a:spcAft>
              <a:buFont typeface="+mj-lt"/>
              <a:buAutoNum type="arabicPeriod"/>
            </a:pPr>
            <a:r>
              <a:rPr lang="lv-LV" sz="2400" dirty="0"/>
              <a:t>Pēc 1 nostrādāta gada tiek izmaksāts garantēts atvaļinājuma pabalsts 25% apmērā un pēc 3 nostrādātiem gadiem 50% apmērā no mēnešalgas ikvienam darbiniekam, kuram nav spēkā esošu disciplinārsodu.</a:t>
            </a:r>
          </a:p>
          <a:p>
            <a:pPr marL="457200" indent="-457200" hangingPunct="1">
              <a:spcAft>
                <a:spcPts val="200"/>
              </a:spcAft>
              <a:buFont typeface="+mj-lt"/>
              <a:buAutoNum type="arabicPeriod"/>
            </a:pPr>
            <a:r>
              <a:rPr lang="lv-LV" sz="2400" dirty="0"/>
              <a:t>Veselības apdrošināšanas polisi saņem ikviens darbinieks pēc darba tiesisko attiecību uzsākšanas.</a:t>
            </a:r>
          </a:p>
          <a:p>
            <a:pPr marL="457200" indent="-457200" hangingPunct="1">
              <a:spcAft>
                <a:spcPts val="200"/>
              </a:spcAft>
              <a:buFont typeface="+mj-lt"/>
              <a:buAutoNum type="arabicPeriod"/>
            </a:pPr>
            <a:r>
              <a:rPr lang="lv-LV" sz="2400" dirty="0"/>
              <a:t>Darbiniekiem tiek piedāvāts neierobežoti apmeklēt sporta un tuvcīņu zāles, šautuvi un peldbaseinu.</a:t>
            </a:r>
          </a:p>
          <a:p>
            <a:pPr marL="457200" indent="-457200" hangingPunct="1">
              <a:spcAft>
                <a:spcPts val="200"/>
              </a:spcAft>
              <a:buFont typeface="+mj-lt"/>
              <a:buAutoNum type="arabicPeriod"/>
            </a:pPr>
            <a:r>
              <a:rPr lang="lv-LV" sz="2400" dirty="0"/>
              <a:t>Naudas balvas (nepārsniedzot mēnešalgas apmēru) un prēmijas (līdz 75% apmērā no mēnešalgas) izmaksa.</a:t>
            </a:r>
          </a:p>
          <a:p>
            <a:pPr marL="457200" indent="-457200" hangingPunct="1">
              <a:spcAft>
                <a:spcPts val="200"/>
              </a:spcAft>
              <a:buFont typeface="+mj-lt"/>
              <a:buAutoNum type="arabicPeriod"/>
            </a:pPr>
            <a:r>
              <a:rPr lang="lv-LV" sz="2400" dirty="0"/>
              <a:t>Attālināta darba iespējas atbalsta funkciju veicējiem.</a:t>
            </a:r>
          </a:p>
          <a:p>
            <a:pPr marL="457200" indent="-457200" hangingPunct="1">
              <a:spcAft>
                <a:spcPts val="200"/>
              </a:spcAft>
              <a:buFont typeface="+mj-lt"/>
              <a:buAutoNum type="arabicPeriod"/>
            </a:pPr>
            <a:r>
              <a:rPr lang="lv-LV" sz="2400" dirty="0"/>
              <a:t>Psiholoģiskā atbalsta saņemšanas iespējas.</a:t>
            </a:r>
            <a:endParaRPr lang="en-LV" sz="2400" dirty="0"/>
          </a:p>
        </p:txBody>
      </p:sp>
      <p:sp>
        <p:nvSpPr>
          <p:cNvPr id="10" name="Text Placeholder 1">
            <a:extLst>
              <a:ext uri="{FF2B5EF4-FFF2-40B4-BE49-F238E27FC236}">
                <a16:creationId xmlns:a16="http://schemas.microsoft.com/office/drawing/2014/main" id="{6F507E93-A7D8-C5DA-A904-FC5AD778A82C}"/>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p:txBody>
      </p:sp>
    </p:spTree>
    <p:extLst>
      <p:ext uri="{BB962C8B-B14F-4D97-AF65-F5344CB8AC3E}">
        <p14:creationId xmlns:p14="http://schemas.microsoft.com/office/powerpoint/2010/main" val="93001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D6CA0-7EBF-A54C-BD3D-57873B92CB31}"/>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7C2E3DDE-F14D-BAAE-DDF7-B3802B115181}"/>
              </a:ext>
            </a:extLst>
          </p:cNvPr>
          <p:cNvSpPr>
            <a:spLocks noGrp="1"/>
          </p:cNvSpPr>
          <p:nvPr>
            <p:ph type="body" sz="quarter" idx="24"/>
          </p:nvPr>
        </p:nvSpPr>
        <p:spPr/>
        <p:txBody>
          <a:bodyPr/>
          <a:lstStyle/>
          <a:p>
            <a:r>
              <a:rPr lang="lv-LV" dirty="0"/>
              <a:t>vidējā vai vidējā profesionālā izglītība</a:t>
            </a:r>
            <a:endParaRPr lang="en-LV" dirty="0"/>
          </a:p>
        </p:txBody>
      </p:sp>
      <p:sp>
        <p:nvSpPr>
          <p:cNvPr id="4" name="Text Placeholder 3">
            <a:extLst>
              <a:ext uri="{FF2B5EF4-FFF2-40B4-BE49-F238E27FC236}">
                <a16:creationId xmlns:a16="http://schemas.microsoft.com/office/drawing/2014/main" id="{D878F093-40BD-0CFB-1E7F-03DCDB9EF023}"/>
              </a:ext>
            </a:extLst>
          </p:cNvPr>
          <p:cNvSpPr>
            <a:spLocks noGrp="1"/>
          </p:cNvSpPr>
          <p:nvPr>
            <p:ph type="body" sz="quarter" idx="25"/>
          </p:nvPr>
        </p:nvSpPr>
        <p:spPr/>
        <p:txBody>
          <a:bodyPr/>
          <a:lstStyle/>
          <a:p>
            <a:r>
              <a:rPr lang="lv-LV" dirty="0"/>
              <a:t>augstākā izglītība</a:t>
            </a:r>
            <a:endParaRPr lang="en-LV" dirty="0"/>
          </a:p>
        </p:txBody>
      </p:sp>
      <p:sp>
        <p:nvSpPr>
          <p:cNvPr id="5" name="Text Placeholder 4">
            <a:extLst>
              <a:ext uri="{FF2B5EF4-FFF2-40B4-BE49-F238E27FC236}">
                <a16:creationId xmlns:a16="http://schemas.microsoft.com/office/drawing/2014/main" id="{EE886BC5-BF7B-BE7B-31D6-C05B3F68AABB}"/>
              </a:ext>
            </a:extLst>
          </p:cNvPr>
          <p:cNvSpPr>
            <a:spLocks noGrp="1"/>
          </p:cNvSpPr>
          <p:nvPr>
            <p:ph type="body" sz="quarter" idx="26"/>
          </p:nvPr>
        </p:nvSpPr>
        <p:spPr/>
        <p:txBody>
          <a:bodyPr/>
          <a:lstStyle/>
          <a:p>
            <a:r>
              <a:rPr lang="lv-LV" dirty="0"/>
              <a:t>maģistra grāds </a:t>
            </a:r>
            <a:endParaRPr lang="en-LV" dirty="0"/>
          </a:p>
        </p:txBody>
      </p:sp>
      <p:sp>
        <p:nvSpPr>
          <p:cNvPr id="9" name="Text Placeholder 8">
            <a:extLst>
              <a:ext uri="{FF2B5EF4-FFF2-40B4-BE49-F238E27FC236}">
                <a16:creationId xmlns:a16="http://schemas.microsoft.com/office/drawing/2014/main" id="{88955BF0-BAD0-A96B-2AF4-411CAA271122}"/>
              </a:ext>
            </a:extLst>
          </p:cNvPr>
          <p:cNvSpPr>
            <a:spLocks noGrp="1"/>
          </p:cNvSpPr>
          <p:nvPr>
            <p:ph type="body" sz="quarter" idx="29"/>
          </p:nvPr>
        </p:nvSpPr>
        <p:spPr/>
        <p:txBody>
          <a:bodyPr/>
          <a:lstStyle/>
          <a:p>
            <a:r>
              <a:rPr lang="lv-LV" dirty="0"/>
              <a:t>57%</a:t>
            </a:r>
            <a:endParaRPr lang="en-LV" dirty="0"/>
          </a:p>
        </p:txBody>
      </p:sp>
      <p:sp>
        <p:nvSpPr>
          <p:cNvPr id="10" name="Text Placeholder 9">
            <a:extLst>
              <a:ext uri="{FF2B5EF4-FFF2-40B4-BE49-F238E27FC236}">
                <a16:creationId xmlns:a16="http://schemas.microsoft.com/office/drawing/2014/main" id="{DBCBFB91-597E-F7AF-341A-7B76B9C8E060}"/>
              </a:ext>
            </a:extLst>
          </p:cNvPr>
          <p:cNvSpPr>
            <a:spLocks noGrp="1"/>
          </p:cNvSpPr>
          <p:nvPr>
            <p:ph type="body" sz="quarter" idx="30"/>
          </p:nvPr>
        </p:nvSpPr>
        <p:spPr/>
        <p:txBody>
          <a:bodyPr/>
          <a:lstStyle/>
          <a:p>
            <a:r>
              <a:rPr lang="lv-LV" dirty="0"/>
              <a:t>43%</a:t>
            </a:r>
            <a:endParaRPr lang="en-LV" dirty="0"/>
          </a:p>
        </p:txBody>
      </p:sp>
      <p:sp>
        <p:nvSpPr>
          <p:cNvPr id="11" name="Text Placeholder 10">
            <a:extLst>
              <a:ext uri="{FF2B5EF4-FFF2-40B4-BE49-F238E27FC236}">
                <a16:creationId xmlns:a16="http://schemas.microsoft.com/office/drawing/2014/main" id="{767ECAF3-CA51-DE13-DE77-6EFB2B9D733E}"/>
              </a:ext>
            </a:extLst>
          </p:cNvPr>
          <p:cNvSpPr>
            <a:spLocks noGrp="1"/>
          </p:cNvSpPr>
          <p:nvPr>
            <p:ph type="body" sz="quarter" idx="31"/>
          </p:nvPr>
        </p:nvSpPr>
        <p:spPr/>
        <p:txBody>
          <a:bodyPr/>
          <a:lstStyle/>
          <a:p>
            <a:r>
              <a:rPr lang="lv-LV" dirty="0"/>
              <a:t>8%</a:t>
            </a:r>
            <a:endParaRPr lang="en-LV" dirty="0"/>
          </a:p>
        </p:txBody>
      </p:sp>
      <p:sp>
        <p:nvSpPr>
          <p:cNvPr id="13" name="Text Placeholder 2">
            <a:extLst>
              <a:ext uri="{FF2B5EF4-FFF2-40B4-BE49-F238E27FC236}">
                <a16:creationId xmlns:a16="http://schemas.microsoft.com/office/drawing/2014/main" id="{672ECE3E-D144-74F3-4951-7F6B1324256E}"/>
              </a:ext>
            </a:extLst>
          </p:cNvPr>
          <p:cNvSpPr txBox="1">
            <a:spLocks/>
          </p:cNvSpPr>
          <p:nvPr/>
        </p:nvSpPr>
        <p:spPr>
          <a:xfrm>
            <a:off x="11550126" y="429303"/>
            <a:ext cx="12428381" cy="13062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tx1"/>
                </a:solidFill>
              </a:rPr>
              <a:t>Personālsastāva izglītības līmenis</a:t>
            </a:r>
            <a:endParaRPr lang="en-LV" dirty="0">
              <a:solidFill>
                <a:schemeClr val="tx1"/>
              </a:solidFill>
            </a:endParaRPr>
          </a:p>
        </p:txBody>
      </p:sp>
      <p:graphicFrame>
        <p:nvGraphicFramePr>
          <p:cNvPr id="18" name="Diagramma 17">
            <a:extLst>
              <a:ext uri="{FF2B5EF4-FFF2-40B4-BE49-F238E27FC236}">
                <a16:creationId xmlns:a16="http://schemas.microsoft.com/office/drawing/2014/main" id="{C5D4E299-E900-428E-5E8E-DDD748C1FD6C}"/>
              </a:ext>
            </a:extLst>
          </p:cNvPr>
          <p:cNvGraphicFramePr/>
          <p:nvPr>
            <p:extLst>
              <p:ext uri="{D42A27DB-BD31-4B8C-83A1-F6EECF244321}">
                <p14:modId xmlns:p14="http://schemas.microsoft.com/office/powerpoint/2010/main" val="862461508"/>
              </p:ext>
            </p:extLst>
          </p:nvPr>
        </p:nvGraphicFramePr>
        <p:xfrm>
          <a:off x="545576" y="6000750"/>
          <a:ext cx="23666974" cy="62759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1889622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01.05.2019.</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01.02.2022.</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a:xfrm>
            <a:off x="16377512" y="2417412"/>
            <a:ext cx="7228446" cy="1487838"/>
          </a:xfrm>
        </p:spPr>
        <p:txBody>
          <a:bodyPr>
            <a:normAutofit fontScale="92500"/>
          </a:bodyPr>
          <a:lstStyle/>
          <a:p>
            <a:r>
              <a:rPr lang="lv-LV" dirty="0"/>
              <a:t>01.07/08.2022.</a:t>
            </a:r>
            <a:endParaRPr lang="en-LV" dirty="0"/>
          </a:p>
        </p:txBody>
      </p:sp>
      <p:graphicFrame>
        <p:nvGraphicFramePr>
          <p:cNvPr id="12" name="Tabula 11">
            <a:extLst>
              <a:ext uri="{FF2B5EF4-FFF2-40B4-BE49-F238E27FC236}">
                <a16:creationId xmlns:a16="http://schemas.microsoft.com/office/drawing/2014/main" id="{CC11894F-F9EF-1729-7153-8BC79EF86066}"/>
              </a:ext>
            </a:extLst>
          </p:cNvPr>
          <p:cNvGraphicFramePr>
            <a:graphicFrameLocks noGrp="1"/>
          </p:cNvGraphicFramePr>
          <p:nvPr>
            <p:extLst>
              <p:ext uri="{D42A27DB-BD31-4B8C-83A1-F6EECF244321}">
                <p14:modId xmlns:p14="http://schemas.microsoft.com/office/powerpoint/2010/main" val="2915679004"/>
              </p:ext>
            </p:extLst>
          </p:nvPr>
        </p:nvGraphicFramePr>
        <p:xfrm>
          <a:off x="1390650" y="3999847"/>
          <a:ext cx="6381750" cy="3600001"/>
        </p:xfrm>
        <a:graphic>
          <a:graphicData uri="http://schemas.openxmlformats.org/drawingml/2006/table">
            <a:tbl>
              <a:tblPr firstRow="1">
                <a:tableStyleId>{33BA23B1-9221-436E-865A-0063620EA4FD}</a:tableStyleId>
              </a:tblPr>
              <a:tblGrid>
                <a:gridCol w="2862324">
                  <a:extLst>
                    <a:ext uri="{9D8B030D-6E8A-4147-A177-3AD203B41FA5}">
                      <a16:colId xmlns:a16="http://schemas.microsoft.com/office/drawing/2014/main" val="3911176980"/>
                    </a:ext>
                  </a:extLst>
                </a:gridCol>
                <a:gridCol w="1723884">
                  <a:extLst>
                    <a:ext uri="{9D8B030D-6E8A-4147-A177-3AD203B41FA5}">
                      <a16:colId xmlns:a16="http://schemas.microsoft.com/office/drawing/2014/main" val="2973653560"/>
                    </a:ext>
                  </a:extLst>
                </a:gridCol>
                <a:gridCol w="1795542">
                  <a:extLst>
                    <a:ext uri="{9D8B030D-6E8A-4147-A177-3AD203B41FA5}">
                      <a16:colId xmlns:a16="http://schemas.microsoft.com/office/drawing/2014/main" val="691145845"/>
                    </a:ext>
                  </a:extLst>
                </a:gridCol>
              </a:tblGrid>
              <a:tr h="1083067">
                <a:tc>
                  <a:txBody>
                    <a:bodyPr/>
                    <a:lstStyle/>
                    <a:p>
                      <a:pPr>
                        <a:lnSpc>
                          <a:spcPct val="107000"/>
                        </a:lnSpc>
                        <a:spcAft>
                          <a:spcPts val="800"/>
                        </a:spcAft>
                      </a:pPr>
                      <a:r>
                        <a:rPr lang="lv-LV" sz="1800" dirty="0">
                          <a:effectLst>
                            <a:outerShdw blurRad="38100" dist="38100" dir="2700000" algn="tl">
                              <a:srgbClr val="000000">
                                <a:alpha val="43137"/>
                              </a:srgbClr>
                            </a:outerShdw>
                          </a:effectLst>
                        </a:rPr>
                        <a:t>Amats</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01.01.2019.</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01.05.2019.</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extLst>
                  <a:ext uri="{0D108BD9-81ED-4DB2-BD59-A6C34878D82A}">
                    <a16:rowId xmlns:a16="http://schemas.microsoft.com/office/drawing/2014/main" val="3312437773"/>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kārtībnieks</a:t>
                      </a:r>
                      <a:br>
                        <a:rPr lang="lv-LV" sz="1600" dirty="0">
                          <a:effectLst>
                            <a:outerShdw blurRad="38100" dist="38100" dir="2700000" algn="tl">
                              <a:srgbClr val="000000">
                                <a:alpha val="43137"/>
                              </a:srgbClr>
                            </a:outerShdw>
                          </a:effectLst>
                        </a:rPr>
                      </a:br>
                      <a:r>
                        <a:rPr lang="lv-LV" sz="1600" dirty="0">
                          <a:effectLst>
                            <a:outerShdw blurRad="38100" dist="38100" dir="2700000" algn="tl">
                              <a:srgbClr val="000000">
                                <a:alpha val="43137"/>
                              </a:srgbClr>
                            </a:outerShdw>
                          </a:effectLst>
                        </a:rPr>
                        <a:t>kārtībnieks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effectLst/>
                        </a:rPr>
                        <a:t>535 € – 850 €</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635 €</a:t>
                      </a:r>
                      <a:r>
                        <a:rPr lang="lv-LV" sz="1800" b="1" dirty="0">
                          <a:effectLst/>
                        </a:rPr>
                        <a:t> - 850 </a:t>
                      </a:r>
                      <a:r>
                        <a:rPr lang="lv-LV" sz="1600" b="1" dirty="0">
                          <a:effectLst/>
                        </a:rPr>
                        <a:t>€</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5962529"/>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inspektors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effectLst/>
                        </a:rPr>
                        <a:t>651 € - 978 </a:t>
                      </a:r>
                      <a:r>
                        <a:rPr lang="lv-LV" sz="1600" b="1" dirty="0">
                          <a:effectLst/>
                        </a:rPr>
                        <a:t>€</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657€ - 1028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56685"/>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vecākais inspektors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effectLst/>
                        </a:rPr>
                        <a:t>651 € - 978 </a:t>
                      </a:r>
                      <a:r>
                        <a:rPr lang="lv-LV" sz="1600" b="1" dirty="0">
                          <a:effectLst/>
                        </a:rPr>
                        <a:t>€</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700 € -1095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1687581"/>
                  </a:ext>
                </a:extLst>
              </a:tr>
            </a:tbl>
          </a:graphicData>
        </a:graphic>
      </p:graphicFrame>
      <p:sp>
        <p:nvSpPr>
          <p:cNvPr id="13" name="Text Placeholder 2">
            <a:extLst>
              <a:ext uri="{FF2B5EF4-FFF2-40B4-BE49-F238E27FC236}">
                <a16:creationId xmlns:a16="http://schemas.microsoft.com/office/drawing/2014/main" id="{6529EBAE-B2E4-B48C-4512-FCF1F915D9D0}"/>
              </a:ext>
            </a:extLst>
          </p:cNvPr>
          <p:cNvSpPr txBox="1">
            <a:spLocks/>
          </p:cNvSpPr>
          <p:nvPr/>
        </p:nvSpPr>
        <p:spPr>
          <a:xfrm>
            <a:off x="11399730"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Atalgojuma izmaiņas</a:t>
            </a:r>
            <a:endParaRPr lang="en-LV" dirty="0"/>
          </a:p>
        </p:txBody>
      </p:sp>
      <p:graphicFrame>
        <p:nvGraphicFramePr>
          <p:cNvPr id="14" name="Tabula 13">
            <a:extLst>
              <a:ext uri="{FF2B5EF4-FFF2-40B4-BE49-F238E27FC236}">
                <a16:creationId xmlns:a16="http://schemas.microsoft.com/office/drawing/2014/main" id="{894106FC-1415-5495-AED2-24A2DE434C3A}"/>
              </a:ext>
            </a:extLst>
          </p:cNvPr>
          <p:cNvGraphicFramePr>
            <a:graphicFrameLocks noGrp="1"/>
          </p:cNvGraphicFramePr>
          <p:nvPr>
            <p:extLst>
              <p:ext uri="{D42A27DB-BD31-4B8C-83A1-F6EECF244321}">
                <p14:modId xmlns:p14="http://schemas.microsoft.com/office/powerpoint/2010/main" val="2504254054"/>
              </p:ext>
            </p:extLst>
          </p:nvPr>
        </p:nvGraphicFramePr>
        <p:xfrm>
          <a:off x="9863067" y="4024278"/>
          <a:ext cx="4657866" cy="3600001"/>
        </p:xfrm>
        <a:graphic>
          <a:graphicData uri="http://schemas.openxmlformats.org/drawingml/2006/table">
            <a:tbl>
              <a:tblPr firstRow="1">
                <a:tableStyleId>{33BA23B1-9221-436E-865A-0063620EA4FD}</a:tableStyleId>
              </a:tblPr>
              <a:tblGrid>
                <a:gridCol w="2862324">
                  <a:extLst>
                    <a:ext uri="{9D8B030D-6E8A-4147-A177-3AD203B41FA5}">
                      <a16:colId xmlns:a16="http://schemas.microsoft.com/office/drawing/2014/main" val="3911176980"/>
                    </a:ext>
                  </a:extLst>
                </a:gridCol>
                <a:gridCol w="1795542">
                  <a:extLst>
                    <a:ext uri="{9D8B030D-6E8A-4147-A177-3AD203B41FA5}">
                      <a16:colId xmlns:a16="http://schemas.microsoft.com/office/drawing/2014/main" val="691145845"/>
                    </a:ext>
                  </a:extLst>
                </a:gridCol>
              </a:tblGrid>
              <a:tr h="1083067">
                <a:tc>
                  <a:txBody>
                    <a:bodyPr/>
                    <a:lstStyle/>
                    <a:p>
                      <a:pPr>
                        <a:lnSpc>
                          <a:spcPct val="107000"/>
                        </a:lnSpc>
                        <a:spcAft>
                          <a:spcPts val="800"/>
                        </a:spcAft>
                      </a:pPr>
                      <a:r>
                        <a:rPr lang="lv-LV" sz="1800" dirty="0">
                          <a:effectLst>
                            <a:outerShdw blurRad="38100" dist="38100" dir="2700000" algn="tl">
                              <a:srgbClr val="000000">
                                <a:alpha val="43137"/>
                              </a:srgbClr>
                            </a:outerShdw>
                          </a:effectLst>
                        </a:rPr>
                        <a:t>Amats</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01.02.2022.</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extLst>
                  <a:ext uri="{0D108BD9-81ED-4DB2-BD59-A6C34878D82A}">
                    <a16:rowId xmlns:a16="http://schemas.microsoft.com/office/drawing/2014/main" val="3312437773"/>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kārtībnieks</a:t>
                      </a:r>
                      <a:br>
                        <a:rPr lang="lv-LV" sz="1600" dirty="0">
                          <a:effectLst>
                            <a:outerShdw blurRad="38100" dist="38100" dir="2700000" algn="tl">
                              <a:srgbClr val="000000">
                                <a:alpha val="43137"/>
                              </a:srgbClr>
                            </a:outerShdw>
                          </a:effectLst>
                        </a:rPr>
                      </a:br>
                      <a:r>
                        <a:rPr lang="lv-LV" sz="1600" dirty="0" err="1">
                          <a:effectLst>
                            <a:outerShdw blurRad="38100" dist="38100" dir="2700000" algn="tl">
                              <a:srgbClr val="000000">
                                <a:alpha val="43137"/>
                              </a:srgbClr>
                            </a:outerShdw>
                          </a:effectLst>
                        </a:rPr>
                        <a:t>kārtībnieks</a:t>
                      </a:r>
                      <a:r>
                        <a:rPr lang="lv-LV" sz="1600" dirty="0">
                          <a:effectLst>
                            <a:outerShdw blurRad="38100" dist="38100" dir="2700000" algn="tl">
                              <a:srgbClr val="000000">
                                <a:alpha val="43137"/>
                              </a:srgbClr>
                            </a:outerShdw>
                          </a:effectLst>
                        </a:rPr>
                        <a:t>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700 € - 960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5962529"/>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inspektors</a:t>
                      </a:r>
                      <a:br>
                        <a:rPr lang="lv-LV" sz="1600" dirty="0">
                          <a:effectLst>
                            <a:outerShdw blurRad="38100" dist="38100" dir="2700000" algn="tl">
                              <a:srgbClr val="000000">
                                <a:alpha val="43137"/>
                              </a:srgbClr>
                            </a:outerShdw>
                          </a:effectLst>
                        </a:rPr>
                      </a:br>
                      <a:r>
                        <a:rPr lang="lv-LV" sz="1600" dirty="0" err="1">
                          <a:effectLst>
                            <a:outerShdw blurRad="38100" dist="38100" dir="2700000" algn="tl">
                              <a:srgbClr val="000000">
                                <a:alpha val="43137"/>
                              </a:srgbClr>
                            </a:outerShdw>
                          </a:effectLst>
                        </a:rPr>
                        <a:t>inspektors</a:t>
                      </a:r>
                      <a:r>
                        <a:rPr lang="lv-LV" sz="1600" dirty="0">
                          <a:effectLst>
                            <a:outerShdw blurRad="38100" dist="38100" dir="2700000" algn="tl">
                              <a:srgbClr val="000000">
                                <a:alpha val="43137"/>
                              </a:srgbClr>
                            </a:outerShdw>
                          </a:effectLst>
                        </a:rPr>
                        <a:t>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800 €</a:t>
                      </a:r>
                      <a:r>
                        <a:rPr lang="lv-LV" sz="1800" b="1" dirty="0">
                          <a:effectLst/>
                        </a:rPr>
                        <a:t> - 1028 </a:t>
                      </a:r>
                      <a:r>
                        <a:rPr lang="lv-LV" sz="1600" b="1" dirty="0">
                          <a:effectLst/>
                        </a:rPr>
                        <a:t>€</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56685"/>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vecākais inspektors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900 €</a:t>
                      </a:r>
                      <a:r>
                        <a:rPr lang="lv-LV" sz="1800" b="1" dirty="0">
                          <a:effectLst/>
                        </a:rPr>
                        <a:t> - 1095 </a:t>
                      </a:r>
                      <a:r>
                        <a:rPr lang="lv-LV" sz="1600" b="1" dirty="0">
                          <a:effectLst/>
                        </a:rPr>
                        <a:t>€</a:t>
                      </a:r>
                      <a:endParaRPr lang="lv-LV"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1687581"/>
                  </a:ext>
                </a:extLst>
              </a:tr>
            </a:tbl>
          </a:graphicData>
        </a:graphic>
      </p:graphicFrame>
      <p:graphicFrame>
        <p:nvGraphicFramePr>
          <p:cNvPr id="15" name="Tabula 14">
            <a:extLst>
              <a:ext uri="{FF2B5EF4-FFF2-40B4-BE49-F238E27FC236}">
                <a16:creationId xmlns:a16="http://schemas.microsoft.com/office/drawing/2014/main" id="{877F15E1-22A4-9077-21D7-7C8D481A9DE7}"/>
              </a:ext>
            </a:extLst>
          </p:cNvPr>
          <p:cNvGraphicFramePr>
            <a:graphicFrameLocks noGrp="1"/>
          </p:cNvGraphicFramePr>
          <p:nvPr>
            <p:extLst>
              <p:ext uri="{D42A27DB-BD31-4B8C-83A1-F6EECF244321}">
                <p14:modId xmlns:p14="http://schemas.microsoft.com/office/powerpoint/2010/main" val="2450274275"/>
              </p:ext>
            </p:extLst>
          </p:nvPr>
        </p:nvGraphicFramePr>
        <p:xfrm>
          <a:off x="16973772" y="4024278"/>
          <a:ext cx="4657866" cy="3600001"/>
        </p:xfrm>
        <a:graphic>
          <a:graphicData uri="http://schemas.openxmlformats.org/drawingml/2006/table">
            <a:tbl>
              <a:tblPr firstRow="1">
                <a:tableStyleId>{33BA23B1-9221-436E-865A-0063620EA4FD}</a:tableStyleId>
              </a:tblPr>
              <a:tblGrid>
                <a:gridCol w="2862324">
                  <a:extLst>
                    <a:ext uri="{9D8B030D-6E8A-4147-A177-3AD203B41FA5}">
                      <a16:colId xmlns:a16="http://schemas.microsoft.com/office/drawing/2014/main" val="3911176980"/>
                    </a:ext>
                  </a:extLst>
                </a:gridCol>
                <a:gridCol w="1795542">
                  <a:extLst>
                    <a:ext uri="{9D8B030D-6E8A-4147-A177-3AD203B41FA5}">
                      <a16:colId xmlns:a16="http://schemas.microsoft.com/office/drawing/2014/main" val="691145845"/>
                    </a:ext>
                  </a:extLst>
                </a:gridCol>
              </a:tblGrid>
              <a:tr h="1083067">
                <a:tc>
                  <a:txBody>
                    <a:bodyPr/>
                    <a:lstStyle/>
                    <a:p>
                      <a:pPr>
                        <a:lnSpc>
                          <a:spcPct val="107000"/>
                        </a:lnSpc>
                        <a:spcAft>
                          <a:spcPts val="800"/>
                        </a:spcAft>
                      </a:pPr>
                      <a:r>
                        <a:rPr lang="lv-LV" sz="1800" dirty="0">
                          <a:effectLst>
                            <a:outerShdw blurRad="38100" dist="38100" dir="2700000" algn="tl">
                              <a:srgbClr val="000000">
                                <a:alpha val="43137"/>
                              </a:srgbClr>
                            </a:outerShdw>
                          </a:effectLst>
                        </a:rPr>
                        <a:t>Amats</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01.08.2022.</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extLst>
                  <a:ext uri="{0D108BD9-81ED-4DB2-BD59-A6C34878D82A}">
                    <a16:rowId xmlns:a16="http://schemas.microsoft.com/office/drawing/2014/main" val="3312437773"/>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kārtībnieks</a:t>
                      </a:r>
                      <a:br>
                        <a:rPr lang="lv-LV" sz="1600" dirty="0">
                          <a:effectLst>
                            <a:outerShdw blurRad="38100" dist="38100" dir="2700000" algn="tl">
                              <a:srgbClr val="000000">
                                <a:alpha val="43137"/>
                              </a:srgbClr>
                            </a:outerShdw>
                          </a:effectLst>
                        </a:rPr>
                      </a:br>
                      <a:r>
                        <a:rPr lang="lv-LV" sz="1600" dirty="0">
                          <a:effectLst>
                            <a:outerShdw blurRad="38100" dist="38100" dir="2700000" algn="tl">
                              <a:srgbClr val="000000">
                                <a:alpha val="43137"/>
                              </a:srgbClr>
                            </a:outerShdw>
                          </a:effectLst>
                        </a:rPr>
                        <a:t>kārtībnieks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842 € - 1010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5962529"/>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Inspektors</a:t>
                      </a:r>
                      <a:br>
                        <a:rPr lang="lv-LV" sz="1600" dirty="0">
                          <a:effectLst>
                            <a:outerShdw blurRad="38100" dist="38100" dir="2700000" algn="tl">
                              <a:srgbClr val="000000">
                                <a:alpha val="43137"/>
                              </a:srgbClr>
                            </a:outerShdw>
                          </a:effectLst>
                        </a:rPr>
                      </a:br>
                      <a:r>
                        <a:rPr lang="lv-LV" sz="1600" dirty="0" err="1">
                          <a:effectLst>
                            <a:outerShdw blurRad="38100" dist="38100" dir="2700000" algn="tl">
                              <a:srgbClr val="000000">
                                <a:alpha val="43137"/>
                              </a:srgbClr>
                            </a:outerShdw>
                          </a:effectLst>
                        </a:rPr>
                        <a:t>inspektors</a:t>
                      </a:r>
                      <a:r>
                        <a:rPr lang="lv-LV" sz="1600" dirty="0">
                          <a:effectLst>
                            <a:outerShdw blurRad="38100" dist="38100" dir="2700000" algn="tl">
                              <a:srgbClr val="000000">
                                <a:alpha val="43137"/>
                              </a:srgbClr>
                            </a:outerShdw>
                          </a:effectLst>
                        </a:rPr>
                        <a:t>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899 €</a:t>
                      </a:r>
                      <a:r>
                        <a:rPr lang="lv-LV" sz="1800" b="1" dirty="0">
                          <a:effectLst/>
                        </a:rPr>
                        <a:t> </a:t>
                      </a:r>
                      <a:r>
                        <a:rPr lang="lv-LV" sz="1800" b="1" dirty="0">
                          <a:solidFill>
                            <a:schemeClr val="tx1">
                              <a:lumMod val="50000"/>
                              <a:lumOff val="50000"/>
                            </a:schemeClr>
                          </a:solidFill>
                          <a:effectLst/>
                        </a:rPr>
                        <a:t>- 1083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56685"/>
                  </a:ext>
                </a:extLst>
              </a:tr>
              <a:tr h="838978">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vecākais inspektors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lumMod val="50000"/>
                              <a:lumOff val="50000"/>
                            </a:schemeClr>
                          </a:solidFill>
                          <a:effectLst/>
                        </a:rPr>
                        <a:t>1076 €</a:t>
                      </a:r>
                      <a:r>
                        <a:rPr lang="lv-LV" sz="1800" b="1" dirty="0">
                          <a:effectLst/>
                        </a:rPr>
                        <a:t> </a:t>
                      </a:r>
                      <a:r>
                        <a:rPr lang="lv-LV" sz="1800" b="1" dirty="0">
                          <a:solidFill>
                            <a:schemeClr val="tx1">
                              <a:lumMod val="50000"/>
                              <a:lumOff val="50000"/>
                            </a:schemeClr>
                          </a:solidFill>
                          <a:effectLst/>
                        </a:rPr>
                        <a:t>- 1150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1687581"/>
                  </a:ext>
                </a:extLst>
              </a:tr>
            </a:tbl>
          </a:graphicData>
        </a:graphic>
      </p:graphicFrame>
      <p:sp>
        <p:nvSpPr>
          <p:cNvPr id="5" name="Text Placeholder 5">
            <a:extLst>
              <a:ext uri="{FF2B5EF4-FFF2-40B4-BE49-F238E27FC236}">
                <a16:creationId xmlns:a16="http://schemas.microsoft.com/office/drawing/2014/main" id="{FE20695E-8C21-DE40-C1C3-5D821D9DA956}"/>
              </a:ext>
            </a:extLst>
          </p:cNvPr>
          <p:cNvSpPr txBox="1">
            <a:spLocks/>
          </p:cNvSpPr>
          <p:nvPr/>
        </p:nvSpPr>
        <p:spPr>
          <a:xfrm>
            <a:off x="1408906" y="8160691"/>
            <a:ext cx="5875868" cy="41075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Ar 01.05.2019. stājās spēkā RPP jaunā mēnešalgas noteikšanas kārtība un, piešķirot papildu budžetu, noteikta jaunā mēnešalga, vērtējot darbinieka kopējo darba stāžu RPP, izglītību, patstāvības līmeni un saskarsmes iemaņas. Mainās algu šķēres gan atbalsta funkciju veicējiem, gan pamatfunkciju veicējiem.</a:t>
            </a:r>
            <a:endParaRPr lang="en-LV" dirty="0"/>
          </a:p>
        </p:txBody>
      </p:sp>
      <p:sp>
        <p:nvSpPr>
          <p:cNvPr id="20" name="Text Placeholder 6">
            <a:extLst>
              <a:ext uri="{FF2B5EF4-FFF2-40B4-BE49-F238E27FC236}">
                <a16:creationId xmlns:a16="http://schemas.microsoft.com/office/drawing/2014/main" id="{287A028A-5D37-6906-2442-CBE41C97EDD0}"/>
              </a:ext>
            </a:extLst>
          </p:cNvPr>
          <p:cNvSpPr txBox="1">
            <a:spLocks/>
          </p:cNvSpPr>
          <p:nvPr/>
        </p:nvSpPr>
        <p:spPr>
          <a:xfrm>
            <a:off x="8886838" y="8160690"/>
            <a:ext cx="5875868" cy="4107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Līdz 01.02.2022. notiek regulāra mēnešalgas pārskatīšana saskaņā ar iekšējiem noteikumiem. </a:t>
            </a:r>
          </a:p>
          <a:p>
            <a:pPr hangingPunct="1"/>
            <a:r>
              <a:rPr lang="lv-LV" dirty="0"/>
              <a:t>Ar 01.02.2022., ņemot vērā grozījumus Rīgas valstspilsētas darbinieku darba samaksas nolikumā, papildus likvidējot 25 amata vietas, mēnešalgām mainītas algu šķēres gan atbalsta funkciju veicējiem, gan pamatfunkciju veicējiem.</a:t>
            </a:r>
          </a:p>
          <a:p>
            <a:pPr hangingPunct="1"/>
            <a:endParaRPr lang="en-LV" dirty="0"/>
          </a:p>
        </p:txBody>
      </p:sp>
      <p:sp>
        <p:nvSpPr>
          <p:cNvPr id="21" name="Text Placeholder 7">
            <a:extLst>
              <a:ext uri="{FF2B5EF4-FFF2-40B4-BE49-F238E27FC236}">
                <a16:creationId xmlns:a16="http://schemas.microsoft.com/office/drawing/2014/main" id="{56565898-9395-AC3A-8986-65B3446001F1}"/>
              </a:ext>
            </a:extLst>
          </p:cNvPr>
          <p:cNvSpPr txBox="1">
            <a:spLocks/>
          </p:cNvSpPr>
          <p:nvPr/>
        </p:nvSpPr>
        <p:spPr>
          <a:xfrm>
            <a:off x="16180520" y="8160690"/>
            <a:ext cx="8032030" cy="2526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Ar 01.07.2022. un 01.08.2022., ņemot vērā grozījumus, kas stājās spēkā 01.07.2022. Valsts un pašvaldību amatpersonu (darbinieku) atlīdzības likumā, kā arī amata klasifikācijas pārskatīšanu atbilstoši jaunajam regulējumam, likvidētas 96 amata vietas, pieaug algas visiem darbiniekiem.</a:t>
            </a:r>
            <a:endParaRPr lang="en-LV" dirty="0"/>
          </a:p>
        </p:txBody>
      </p:sp>
      <p:graphicFrame>
        <p:nvGraphicFramePr>
          <p:cNvPr id="3" name="Satura vietturis 4">
            <a:extLst>
              <a:ext uri="{FF2B5EF4-FFF2-40B4-BE49-F238E27FC236}">
                <a16:creationId xmlns:a16="http://schemas.microsoft.com/office/drawing/2014/main" id="{ADBEC313-A625-EC65-46AB-FF88DF42B5C3}"/>
              </a:ext>
            </a:extLst>
          </p:cNvPr>
          <p:cNvGraphicFramePr>
            <a:graphicFrameLocks/>
          </p:cNvGraphicFramePr>
          <p:nvPr>
            <p:extLst>
              <p:ext uri="{D42A27DB-BD31-4B8C-83A1-F6EECF244321}">
                <p14:modId xmlns:p14="http://schemas.microsoft.com/office/powerpoint/2010/main" val="3375098768"/>
              </p:ext>
            </p:extLst>
          </p:nvPr>
        </p:nvGraphicFramePr>
        <p:xfrm>
          <a:off x="16021050" y="10253913"/>
          <a:ext cx="8032030" cy="315058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266940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01.01.2023.</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01.01.2023.</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a:xfrm>
            <a:off x="16377512" y="2417412"/>
            <a:ext cx="6615838" cy="1487838"/>
          </a:xfrm>
        </p:spPr>
        <p:txBody>
          <a:bodyPr>
            <a:normAutofit/>
          </a:bodyPr>
          <a:lstStyle/>
          <a:p>
            <a:r>
              <a:rPr lang="lv-LV" dirty="0"/>
              <a:t>01.01.2023.</a:t>
            </a:r>
            <a:endParaRPr lang="en-LV" dirty="0"/>
          </a:p>
        </p:txBody>
      </p:sp>
      <p:graphicFrame>
        <p:nvGraphicFramePr>
          <p:cNvPr id="12" name="Tabula 11">
            <a:extLst>
              <a:ext uri="{FF2B5EF4-FFF2-40B4-BE49-F238E27FC236}">
                <a16:creationId xmlns:a16="http://schemas.microsoft.com/office/drawing/2014/main" id="{CC11894F-F9EF-1729-7153-8BC79EF86066}"/>
              </a:ext>
            </a:extLst>
          </p:cNvPr>
          <p:cNvGraphicFramePr>
            <a:graphicFrameLocks noGrp="1"/>
          </p:cNvGraphicFramePr>
          <p:nvPr>
            <p:extLst>
              <p:ext uri="{D42A27DB-BD31-4B8C-83A1-F6EECF244321}">
                <p14:modId xmlns:p14="http://schemas.microsoft.com/office/powerpoint/2010/main" val="3940262266"/>
              </p:ext>
            </p:extLst>
          </p:nvPr>
        </p:nvGraphicFramePr>
        <p:xfrm>
          <a:off x="1390650" y="4552297"/>
          <a:ext cx="6381750" cy="4134503"/>
        </p:xfrm>
        <a:graphic>
          <a:graphicData uri="http://schemas.openxmlformats.org/drawingml/2006/table">
            <a:tbl>
              <a:tblPr firstRow="1">
                <a:tableStyleId>{33BA23B1-9221-436E-865A-0063620EA4FD}</a:tableStyleId>
              </a:tblPr>
              <a:tblGrid>
                <a:gridCol w="2862324">
                  <a:extLst>
                    <a:ext uri="{9D8B030D-6E8A-4147-A177-3AD203B41FA5}">
                      <a16:colId xmlns:a16="http://schemas.microsoft.com/office/drawing/2014/main" val="3911176980"/>
                    </a:ext>
                  </a:extLst>
                </a:gridCol>
                <a:gridCol w="1723884">
                  <a:extLst>
                    <a:ext uri="{9D8B030D-6E8A-4147-A177-3AD203B41FA5}">
                      <a16:colId xmlns:a16="http://schemas.microsoft.com/office/drawing/2014/main" val="2973653560"/>
                    </a:ext>
                  </a:extLst>
                </a:gridCol>
                <a:gridCol w="1795542">
                  <a:extLst>
                    <a:ext uri="{9D8B030D-6E8A-4147-A177-3AD203B41FA5}">
                      <a16:colId xmlns:a16="http://schemas.microsoft.com/office/drawing/2014/main" val="691145845"/>
                    </a:ext>
                  </a:extLst>
                </a:gridCol>
              </a:tblGrid>
              <a:tr h="1194870">
                <a:tc>
                  <a:txBody>
                    <a:bodyPr/>
                    <a:lstStyle/>
                    <a:p>
                      <a:pPr>
                        <a:lnSpc>
                          <a:spcPct val="107000"/>
                        </a:lnSpc>
                        <a:spcAft>
                          <a:spcPts val="800"/>
                        </a:spcAft>
                      </a:pPr>
                      <a:r>
                        <a:rPr lang="lv-LV" sz="1800" dirty="0">
                          <a:effectLst>
                            <a:outerShdw blurRad="38100" dist="38100" dir="2700000" algn="tl">
                              <a:srgbClr val="000000">
                                <a:alpha val="43137"/>
                              </a:srgbClr>
                            </a:outerShdw>
                          </a:effectLst>
                        </a:rPr>
                        <a:t>Amats</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01.08.2022.</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Mēnešalga</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MIN - </a:t>
                      </a:r>
                      <a:r>
                        <a:rPr lang="lv-LV" sz="1800" dirty="0" err="1">
                          <a:effectLst>
                            <a:outerShdw blurRad="38100" dist="38100" dir="2700000" algn="tl">
                              <a:srgbClr val="000000">
                                <a:alpha val="43137"/>
                              </a:srgbClr>
                            </a:outerShdw>
                          </a:effectLst>
                        </a:rPr>
                        <a:t>MAX</a:t>
                      </a:r>
                      <a:endParaRPr lang="lv-LV" sz="1600" dirty="0">
                        <a:effectLst>
                          <a:outerShdw blurRad="38100" dist="38100" dir="2700000" algn="tl">
                            <a:srgbClr val="000000">
                              <a:alpha val="43137"/>
                            </a:srgbClr>
                          </a:outerShdw>
                        </a:effectLst>
                      </a:endParaRPr>
                    </a:p>
                    <a:p>
                      <a:pPr>
                        <a:lnSpc>
                          <a:spcPct val="107000"/>
                        </a:lnSpc>
                        <a:spcAft>
                          <a:spcPts val="800"/>
                        </a:spcAft>
                      </a:pPr>
                      <a:r>
                        <a:rPr lang="lv-LV" sz="1800" dirty="0">
                          <a:effectLst>
                            <a:outerShdw blurRad="38100" dist="38100" dir="2700000" algn="tl">
                              <a:srgbClr val="000000">
                                <a:alpha val="43137"/>
                              </a:srgbClr>
                            </a:outerShdw>
                          </a:effectLst>
                        </a:rPr>
                        <a:t>01.01.2023.</a:t>
                      </a:r>
                      <a:endParaRPr lang="lv-LV" sz="1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extLst>
                  <a:ext uri="{0D108BD9-81ED-4DB2-BD59-A6C34878D82A}">
                    <a16:rowId xmlns:a16="http://schemas.microsoft.com/office/drawing/2014/main" val="3312437773"/>
                  </a:ext>
                </a:extLst>
              </a:tr>
              <a:tr h="925584">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kārtībnieks</a:t>
                      </a:r>
                      <a:br>
                        <a:rPr lang="lv-LV" sz="1600" dirty="0">
                          <a:effectLst>
                            <a:outerShdw blurRad="38100" dist="38100" dir="2700000" algn="tl">
                              <a:srgbClr val="000000">
                                <a:alpha val="43137"/>
                              </a:srgbClr>
                            </a:outerShdw>
                          </a:effectLst>
                        </a:rPr>
                      </a:br>
                      <a:r>
                        <a:rPr lang="lv-LV" sz="1600" dirty="0" err="1">
                          <a:effectLst>
                            <a:outerShdw blurRad="38100" dist="38100" dir="2700000" algn="tl">
                              <a:srgbClr val="000000">
                                <a:alpha val="43137"/>
                              </a:srgbClr>
                            </a:outerShdw>
                          </a:effectLst>
                        </a:rPr>
                        <a:t>kārtībnieks</a:t>
                      </a:r>
                      <a:r>
                        <a:rPr lang="lv-LV" sz="1600" dirty="0">
                          <a:effectLst>
                            <a:outerShdw blurRad="38100" dist="38100" dir="2700000" algn="tl">
                              <a:srgbClr val="000000">
                                <a:alpha val="43137"/>
                              </a:srgbClr>
                            </a:outerShdw>
                          </a:effectLst>
                        </a:rPr>
                        <a:t>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842 € - 1010 </a:t>
                      </a:r>
                      <a:r>
                        <a:rPr lang="lv-LV" sz="1600" b="1" dirty="0">
                          <a:solidFill>
                            <a:schemeClr val="tx1"/>
                          </a:solidFill>
                          <a:effectLst/>
                        </a:rPr>
                        <a:t>€</a:t>
                      </a:r>
                      <a:endParaRPr lang="lv-LV"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842 € - 1010 </a:t>
                      </a:r>
                      <a:r>
                        <a:rPr lang="lv-LV" sz="1600" b="1" dirty="0">
                          <a:solidFill>
                            <a:schemeClr val="tx1"/>
                          </a:solidFill>
                          <a:effectLst/>
                        </a:rPr>
                        <a:t>€</a:t>
                      </a:r>
                      <a:endParaRPr lang="lv-LV"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35962529"/>
                  </a:ext>
                </a:extLst>
              </a:tr>
              <a:tr h="925584">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inspektors</a:t>
                      </a:r>
                      <a:br>
                        <a:rPr lang="lv-LV" sz="1600" dirty="0">
                          <a:effectLst>
                            <a:outerShdw blurRad="38100" dist="38100" dir="2700000" algn="tl">
                              <a:srgbClr val="000000">
                                <a:alpha val="43137"/>
                              </a:srgbClr>
                            </a:outerShdw>
                          </a:effectLst>
                        </a:rPr>
                      </a:br>
                      <a:r>
                        <a:rPr lang="lv-LV" sz="1600" dirty="0" err="1">
                          <a:effectLst>
                            <a:outerShdw blurRad="38100" dist="38100" dir="2700000" algn="tl">
                              <a:srgbClr val="000000">
                                <a:alpha val="43137"/>
                              </a:srgbClr>
                            </a:outerShdw>
                          </a:effectLst>
                        </a:rPr>
                        <a:t>inspektors</a:t>
                      </a:r>
                      <a:r>
                        <a:rPr lang="lv-LV" sz="1600" dirty="0">
                          <a:effectLst>
                            <a:outerShdw blurRad="38100" dist="38100" dir="2700000" algn="tl">
                              <a:srgbClr val="000000">
                                <a:alpha val="43137"/>
                              </a:srgbClr>
                            </a:outerShdw>
                          </a:effectLst>
                        </a:rPr>
                        <a:t> – glābējs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899 € - 1083 </a:t>
                      </a:r>
                      <a:r>
                        <a:rPr lang="lv-LV" sz="1600" b="1" dirty="0">
                          <a:solidFill>
                            <a:schemeClr val="tx1"/>
                          </a:solidFill>
                          <a:effectLst/>
                        </a:rPr>
                        <a:t>€</a:t>
                      </a:r>
                      <a:endParaRPr lang="lv-LV"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899 € - 1083 </a:t>
                      </a:r>
                      <a:r>
                        <a:rPr lang="lv-LV" sz="1600" b="1" dirty="0">
                          <a:solidFill>
                            <a:schemeClr val="tx1"/>
                          </a:solidFill>
                          <a:effectLst/>
                        </a:rPr>
                        <a:t>€</a:t>
                      </a:r>
                      <a:endParaRPr lang="lv-LV"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68856685"/>
                  </a:ext>
                </a:extLst>
              </a:tr>
              <a:tr h="1088465">
                <a:tc>
                  <a:txBody>
                    <a:bodyPr/>
                    <a:lstStyle/>
                    <a:p>
                      <a:pPr algn="ctr">
                        <a:lnSpc>
                          <a:spcPct val="107000"/>
                        </a:lnSpc>
                        <a:spcAft>
                          <a:spcPts val="800"/>
                        </a:spcAft>
                      </a:pPr>
                      <a:r>
                        <a:rPr lang="lv-LV" sz="1600" dirty="0">
                          <a:effectLst>
                            <a:outerShdw blurRad="38100" dist="38100" dir="2700000" algn="tl">
                              <a:srgbClr val="000000">
                                <a:alpha val="43137"/>
                              </a:srgbClr>
                            </a:outerShdw>
                          </a:effectLst>
                        </a:rPr>
                        <a:t>vecākais inspektors</a:t>
                      </a:r>
                      <a:endParaRPr lang="lv-LV"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1076 € - 1150 </a:t>
                      </a:r>
                      <a:r>
                        <a:rPr lang="lv-LV" sz="1600" b="1" dirty="0">
                          <a:solidFill>
                            <a:schemeClr val="tx1"/>
                          </a:solidFill>
                          <a:effectLst/>
                        </a:rPr>
                        <a:t>€</a:t>
                      </a:r>
                      <a:endParaRPr lang="lv-LV" sz="16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lv-LV" sz="1800" b="1" dirty="0">
                          <a:solidFill>
                            <a:schemeClr val="tx1"/>
                          </a:solidFill>
                          <a:effectLst/>
                        </a:rPr>
                        <a:t>1076 € -</a:t>
                      </a:r>
                      <a:r>
                        <a:rPr lang="lv-LV" sz="1800" b="1" dirty="0">
                          <a:solidFill>
                            <a:schemeClr val="tx1">
                              <a:lumMod val="50000"/>
                              <a:lumOff val="50000"/>
                            </a:schemeClr>
                          </a:solidFill>
                          <a:effectLst/>
                        </a:rPr>
                        <a:t>1183 </a:t>
                      </a:r>
                      <a:r>
                        <a:rPr lang="lv-LV" sz="1600" b="1" dirty="0">
                          <a:solidFill>
                            <a:schemeClr val="tx1">
                              <a:lumMod val="50000"/>
                              <a:lumOff val="50000"/>
                            </a:schemeClr>
                          </a:solidFill>
                          <a:effectLst/>
                        </a:rPr>
                        <a:t>€</a:t>
                      </a:r>
                      <a:endParaRPr lang="lv-LV" sz="1600" b="1"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1687581"/>
                  </a:ext>
                </a:extLst>
              </a:tr>
            </a:tbl>
          </a:graphicData>
        </a:graphic>
      </p:graphicFrame>
      <p:sp>
        <p:nvSpPr>
          <p:cNvPr id="13" name="Text Placeholder 2">
            <a:extLst>
              <a:ext uri="{FF2B5EF4-FFF2-40B4-BE49-F238E27FC236}">
                <a16:creationId xmlns:a16="http://schemas.microsoft.com/office/drawing/2014/main" id="{6529EBAE-B2E4-B48C-4512-FCF1F915D9D0}"/>
              </a:ext>
            </a:extLst>
          </p:cNvPr>
          <p:cNvSpPr txBox="1">
            <a:spLocks/>
          </p:cNvSpPr>
          <p:nvPr/>
        </p:nvSpPr>
        <p:spPr>
          <a:xfrm>
            <a:off x="11255352"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Atalgojuma izmaiņas</a:t>
            </a:r>
            <a:endParaRPr lang="en-LV" dirty="0"/>
          </a:p>
        </p:txBody>
      </p:sp>
      <p:graphicFrame>
        <p:nvGraphicFramePr>
          <p:cNvPr id="3" name="Tabula 2">
            <a:extLst>
              <a:ext uri="{FF2B5EF4-FFF2-40B4-BE49-F238E27FC236}">
                <a16:creationId xmlns:a16="http://schemas.microsoft.com/office/drawing/2014/main" id="{4A63E54E-B767-82D6-9648-AD16AB3AB4C6}"/>
              </a:ext>
            </a:extLst>
          </p:cNvPr>
          <p:cNvGraphicFramePr>
            <a:graphicFrameLocks noGrp="1"/>
          </p:cNvGraphicFramePr>
          <p:nvPr>
            <p:extLst>
              <p:ext uri="{D42A27DB-BD31-4B8C-83A1-F6EECF244321}">
                <p14:modId xmlns:p14="http://schemas.microsoft.com/office/powerpoint/2010/main" val="4102964494"/>
              </p:ext>
            </p:extLst>
          </p:nvPr>
        </p:nvGraphicFramePr>
        <p:xfrm>
          <a:off x="8721725" y="4539452"/>
          <a:ext cx="7013576" cy="4147348"/>
        </p:xfrm>
        <a:graphic>
          <a:graphicData uri="http://schemas.openxmlformats.org/drawingml/2006/table">
            <a:tbl>
              <a:tblPr firstRow="1">
                <a:tableStyleId>{33BA23B1-9221-436E-865A-0063620EA4FD}</a:tableStyleId>
              </a:tblPr>
              <a:tblGrid>
                <a:gridCol w="1839233">
                  <a:extLst>
                    <a:ext uri="{9D8B030D-6E8A-4147-A177-3AD203B41FA5}">
                      <a16:colId xmlns:a16="http://schemas.microsoft.com/office/drawing/2014/main" val="324107427"/>
                    </a:ext>
                  </a:extLst>
                </a:gridCol>
                <a:gridCol w="1407886">
                  <a:extLst>
                    <a:ext uri="{9D8B030D-6E8A-4147-A177-3AD203B41FA5}">
                      <a16:colId xmlns:a16="http://schemas.microsoft.com/office/drawing/2014/main" val="2730951381"/>
                    </a:ext>
                  </a:extLst>
                </a:gridCol>
                <a:gridCol w="3766457">
                  <a:extLst>
                    <a:ext uri="{9D8B030D-6E8A-4147-A177-3AD203B41FA5}">
                      <a16:colId xmlns:a16="http://schemas.microsoft.com/office/drawing/2014/main" val="3245854171"/>
                    </a:ext>
                  </a:extLst>
                </a:gridCol>
              </a:tblGrid>
              <a:tr h="1089116">
                <a:tc>
                  <a:txBody>
                    <a:bodyPr/>
                    <a:lstStyle/>
                    <a:p>
                      <a:pPr>
                        <a:lnSpc>
                          <a:spcPct val="107000"/>
                        </a:lnSpc>
                        <a:spcAft>
                          <a:spcPts val="800"/>
                        </a:spcAft>
                      </a:pPr>
                      <a:r>
                        <a:rPr lang="lv-LV" sz="1800" dirty="0">
                          <a:effectLst>
                            <a:outerShdw blurRad="38100" dist="38100" dir="2700000" algn="tl">
                              <a:srgbClr val="000000">
                                <a:alpha val="43137"/>
                              </a:srgbClr>
                            </a:outerShdw>
                          </a:effectLst>
                        </a:rPr>
                        <a:t>Amats</a:t>
                      </a:r>
                      <a:endParaRPr lang="lv-LV"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Uzturdeva līdz 31.12.2022.</a:t>
                      </a:r>
                      <a:endParaRPr lang="lv-LV"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tc>
                  <a:txBody>
                    <a:bodyPr/>
                    <a:lstStyle/>
                    <a:p>
                      <a:pPr>
                        <a:lnSpc>
                          <a:spcPct val="107000"/>
                        </a:lnSpc>
                        <a:spcAft>
                          <a:spcPts val="800"/>
                        </a:spcAft>
                      </a:pPr>
                      <a:r>
                        <a:rPr lang="lv-LV" sz="1800" dirty="0">
                          <a:effectLst>
                            <a:outerShdw blurRad="38100" dist="38100" dir="2700000" algn="tl">
                              <a:srgbClr val="000000">
                                <a:alpha val="43137"/>
                              </a:srgbClr>
                            </a:outerShdw>
                          </a:effectLst>
                        </a:rPr>
                        <a:t>Uzturdeva no 01.01.2023.</a:t>
                      </a:r>
                      <a:endParaRPr lang="lv-LV" sz="18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84C293"/>
                    </a:solidFill>
                  </a:tcPr>
                </a:tc>
                <a:extLst>
                  <a:ext uri="{0D108BD9-81ED-4DB2-BD59-A6C34878D82A}">
                    <a16:rowId xmlns:a16="http://schemas.microsoft.com/office/drawing/2014/main" val="1073605403"/>
                  </a:ext>
                </a:extLst>
              </a:tr>
              <a:tr h="1440053">
                <a:tc>
                  <a:txBody>
                    <a:bodyPr/>
                    <a:lstStyle/>
                    <a:p>
                      <a:pPr>
                        <a:lnSpc>
                          <a:spcPct val="107000"/>
                        </a:lnSpc>
                        <a:spcAft>
                          <a:spcPts val="800"/>
                        </a:spcAft>
                      </a:pPr>
                      <a: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t>kārtībnieks</a:t>
                      </a:r>
                      <a:b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br>
                      <a:r>
                        <a:rPr lang="lv-LV" sz="1600" b="1" u="none" strike="noStrike" cap="none" spc="0" baseline="0" dirty="0" err="1">
                          <a:solidFill>
                            <a:schemeClr val="tx1"/>
                          </a:solidFill>
                          <a:effectLst>
                            <a:outerShdw blurRad="38100" dist="38100" dir="2700000" algn="tl">
                              <a:srgbClr val="000000">
                                <a:alpha val="43137"/>
                              </a:srgbClr>
                            </a:outerShdw>
                          </a:effectLst>
                          <a:uFillTx/>
                          <a:sym typeface="Helvetica Neue"/>
                        </a:rPr>
                        <a:t>kārtībnieks</a:t>
                      </a:r>
                      <a: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t> – glābējs</a:t>
                      </a:r>
                      <a:endParaRPr lang="lv-LV" sz="1600" b="1" i="0" u="none" strike="noStrike" cap="none" spc="0" baseline="0" dirty="0">
                        <a:solidFill>
                          <a:schemeClr val="tx1"/>
                        </a:solidFill>
                        <a:effectLst>
                          <a:outerShdw blurRad="38100" dist="38100" dir="2700000" algn="tl">
                            <a:srgbClr val="000000">
                              <a:alpha val="43137"/>
                            </a:srgbClr>
                          </a:outerShdw>
                        </a:effectLst>
                        <a:uFillTx/>
                        <a:latin typeface="+mn-lt"/>
                        <a:ea typeface="+mn-ea"/>
                        <a:cs typeface="+mn-cs"/>
                        <a:sym typeface="Helvetica Neue"/>
                      </a:endParaRPr>
                    </a:p>
                  </a:txBody>
                  <a:tcPr marL="68580" marR="68580" marT="0" marB="0" anchor="ctr"/>
                </a:tc>
                <a:tc>
                  <a:txBody>
                    <a:bodyPr/>
                    <a:lstStyle/>
                    <a:p>
                      <a:pPr algn="ctr">
                        <a:lnSpc>
                          <a:spcPct val="107000"/>
                        </a:lnSpc>
                        <a:spcAft>
                          <a:spcPts val="800"/>
                        </a:spcAft>
                      </a:pPr>
                      <a:r>
                        <a:rPr lang="lv-LV" sz="1800" b="1" u="none" strike="noStrike" cap="none" spc="0" baseline="0" dirty="0">
                          <a:solidFill>
                            <a:schemeClr val="tx1"/>
                          </a:solidFill>
                          <a:effectLst/>
                          <a:uFillTx/>
                          <a:sym typeface="Helvetica Neue"/>
                        </a:rPr>
                        <a:t>170 </a:t>
                      </a:r>
                      <a:r>
                        <a:rPr lang="lv-LV" sz="1800" b="1" dirty="0">
                          <a:solidFill>
                            <a:schemeClr val="tx1"/>
                          </a:solidFill>
                          <a:effectLst/>
                        </a:rPr>
                        <a:t>€ </a:t>
                      </a:r>
                      <a:endParaRPr lang="lv-LV" sz="1800" b="1" i="0" u="none" strike="noStrike" cap="none" spc="0" baseline="0" dirty="0">
                        <a:solidFill>
                          <a:schemeClr val="tx1"/>
                        </a:solidFill>
                        <a:effectLst/>
                        <a:uFillTx/>
                        <a:latin typeface="+mn-lt"/>
                        <a:ea typeface="+mn-ea"/>
                        <a:cs typeface="+mn-cs"/>
                        <a:sym typeface="Helvetica Neue"/>
                      </a:endParaRPr>
                    </a:p>
                  </a:txBody>
                  <a:tcPr marL="68580" marR="68580" marT="0" marB="0" anchor="ctr"/>
                </a:tc>
                <a:tc>
                  <a:txBody>
                    <a:bodyPr/>
                    <a:lstStyle/>
                    <a:p>
                      <a:pPr>
                        <a:lnSpc>
                          <a:spcPct val="107000"/>
                        </a:lnSpc>
                        <a:spcAft>
                          <a:spcPts val="800"/>
                        </a:spcAft>
                      </a:pPr>
                      <a:r>
                        <a:rPr lang="lv-LV" sz="1300" dirty="0">
                          <a:effectLst/>
                        </a:rPr>
                        <a:t>1.75 </a:t>
                      </a:r>
                      <a:r>
                        <a:rPr lang="lv-LV" sz="1400" b="1" dirty="0">
                          <a:solidFill>
                            <a:schemeClr val="tx1"/>
                          </a:solidFill>
                          <a:effectLst/>
                        </a:rPr>
                        <a:t>€ </a:t>
                      </a:r>
                      <a:r>
                        <a:rPr lang="lv-LV" sz="1300" dirty="0">
                          <a:effectLst/>
                        </a:rPr>
                        <a:t>* faktiski nostrādāts stundas (atsevišķos gadījumos 2.00 </a:t>
                      </a:r>
                      <a:r>
                        <a:rPr lang="lv-LV" sz="1400" b="1" dirty="0">
                          <a:solidFill>
                            <a:schemeClr val="tx1"/>
                          </a:solidFill>
                          <a:effectLst/>
                        </a:rPr>
                        <a:t>€ </a:t>
                      </a:r>
                      <a:r>
                        <a:rPr lang="lv-LV" sz="1300" dirty="0">
                          <a:effectLst/>
                        </a:rPr>
                        <a:t>* faktiski nostrādātās stundas)</a:t>
                      </a:r>
                      <a:endParaRPr lang="lv-LV" sz="1100" dirty="0">
                        <a:effectLst/>
                      </a:endParaRPr>
                    </a:p>
                    <a:p>
                      <a:pPr>
                        <a:lnSpc>
                          <a:spcPct val="107000"/>
                        </a:lnSpc>
                        <a:spcAft>
                          <a:spcPts val="800"/>
                        </a:spcAft>
                      </a:pPr>
                      <a:r>
                        <a:rPr lang="lv-LV" sz="1300" dirty="0">
                          <a:effectLst/>
                        </a:rPr>
                        <a:t>Piemēram,</a:t>
                      </a:r>
                      <a:endParaRPr lang="lv-LV" sz="1100" dirty="0">
                        <a:effectLst/>
                      </a:endParaRPr>
                    </a:p>
                    <a:p>
                      <a:pPr>
                        <a:lnSpc>
                          <a:spcPct val="107000"/>
                        </a:lnSpc>
                        <a:spcAft>
                          <a:spcPts val="800"/>
                        </a:spcAft>
                      </a:pPr>
                      <a:r>
                        <a:rPr lang="lv-LV" sz="1300" dirty="0">
                          <a:effectLst/>
                        </a:rPr>
                        <a:t>2023.gada janvārī - 1.75*176=308 </a:t>
                      </a:r>
                      <a:r>
                        <a:rPr lang="lv-LV" sz="1400" b="1" dirty="0">
                          <a:solidFill>
                            <a:schemeClr val="tx1"/>
                          </a:solidFill>
                          <a:effectLst/>
                        </a:rPr>
                        <a:t>€ </a:t>
                      </a:r>
                      <a:endParaRPr lang="lv-LV" sz="1100" dirty="0">
                        <a:effectLst/>
                      </a:endParaRPr>
                    </a:p>
                    <a:p>
                      <a:pPr>
                        <a:lnSpc>
                          <a:spcPct val="107000"/>
                        </a:lnSpc>
                        <a:spcAft>
                          <a:spcPts val="800"/>
                        </a:spcAft>
                      </a:pPr>
                      <a:r>
                        <a:rPr lang="lv-LV" sz="1300" dirty="0">
                          <a:effectLst/>
                        </a:rPr>
                        <a:t>2023.gada februārī – 1.75*160=280 </a:t>
                      </a:r>
                      <a:r>
                        <a:rPr lang="lv-LV" sz="1400" b="1" dirty="0">
                          <a:solidFill>
                            <a:schemeClr val="tx1"/>
                          </a:solidFill>
                          <a:effectLst/>
                        </a:rPr>
                        <a:t>€ </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81284298"/>
                  </a:ext>
                </a:extLst>
              </a:tr>
              <a:tr h="1020302">
                <a:tc>
                  <a:txBody>
                    <a:bodyPr/>
                    <a:lstStyle/>
                    <a:p>
                      <a:pPr>
                        <a:lnSpc>
                          <a:spcPct val="107000"/>
                        </a:lnSpc>
                        <a:spcAft>
                          <a:spcPts val="800"/>
                        </a:spcAft>
                      </a:pPr>
                      <a: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t>inspektors</a:t>
                      </a:r>
                      <a:b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br>
                      <a:r>
                        <a:rPr lang="lv-LV" sz="1600" b="1" u="none" strike="noStrike" cap="none" spc="0" baseline="0" dirty="0" err="1">
                          <a:solidFill>
                            <a:schemeClr val="tx1"/>
                          </a:solidFill>
                          <a:effectLst>
                            <a:outerShdw blurRad="38100" dist="38100" dir="2700000" algn="tl">
                              <a:srgbClr val="000000">
                                <a:alpha val="43137"/>
                              </a:srgbClr>
                            </a:outerShdw>
                          </a:effectLst>
                          <a:uFillTx/>
                          <a:sym typeface="Helvetica Neue"/>
                        </a:rPr>
                        <a:t>inspektors</a:t>
                      </a:r>
                      <a: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t> – glābējs</a:t>
                      </a:r>
                      <a:endParaRPr lang="lv-LV" sz="1600" b="1" i="0" u="none" strike="noStrike" cap="none" spc="0" baseline="0" dirty="0">
                        <a:solidFill>
                          <a:schemeClr val="tx1"/>
                        </a:solidFill>
                        <a:effectLst>
                          <a:outerShdw blurRad="38100" dist="38100" dir="2700000" algn="tl">
                            <a:srgbClr val="000000">
                              <a:alpha val="43137"/>
                            </a:srgbClr>
                          </a:outerShdw>
                        </a:effectLst>
                        <a:uFillTx/>
                        <a:latin typeface="+mn-lt"/>
                        <a:ea typeface="+mn-ea"/>
                        <a:cs typeface="+mn-cs"/>
                        <a:sym typeface="Helvetica Neue"/>
                      </a:endParaRPr>
                    </a:p>
                  </a:txBody>
                  <a:tcPr marL="68580" marR="68580" marT="0" marB="0" anchor="ctr"/>
                </a:tc>
                <a:tc>
                  <a:txBody>
                    <a:bodyPr/>
                    <a:lstStyle/>
                    <a:p>
                      <a:pPr algn="ctr">
                        <a:lnSpc>
                          <a:spcPct val="107000"/>
                        </a:lnSpc>
                        <a:spcAft>
                          <a:spcPts val="800"/>
                        </a:spcAft>
                      </a:pPr>
                      <a:r>
                        <a:rPr lang="lv-LV" sz="1800" b="1" u="none" strike="noStrike" cap="none" spc="0" baseline="0" dirty="0">
                          <a:solidFill>
                            <a:schemeClr val="tx1"/>
                          </a:solidFill>
                          <a:effectLst/>
                          <a:uFillTx/>
                          <a:sym typeface="Helvetica Neue"/>
                        </a:rPr>
                        <a:t>150 </a:t>
                      </a:r>
                      <a:r>
                        <a:rPr lang="lv-LV" sz="1800" b="1" dirty="0">
                          <a:solidFill>
                            <a:schemeClr val="tx1"/>
                          </a:solidFill>
                          <a:effectLst/>
                        </a:rPr>
                        <a:t>€ </a:t>
                      </a:r>
                      <a:endParaRPr lang="lv-LV" sz="1800" b="1" i="0" u="none" strike="noStrike" cap="none" spc="0" baseline="0" dirty="0">
                        <a:solidFill>
                          <a:schemeClr val="tx1"/>
                        </a:solidFill>
                        <a:effectLst/>
                        <a:uFillTx/>
                        <a:latin typeface="+mn-lt"/>
                        <a:ea typeface="+mn-ea"/>
                        <a:cs typeface="+mn-cs"/>
                        <a:sym typeface="Helvetica Neue"/>
                      </a:endParaRPr>
                    </a:p>
                  </a:txBody>
                  <a:tcPr marL="68580" marR="68580" marT="0" marB="0" anchor="ctr"/>
                </a:tc>
                <a:tc>
                  <a:txBody>
                    <a:bodyPr/>
                    <a:lstStyle/>
                    <a:p>
                      <a:pPr>
                        <a:lnSpc>
                          <a:spcPct val="107000"/>
                        </a:lnSpc>
                        <a:spcAft>
                          <a:spcPts val="800"/>
                        </a:spcAft>
                      </a:pPr>
                      <a:r>
                        <a:rPr lang="lv-LV" sz="1300" dirty="0">
                          <a:effectLst/>
                        </a:rPr>
                        <a:t>Visiem vienādi nosacījumi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02779375"/>
                  </a:ext>
                </a:extLst>
              </a:tr>
              <a:tr h="597877">
                <a:tc>
                  <a:txBody>
                    <a:bodyPr/>
                    <a:lstStyle/>
                    <a:p>
                      <a:pPr>
                        <a:lnSpc>
                          <a:spcPct val="107000"/>
                        </a:lnSpc>
                        <a:spcAft>
                          <a:spcPts val="800"/>
                        </a:spcAft>
                      </a:pPr>
                      <a:r>
                        <a:rPr lang="lv-LV" sz="1600" b="1" u="none" strike="noStrike" cap="none" spc="0" baseline="0" dirty="0">
                          <a:solidFill>
                            <a:schemeClr val="tx1"/>
                          </a:solidFill>
                          <a:effectLst>
                            <a:outerShdw blurRad="38100" dist="38100" dir="2700000" algn="tl">
                              <a:srgbClr val="000000">
                                <a:alpha val="43137"/>
                              </a:srgbClr>
                            </a:outerShdw>
                          </a:effectLst>
                          <a:uFillTx/>
                          <a:sym typeface="Helvetica Neue"/>
                        </a:rPr>
                        <a:t>vecākais inspektors</a:t>
                      </a:r>
                      <a:endParaRPr lang="lv-LV" sz="1600" b="1" i="0" u="none" strike="noStrike" cap="none" spc="0" baseline="0" dirty="0">
                        <a:solidFill>
                          <a:schemeClr val="tx1"/>
                        </a:solidFill>
                        <a:effectLst>
                          <a:outerShdw blurRad="38100" dist="38100" dir="2700000" algn="tl">
                            <a:srgbClr val="000000">
                              <a:alpha val="43137"/>
                            </a:srgbClr>
                          </a:outerShdw>
                        </a:effectLst>
                        <a:uFillTx/>
                        <a:latin typeface="+mn-lt"/>
                        <a:ea typeface="+mn-ea"/>
                        <a:cs typeface="+mn-cs"/>
                        <a:sym typeface="Helvetica Neue"/>
                      </a:endParaRPr>
                    </a:p>
                  </a:txBody>
                  <a:tcPr marL="68580" marR="68580" marT="0" marB="0" anchor="ctr"/>
                </a:tc>
                <a:tc>
                  <a:txBody>
                    <a:bodyPr/>
                    <a:lstStyle/>
                    <a:p>
                      <a:pPr algn="ctr">
                        <a:lnSpc>
                          <a:spcPct val="107000"/>
                        </a:lnSpc>
                        <a:spcAft>
                          <a:spcPts val="800"/>
                        </a:spcAft>
                      </a:pPr>
                      <a:r>
                        <a:rPr lang="lv-LV" sz="1800" b="1" u="none" strike="noStrike" cap="none" spc="0" baseline="0" dirty="0">
                          <a:solidFill>
                            <a:schemeClr val="tx1"/>
                          </a:solidFill>
                          <a:effectLst/>
                          <a:uFillTx/>
                          <a:sym typeface="Helvetica Neue"/>
                        </a:rPr>
                        <a:t>150 </a:t>
                      </a:r>
                      <a:r>
                        <a:rPr lang="lv-LV" sz="1800" b="1" dirty="0">
                          <a:solidFill>
                            <a:schemeClr val="tx1"/>
                          </a:solidFill>
                          <a:effectLst/>
                        </a:rPr>
                        <a:t>€ </a:t>
                      </a:r>
                      <a:endParaRPr lang="lv-LV" sz="1800" b="1" i="0" u="none" strike="noStrike" cap="none" spc="0" baseline="0" dirty="0">
                        <a:solidFill>
                          <a:schemeClr val="tx1"/>
                        </a:solidFill>
                        <a:effectLst/>
                        <a:uFillTx/>
                        <a:latin typeface="+mn-lt"/>
                        <a:ea typeface="+mn-ea"/>
                        <a:cs typeface="+mn-cs"/>
                        <a:sym typeface="Helvetica Neue"/>
                      </a:endParaRPr>
                    </a:p>
                  </a:txBody>
                  <a:tcPr marL="68580" marR="68580" marT="0" marB="0" anchor="ctr"/>
                </a:tc>
                <a:tc>
                  <a:txBody>
                    <a:bodyPr/>
                    <a:lstStyle/>
                    <a:p>
                      <a:pPr>
                        <a:lnSpc>
                          <a:spcPct val="107000"/>
                        </a:lnSpc>
                        <a:spcAft>
                          <a:spcPts val="800"/>
                        </a:spcAft>
                      </a:pPr>
                      <a:r>
                        <a:rPr lang="lv-LV" sz="1300" dirty="0">
                          <a:effectLst/>
                        </a:rPr>
                        <a:t>Visiem vienādi nosacījumi</a:t>
                      </a:r>
                      <a:endParaRPr lang="lv-LV"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52899874"/>
                  </a:ext>
                </a:extLst>
              </a:tr>
            </a:tbl>
          </a:graphicData>
        </a:graphic>
      </p:graphicFrame>
      <p:sp>
        <p:nvSpPr>
          <p:cNvPr id="18" name="Text Placeholder 5">
            <a:extLst>
              <a:ext uri="{FF2B5EF4-FFF2-40B4-BE49-F238E27FC236}">
                <a16:creationId xmlns:a16="http://schemas.microsoft.com/office/drawing/2014/main" id="{C0CA749F-99B6-A363-C19D-F514184341B9}"/>
              </a:ext>
            </a:extLst>
          </p:cNvPr>
          <p:cNvSpPr txBox="1">
            <a:spLocks/>
          </p:cNvSpPr>
          <p:nvPr/>
        </p:nvSpPr>
        <p:spPr>
          <a:xfrm>
            <a:off x="1408906" y="9151291"/>
            <a:ext cx="5875868" cy="2526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a:t>Ar 01.01.2023. pamatfunkciju veicējiem mēnešalgas izmaiņas ir minimālas, bet mainās uzturdevas kompensācijas izmaksas kārtība.</a:t>
            </a:r>
            <a:endParaRPr lang="en-LV" dirty="0"/>
          </a:p>
        </p:txBody>
      </p:sp>
      <p:sp>
        <p:nvSpPr>
          <p:cNvPr id="19" name="Text Placeholder 6">
            <a:extLst>
              <a:ext uri="{FF2B5EF4-FFF2-40B4-BE49-F238E27FC236}">
                <a16:creationId xmlns:a16="http://schemas.microsoft.com/office/drawing/2014/main" id="{4CCA125C-0566-6F67-4B4E-B57D0CDB2BA8}"/>
              </a:ext>
            </a:extLst>
          </p:cNvPr>
          <p:cNvSpPr txBox="1">
            <a:spLocks/>
          </p:cNvSpPr>
          <p:nvPr/>
        </p:nvSpPr>
        <p:spPr>
          <a:xfrm>
            <a:off x="8886838" y="9151289"/>
            <a:ext cx="5875868" cy="2527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a:t>Ar 01.01.2023. jauna uzturdevas izmaksas kārtība (RD 14.12.2022. lēmums Nr. RD-22-2061-lē “Par Rīgas pašvaldības policijas darbinieka uzturdevas kompensācijas apmēru un izmaksāšanas kārtību”).</a:t>
            </a:r>
          </a:p>
          <a:p>
            <a:pPr hangingPunct="1"/>
            <a:endParaRPr lang="en-LV" dirty="0"/>
          </a:p>
        </p:txBody>
      </p:sp>
      <p:sp>
        <p:nvSpPr>
          <p:cNvPr id="20" name="Text Placeholder 7">
            <a:extLst>
              <a:ext uri="{FF2B5EF4-FFF2-40B4-BE49-F238E27FC236}">
                <a16:creationId xmlns:a16="http://schemas.microsoft.com/office/drawing/2014/main" id="{8F636D41-4F76-5946-DAD9-06A2291F3FC8}"/>
              </a:ext>
            </a:extLst>
          </p:cNvPr>
          <p:cNvSpPr txBox="1">
            <a:spLocks/>
          </p:cNvSpPr>
          <p:nvPr/>
        </p:nvSpPr>
        <p:spPr>
          <a:xfrm>
            <a:off x="16364770" y="5329784"/>
            <a:ext cx="7306221" cy="63097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120000"/>
              </a:lnSpc>
              <a:spcBef>
                <a:spcPts val="0"/>
              </a:spcBef>
              <a:spcAft>
                <a:spcPts val="0"/>
              </a:spcAft>
              <a:buClrTx/>
              <a:buSzTx/>
              <a:buFontTx/>
              <a:buNone/>
              <a:tabLst/>
              <a:defRPr sz="22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Atbalsta funkciju veicējiem, kam nav likumā “Par Policiju” noteiktās pilnvaras, jauna mēnešalga noteikta gan ar 01.07.2022. (11. algu grupa – galvenie speciālisti, 1. algu grupa – apkopējas, sētnieki), gan ar 01.08.2022. (7., 8., 9., 10. un 11. algu grupa – speciālisti, lietvedības inspektori, galvenie inspektori un speciālisti) un ar 01.01.2023. (1., 6., 7., 8., 9., 10. un 11. algu grupa – apkopējas, sētnieki, ūdenslīdēji – glābēji, speciālisti, lietvedības inspektori, galvenie inspektori un speciālisti). Kopējais algas pieaugums līdz 31.12.2022. vidēji 15%, no 01.01.2023. – vidēji vēl par 15%.</a:t>
            </a:r>
            <a:endParaRPr lang="en-LV" dirty="0"/>
          </a:p>
        </p:txBody>
      </p:sp>
    </p:spTree>
    <p:extLst>
      <p:ext uri="{BB962C8B-B14F-4D97-AF65-F5344CB8AC3E}">
        <p14:creationId xmlns:p14="http://schemas.microsoft.com/office/powerpoint/2010/main" val="18629915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Attēla vietturis 221" descr="Attēls, kurā ir karte&#10;&#10;Apraksts ģenerēts automātiski">
            <a:extLst>
              <a:ext uri="{FF2B5EF4-FFF2-40B4-BE49-F238E27FC236}">
                <a16:creationId xmlns:a16="http://schemas.microsoft.com/office/drawing/2014/main" id="{4D8006A3-50BF-231A-28D7-ACE2901E902F}"/>
              </a:ext>
            </a:extLst>
          </p:cNvPr>
          <p:cNvPicPr>
            <a:picLocks noGrp="1" noChangeAspect="1"/>
          </p:cNvPicPr>
          <p:nvPr>
            <p:ph type="pic" sz="quarter" idx="34"/>
          </p:nvPr>
        </p:nvPicPr>
        <p:blipFill rotWithShape="1">
          <a:blip r:embed="rId3">
            <a:extLst>
              <a:ext uri="{28A0092B-C50C-407E-A947-70E740481C1C}">
                <a14:useLocalDpi xmlns:a14="http://schemas.microsoft.com/office/drawing/2010/main" val="0"/>
              </a:ext>
            </a:extLst>
          </a:blip>
          <a:srcRect l="11556" t="9222" r="9460" b="4011"/>
          <a:stretch/>
        </p:blipFill>
        <p:spPr>
          <a:xfrm rot="-180000">
            <a:off x="2219025" y="2239260"/>
            <a:ext cx="9712503" cy="10208123"/>
          </a:xfrm>
        </p:spPr>
      </p:pic>
      <p:grpSp>
        <p:nvGrpSpPr>
          <p:cNvPr id="15" name="Grupa 14">
            <a:extLst>
              <a:ext uri="{FF2B5EF4-FFF2-40B4-BE49-F238E27FC236}">
                <a16:creationId xmlns:a16="http://schemas.microsoft.com/office/drawing/2014/main" id="{DAB701A8-320C-0438-B7F4-994716B019B9}"/>
              </a:ext>
            </a:extLst>
          </p:cNvPr>
          <p:cNvGrpSpPr/>
          <p:nvPr/>
        </p:nvGrpSpPr>
        <p:grpSpPr>
          <a:xfrm>
            <a:off x="153984" y="10006447"/>
            <a:ext cx="5127601" cy="3180358"/>
            <a:chOff x="12050997" y="1578956"/>
            <a:chExt cx="5127601" cy="3180358"/>
          </a:xfrm>
        </p:grpSpPr>
        <p:pic>
          <p:nvPicPr>
            <p:cNvPr id="7" name="Attēls 6">
              <a:extLst>
                <a:ext uri="{FF2B5EF4-FFF2-40B4-BE49-F238E27FC236}">
                  <a16:creationId xmlns:a16="http://schemas.microsoft.com/office/drawing/2014/main" id="{1FE8AE9D-B258-5278-3B57-038BEE09CF23}"/>
                </a:ext>
              </a:extLst>
            </p:cNvPr>
            <p:cNvPicPr>
              <a:picLocks noChangeAspect="1"/>
            </p:cNvPicPr>
            <p:nvPr/>
          </p:nvPicPr>
          <p:blipFill>
            <a:blip r:embed="rId4">
              <a:clrChange>
                <a:clrFrom>
                  <a:srgbClr val="FFFFFF"/>
                </a:clrFrom>
                <a:clrTo>
                  <a:srgbClr val="FFFFFF">
                    <a:alpha val="0"/>
                  </a:srgbClr>
                </a:clrTo>
              </a:clrChange>
              <a:alphaModFix/>
            </a:blip>
            <a:stretch>
              <a:fillRect/>
            </a:stretch>
          </p:blipFill>
          <p:spPr>
            <a:xfrm>
              <a:off x="12073117" y="1791482"/>
              <a:ext cx="864000" cy="751303"/>
            </a:xfrm>
            <a:prstGeom prst="rect">
              <a:avLst/>
            </a:prstGeom>
          </p:spPr>
        </p:pic>
        <p:pic>
          <p:nvPicPr>
            <p:cNvPr id="9" name="Attēls 8">
              <a:extLst>
                <a:ext uri="{FF2B5EF4-FFF2-40B4-BE49-F238E27FC236}">
                  <a16:creationId xmlns:a16="http://schemas.microsoft.com/office/drawing/2014/main" id="{236040E6-2824-0CA0-A886-0CD4321B37D8}"/>
                </a:ext>
              </a:extLst>
            </p:cNvPr>
            <p:cNvPicPr>
              <a:picLocks noChangeAspect="1"/>
            </p:cNvPicPr>
            <p:nvPr/>
          </p:nvPicPr>
          <p:blipFill rotWithShape="1">
            <a:blip r:embed="rId5">
              <a:clrChange>
                <a:clrFrom>
                  <a:srgbClr val="FFFFFF"/>
                </a:clrFrom>
                <a:clrTo>
                  <a:srgbClr val="FFFFFF">
                    <a:alpha val="0"/>
                  </a:srgbClr>
                </a:clrTo>
              </a:clrChange>
            </a:blip>
            <a:srcRect r="3183"/>
            <a:stretch/>
          </p:blipFill>
          <p:spPr>
            <a:xfrm>
              <a:off x="12126368" y="2515393"/>
              <a:ext cx="810749" cy="805086"/>
            </a:xfrm>
            <a:prstGeom prst="rect">
              <a:avLst/>
            </a:prstGeom>
          </p:spPr>
        </p:pic>
        <p:pic>
          <p:nvPicPr>
            <p:cNvPr id="11" name="Attēls 10">
              <a:extLst>
                <a:ext uri="{FF2B5EF4-FFF2-40B4-BE49-F238E27FC236}">
                  <a16:creationId xmlns:a16="http://schemas.microsoft.com/office/drawing/2014/main" id="{5BB27783-1747-BCB5-BEF3-33CCDB1414FE}"/>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126945" y="3983840"/>
              <a:ext cx="864000" cy="700538"/>
            </a:xfrm>
            <a:prstGeom prst="rect">
              <a:avLst/>
            </a:prstGeom>
          </p:spPr>
        </p:pic>
        <p:pic>
          <p:nvPicPr>
            <p:cNvPr id="13" name="Attēls 12">
              <a:extLst>
                <a:ext uri="{FF2B5EF4-FFF2-40B4-BE49-F238E27FC236}">
                  <a16:creationId xmlns:a16="http://schemas.microsoft.com/office/drawing/2014/main" id="{A6C9E27B-A687-A424-4160-A754E6848FD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2050997" y="3266696"/>
              <a:ext cx="864000" cy="756000"/>
            </a:xfrm>
            <a:prstGeom prst="rect">
              <a:avLst/>
            </a:prstGeom>
          </p:spPr>
        </p:pic>
        <p:sp>
          <p:nvSpPr>
            <p:cNvPr id="14" name="TextBox 13">
              <a:extLst>
                <a:ext uri="{FF2B5EF4-FFF2-40B4-BE49-F238E27FC236}">
                  <a16:creationId xmlns:a16="http://schemas.microsoft.com/office/drawing/2014/main" id="{BDE19604-D013-5CF1-B48C-0D8C6954C026}"/>
                </a:ext>
              </a:extLst>
            </p:cNvPr>
            <p:cNvSpPr txBox="1"/>
            <p:nvPr/>
          </p:nvSpPr>
          <p:spPr>
            <a:xfrm>
              <a:off x="12974388" y="1578956"/>
              <a:ext cx="4204210"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ts val="6000"/>
                </a:lnSpc>
                <a:buClrTx/>
                <a:buSzTx/>
                <a:buFontTx/>
                <a:buNone/>
                <a:tabLst/>
              </a:pPr>
              <a:r>
                <a:rPr kumimoji="0" lang="lv-LV" sz="2000" i="0" u="none" strike="noStrike" normalizeH="0" baseline="0" dirty="0">
                  <a:effectLst>
                    <a:glow rad="228600">
                      <a:schemeClr val="accent2">
                        <a:satMod val="175000"/>
                        <a:alpha val="40000"/>
                      </a:schemeClr>
                    </a:glow>
                  </a:effectLst>
                  <a:uFillTx/>
                  <a:latin typeface="+mn-lt"/>
                  <a:ea typeface="+mn-ea"/>
                  <a:cs typeface="+mn-cs"/>
                  <a:sym typeface="Helvetica Neue"/>
                </a:rPr>
                <a:t>RPP struktūrvienība</a:t>
              </a:r>
            </a:p>
            <a:p>
              <a:pPr marL="0" marR="0" indent="0" algn="l" defTabSz="2438338" rtl="0" fontAlgn="auto" latinLnBrk="0" hangingPunct="0">
                <a:lnSpc>
                  <a:spcPts val="6000"/>
                </a:lnSpc>
                <a:buClrTx/>
                <a:buSzTx/>
                <a:buFontTx/>
                <a:buNone/>
                <a:tabLst/>
              </a:pPr>
              <a:r>
                <a:rPr lang="lv-LV" sz="2000" dirty="0">
                  <a:effectLst>
                    <a:glow rad="228600">
                      <a:schemeClr val="accent2">
                        <a:satMod val="175000"/>
                        <a:alpha val="40000"/>
                      </a:schemeClr>
                    </a:glow>
                  </a:effectLst>
                </a:rPr>
                <a:t>RPP Glābšanas stacija</a:t>
              </a:r>
            </a:p>
            <a:p>
              <a:pPr marL="0" marR="0" indent="0" algn="l" defTabSz="2438338" rtl="0" fontAlgn="auto" latinLnBrk="0" hangingPunct="0">
                <a:lnSpc>
                  <a:spcPts val="6000"/>
                </a:lnSpc>
                <a:buClrTx/>
                <a:buSzTx/>
                <a:buFontTx/>
                <a:buNone/>
                <a:tabLst/>
              </a:pPr>
              <a:r>
                <a:rPr kumimoji="0" lang="lv-LV" sz="2000" i="0" u="none" strike="noStrike" normalizeH="0" baseline="0" dirty="0">
                  <a:effectLst>
                    <a:glow rad="228600">
                      <a:schemeClr val="accent2">
                        <a:satMod val="175000"/>
                        <a:alpha val="40000"/>
                      </a:schemeClr>
                    </a:glow>
                  </a:effectLst>
                  <a:uFillTx/>
                  <a:latin typeface="+mn-lt"/>
                  <a:ea typeface="+mn-ea"/>
                  <a:cs typeface="+mn-cs"/>
                  <a:sym typeface="Helvetica Neue"/>
                </a:rPr>
                <a:t>RPP Videonovērošanas centrs</a:t>
              </a:r>
            </a:p>
            <a:p>
              <a:pPr marL="0" marR="0" indent="0" algn="l" defTabSz="2438338" rtl="0" fontAlgn="auto" latinLnBrk="0" hangingPunct="0">
                <a:lnSpc>
                  <a:spcPts val="6000"/>
                </a:lnSpc>
                <a:buClrTx/>
                <a:buSzTx/>
                <a:buFontTx/>
                <a:buNone/>
                <a:tabLst/>
              </a:pPr>
              <a:r>
                <a:rPr lang="lv-LV" sz="2000" dirty="0">
                  <a:effectLst>
                    <a:glow rad="228600">
                      <a:schemeClr val="accent2">
                        <a:satMod val="175000"/>
                        <a:alpha val="40000"/>
                      </a:schemeClr>
                    </a:glow>
                  </a:effectLst>
                </a:rPr>
                <a:t>RPP patruļas pie izglītības iestādēm</a:t>
              </a:r>
              <a:endParaRPr kumimoji="0" lang="lv-LV" sz="2000" i="0" u="none" strike="noStrike" normalizeH="0" baseline="0" dirty="0">
                <a:effectLst>
                  <a:glow rad="228600">
                    <a:schemeClr val="accent2">
                      <a:satMod val="175000"/>
                      <a:alpha val="40000"/>
                    </a:schemeClr>
                  </a:glow>
                </a:effectLst>
                <a:uFillTx/>
                <a:latin typeface="+mn-lt"/>
                <a:ea typeface="+mn-ea"/>
                <a:cs typeface="+mn-cs"/>
                <a:sym typeface="Helvetica Neue"/>
              </a:endParaRPr>
            </a:p>
          </p:txBody>
        </p:sp>
      </p:grpSp>
      <p:pic>
        <p:nvPicPr>
          <p:cNvPr id="16" name="Attēla vietturis 221">
            <a:extLst>
              <a:ext uri="{FF2B5EF4-FFF2-40B4-BE49-F238E27FC236}">
                <a16:creationId xmlns:a16="http://schemas.microsoft.com/office/drawing/2014/main" id="{D2464E11-09F5-E988-CD57-7DCA2DF18C24}"/>
              </a:ext>
            </a:extLst>
          </p:cNvPr>
          <p:cNvPicPr>
            <a:picLocks noChangeAspect="1"/>
          </p:cNvPicPr>
          <p:nvPr/>
        </p:nvPicPr>
        <p:blipFill>
          <a:blip r:embed="rId8">
            <a:extLst>
              <a:ext uri="{28A0092B-C50C-407E-A947-70E740481C1C}">
                <a14:useLocalDpi xmlns:a14="http://schemas.microsoft.com/office/drawing/2010/main" val="0"/>
              </a:ext>
            </a:extLst>
          </a:blip>
          <a:srcRect l="3135" r="3135"/>
          <a:stretch/>
        </p:blipFill>
        <p:spPr>
          <a:xfrm rot="192589">
            <a:off x="12469327" y="2244448"/>
            <a:ext cx="9683023" cy="10177139"/>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grpSp>
        <p:nvGrpSpPr>
          <p:cNvPr id="27" name="Grupa 26">
            <a:extLst>
              <a:ext uri="{FF2B5EF4-FFF2-40B4-BE49-F238E27FC236}">
                <a16:creationId xmlns:a16="http://schemas.microsoft.com/office/drawing/2014/main" id="{67B04887-7AE9-9BBD-CF65-5895479FF901}"/>
              </a:ext>
            </a:extLst>
          </p:cNvPr>
          <p:cNvGrpSpPr/>
          <p:nvPr/>
        </p:nvGrpSpPr>
        <p:grpSpPr>
          <a:xfrm>
            <a:off x="18990609" y="11469224"/>
            <a:ext cx="5040402" cy="1760775"/>
            <a:chOff x="18990609" y="11469224"/>
            <a:chExt cx="5040402" cy="1760775"/>
          </a:xfrm>
        </p:grpSpPr>
        <p:sp>
          <p:nvSpPr>
            <p:cNvPr id="22" name="TextBox 21">
              <a:extLst>
                <a:ext uri="{FF2B5EF4-FFF2-40B4-BE49-F238E27FC236}">
                  <a16:creationId xmlns:a16="http://schemas.microsoft.com/office/drawing/2014/main" id="{23EFDE31-E6D4-BA7A-A96A-E4D8314483B5}"/>
                </a:ext>
              </a:extLst>
            </p:cNvPr>
            <p:cNvSpPr txBox="1"/>
            <p:nvPr/>
          </p:nvSpPr>
          <p:spPr>
            <a:xfrm>
              <a:off x="18990609" y="11491541"/>
              <a:ext cx="420421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2438338" rtl="0" fontAlgn="auto" latinLnBrk="0" hangingPunct="0">
                <a:lnSpc>
                  <a:spcPts val="6000"/>
                </a:lnSpc>
                <a:buClrTx/>
                <a:buSzTx/>
                <a:buFontTx/>
                <a:buNone/>
                <a:tabLst/>
              </a:pPr>
              <a:r>
                <a:rPr kumimoji="0" lang="lv-LV" sz="2000" i="0" u="none" strike="noStrike" normalizeH="0" baseline="0" dirty="0">
                  <a:effectLst>
                    <a:glow rad="228600">
                      <a:schemeClr val="accent2">
                        <a:satMod val="175000"/>
                        <a:alpha val="40000"/>
                      </a:schemeClr>
                    </a:glow>
                  </a:effectLst>
                  <a:uFillTx/>
                  <a:latin typeface="+mn-lt"/>
                  <a:ea typeface="+mn-ea"/>
                  <a:cs typeface="+mn-cs"/>
                  <a:sym typeface="Helvetica Neue"/>
                </a:rPr>
                <a:t>Pastāvošās video kameras</a:t>
              </a:r>
            </a:p>
            <a:p>
              <a:pPr marL="0" marR="0" indent="0" algn="r" defTabSz="2438338" rtl="0" fontAlgn="auto" latinLnBrk="0" hangingPunct="0">
                <a:lnSpc>
                  <a:spcPts val="6000"/>
                </a:lnSpc>
                <a:buClrTx/>
                <a:buSzTx/>
                <a:buFontTx/>
                <a:buNone/>
                <a:tabLst/>
              </a:pPr>
              <a:r>
                <a:rPr lang="lv-LV" sz="2000" dirty="0">
                  <a:effectLst>
                    <a:glow rad="228600">
                      <a:schemeClr val="accent2">
                        <a:satMod val="175000"/>
                        <a:alpha val="40000"/>
                      </a:schemeClr>
                    </a:glow>
                  </a:effectLst>
                </a:rPr>
                <a:t>Video kameru projekts 2023</a:t>
              </a:r>
            </a:p>
          </p:txBody>
        </p:sp>
        <p:pic>
          <p:nvPicPr>
            <p:cNvPr id="24" name="Attēls 23">
              <a:extLst>
                <a:ext uri="{FF2B5EF4-FFF2-40B4-BE49-F238E27FC236}">
                  <a16:creationId xmlns:a16="http://schemas.microsoft.com/office/drawing/2014/main" id="{B6E25A20-A0F5-D617-79E5-269E31C96509}"/>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3139910" y="12365999"/>
              <a:ext cx="864000" cy="864000"/>
            </a:xfrm>
            <a:prstGeom prst="rect">
              <a:avLst/>
            </a:prstGeom>
          </p:spPr>
        </p:pic>
        <p:pic>
          <p:nvPicPr>
            <p:cNvPr id="26" name="Attēls 25">
              <a:extLst>
                <a:ext uri="{FF2B5EF4-FFF2-40B4-BE49-F238E27FC236}">
                  <a16:creationId xmlns:a16="http://schemas.microsoft.com/office/drawing/2014/main" id="{3DD210C8-C958-46E7-A620-4DE2E2F57BB4}"/>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23167011" y="11469224"/>
              <a:ext cx="864000" cy="944374"/>
            </a:xfrm>
            <a:prstGeom prst="rect">
              <a:avLst/>
            </a:prstGeom>
          </p:spPr>
        </p:pic>
      </p:grpSp>
      <p:sp>
        <p:nvSpPr>
          <p:cNvPr id="4" name="Text Placeholder 3">
            <a:extLst>
              <a:ext uri="{FF2B5EF4-FFF2-40B4-BE49-F238E27FC236}">
                <a16:creationId xmlns:a16="http://schemas.microsoft.com/office/drawing/2014/main" id="{A07BFB8A-E59C-8A96-E04E-8DA58090245D}"/>
              </a:ext>
            </a:extLst>
          </p:cNvPr>
          <p:cNvSpPr>
            <a:spLocks noGrp="1"/>
          </p:cNvSpPr>
          <p:nvPr>
            <p:ph type="body" sz="quarter" idx="23"/>
          </p:nvPr>
        </p:nvSpPr>
        <p:spPr>
          <a:xfrm>
            <a:off x="12189324" y="22949"/>
            <a:ext cx="11990501" cy="2233679"/>
          </a:xfrm>
        </p:spPr>
        <p:txBody>
          <a:bodyPr>
            <a:normAutofit/>
          </a:bodyPr>
          <a:lstStyle/>
          <a:p>
            <a:pPr algn="just" defTabSz="359976">
              <a:lnSpc>
                <a:spcPct val="130000"/>
              </a:lnSpc>
              <a:spcBef>
                <a:spcPts val="600"/>
              </a:spcBef>
              <a:buClr>
                <a:schemeClr val="accent1"/>
              </a:buClr>
              <a:buSzPct val="80000"/>
              <a:tabLst>
                <a:tab pos="359976" algn="l"/>
              </a:tabLst>
            </a:pPr>
            <a:r>
              <a:rPr lang="lv-LV" sz="2400" dirty="0">
                <a:cs typeface="Times New Roman" pitchFamily="18" charset="0"/>
              </a:rPr>
              <a:t>Iedzīvotāju skaits Rīgā (uz 01.07.2022.): 									</a:t>
            </a:r>
            <a:r>
              <a:rPr lang="lv-LV" sz="2400" dirty="0">
                <a:effectLst>
                  <a:outerShdw blurRad="38100" dist="38100" dir="2700000" algn="tl">
                    <a:srgbClr val="C0C0C0"/>
                  </a:outerShdw>
                </a:effectLst>
                <a:cs typeface="Times New Roman" pitchFamily="18" charset="0"/>
              </a:rPr>
              <a:t>678 978 </a:t>
            </a:r>
            <a:r>
              <a:rPr lang="lv-LV" sz="2400" dirty="0">
                <a:cs typeface="Times New Roman" pitchFamily="18" charset="0"/>
              </a:rPr>
              <a:t>iedzīvotāji</a:t>
            </a:r>
          </a:p>
          <a:p>
            <a:pPr algn="just" defTabSz="359976">
              <a:lnSpc>
                <a:spcPct val="130000"/>
              </a:lnSpc>
              <a:spcBef>
                <a:spcPts val="600"/>
              </a:spcBef>
              <a:buClr>
                <a:schemeClr val="accent1"/>
              </a:buClr>
              <a:buSzPct val="80000"/>
              <a:tabLst>
                <a:tab pos="359976" algn="l"/>
              </a:tabLst>
            </a:pPr>
            <a:r>
              <a:rPr lang="lv-LV" sz="2400" dirty="0">
                <a:cs typeface="Times New Roman" pitchFamily="18" charset="0"/>
              </a:rPr>
              <a:t>31.12.2022. RPP strādāja:														</a:t>
            </a:r>
            <a:r>
              <a:rPr lang="lv-LV" sz="2400" dirty="0">
                <a:effectLst>
                  <a:outerShdw blurRad="38100" dist="38100" dir="2700000" algn="tl">
                    <a:srgbClr val="C0C0C0"/>
                  </a:outerShdw>
                </a:effectLst>
                <a:cs typeface="Times New Roman" pitchFamily="18" charset="0"/>
              </a:rPr>
              <a:t>763</a:t>
            </a:r>
            <a:r>
              <a:rPr lang="lv-LV" sz="2400" dirty="0">
                <a:cs typeface="Times New Roman" pitchFamily="18" charset="0"/>
              </a:rPr>
              <a:t> darbinieki</a:t>
            </a:r>
          </a:p>
          <a:p>
            <a:pPr algn="just" defTabSz="359976" eaLnBrk="1" hangingPunct="1">
              <a:spcBef>
                <a:spcPts val="600"/>
              </a:spcBef>
              <a:buClr>
                <a:schemeClr val="accent1"/>
              </a:buClr>
              <a:buSzPct val="80000"/>
              <a:tabLst>
                <a:tab pos="359976" algn="l"/>
              </a:tabLst>
            </a:pPr>
            <a:r>
              <a:rPr lang="lv-LV" sz="2400" kern="0" dirty="0">
                <a:latin typeface="Gill Sans" charset="0"/>
                <a:cs typeface="Times New Roman" pitchFamily="18" charset="0"/>
              </a:rPr>
              <a:t>2022. gada beigās vidēji dienā dienesta pienākumus pildīja 	</a:t>
            </a:r>
            <a:r>
              <a:rPr lang="lv-LV" sz="2400" b="1" kern="0" dirty="0">
                <a:effectLst>
                  <a:outerShdw blurRad="38100" dist="38100" dir="2700000" algn="tl">
                    <a:srgbClr val="C0C0C0"/>
                  </a:outerShdw>
                </a:effectLst>
                <a:latin typeface="Gill Sans" charset="0"/>
                <a:cs typeface="Times New Roman" pitchFamily="18" charset="0"/>
              </a:rPr>
              <a:t>335</a:t>
            </a:r>
            <a:r>
              <a:rPr lang="lv-LV" sz="2400" kern="0" dirty="0">
                <a:latin typeface="Gill Sans" charset="0"/>
                <a:cs typeface="Times New Roman" pitchFamily="18" charset="0"/>
              </a:rPr>
              <a:t> policijas darbinieki</a:t>
            </a:r>
            <a:endParaRPr lang="lv-LV" sz="2400" b="1" dirty="0">
              <a:effectLst>
                <a:outerShdw blurRad="38100" dist="38100" dir="2700000" algn="tl">
                  <a:srgbClr val="C0C0C0"/>
                </a:outerShdw>
              </a:effectLst>
              <a:latin typeface="Gill Sans" charset="0"/>
              <a:cs typeface="Times New Roman" pitchFamily="18" charset="0"/>
            </a:endParaRPr>
          </a:p>
          <a:p>
            <a:pPr defTabSz="359976" eaLnBrk="1" hangingPunct="1">
              <a:spcBef>
                <a:spcPts val="600"/>
              </a:spcBef>
              <a:buClr>
                <a:schemeClr val="accent1"/>
              </a:buClr>
              <a:buSzPct val="80000"/>
              <a:tabLst>
                <a:tab pos="359976" algn="l"/>
              </a:tabLst>
            </a:pPr>
            <a:r>
              <a:rPr lang="lv-LV" sz="2400" b="1" kern="0" dirty="0">
                <a:effectLst>
                  <a:outerShdw blurRad="38100" dist="38100" dir="2700000" algn="tl">
                    <a:srgbClr val="C0C0C0"/>
                  </a:outerShdw>
                </a:effectLst>
                <a:latin typeface="Gill Sans" charset="0"/>
                <a:cs typeface="Times New Roman" pitchFamily="18" charset="0"/>
              </a:rPr>
              <a:t>1</a:t>
            </a:r>
            <a:r>
              <a:rPr lang="lv-LV" sz="2400" kern="0" dirty="0">
                <a:latin typeface="Gill Sans" charset="0"/>
                <a:cs typeface="Times New Roman" pitchFamily="18" charset="0"/>
              </a:rPr>
              <a:t> policijas darbinieks uz 															</a:t>
            </a:r>
            <a:r>
              <a:rPr lang="lv-LV" sz="2400" b="1" kern="0" dirty="0">
                <a:effectLst>
                  <a:outerShdw blurRad="38100" dist="38100" dir="2700000" algn="tl">
                    <a:srgbClr val="C0C0C0"/>
                  </a:outerShdw>
                </a:effectLst>
                <a:latin typeface="Gill Sans" charset="0"/>
                <a:cs typeface="Times New Roman" pitchFamily="18" charset="0"/>
              </a:rPr>
              <a:t>2 027  </a:t>
            </a:r>
            <a:r>
              <a:rPr lang="lv-LV" sz="2400" kern="0" dirty="0">
                <a:latin typeface="Gill Sans" charset="0"/>
                <a:cs typeface="Times New Roman" pitchFamily="18" charset="0"/>
              </a:rPr>
              <a:t>iedzīvotājiem</a:t>
            </a:r>
            <a:endParaRPr lang="lv-LV" sz="2400" kern="0" dirty="0">
              <a:latin typeface="Times New Roman" pitchFamily="18" charset="0"/>
              <a:cs typeface="Times New Roman" pitchFamily="18" charset="0"/>
            </a:endParaRPr>
          </a:p>
          <a:p>
            <a:endParaRPr lang="en-LV" dirty="0"/>
          </a:p>
        </p:txBody>
      </p:sp>
      <p:sp>
        <p:nvSpPr>
          <p:cNvPr id="28" name="Text Placeholder 1">
            <a:extLst>
              <a:ext uri="{FF2B5EF4-FFF2-40B4-BE49-F238E27FC236}">
                <a16:creationId xmlns:a16="http://schemas.microsoft.com/office/drawing/2014/main" id="{C58E7151-BD1A-D104-EDD3-3EB9FF636171}"/>
              </a:ext>
            </a:extLst>
          </p:cNvPr>
          <p:cNvSpPr>
            <a:spLocks noGrp="1"/>
          </p:cNvSpPr>
          <p:nvPr>
            <p:ph type="body" sz="quarter" idx="22"/>
          </p:nvPr>
        </p:nvSpPr>
        <p:spPr>
          <a:xfrm>
            <a:off x="1390650" y="1169989"/>
            <a:ext cx="10837863" cy="642038"/>
          </a:xfrm>
        </p:spPr>
        <p:txBody>
          <a:bodyPr/>
          <a:lstStyle/>
          <a:p>
            <a:r>
              <a:rPr lang="lv-LV" dirty="0"/>
              <a:t>2022.gada darba rezultātu pārskats</a:t>
            </a:r>
            <a:endParaRPr lang="en-LV" dirty="0"/>
          </a:p>
        </p:txBody>
      </p:sp>
    </p:spTree>
    <p:extLst>
      <p:ext uri="{BB962C8B-B14F-4D97-AF65-F5344CB8AC3E}">
        <p14:creationId xmlns:p14="http://schemas.microsoft.com/office/powerpoint/2010/main" val="24566940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E8CA-4751-619B-7521-EE1607ACC4F2}"/>
              </a:ext>
            </a:extLst>
          </p:cNvPr>
          <p:cNvSpPr>
            <a:spLocks noGrp="1"/>
          </p:cNvSpPr>
          <p:nvPr>
            <p:ph type="title"/>
          </p:nvPr>
        </p:nvSpPr>
        <p:spPr>
          <a:xfrm>
            <a:off x="1390650" y="1879601"/>
            <a:ext cx="14978064" cy="2720490"/>
          </a:xfrm>
        </p:spPr>
        <p:txBody>
          <a:bodyPr/>
          <a:lstStyle/>
          <a:p>
            <a:r>
              <a:rPr lang="lv-LV" sz="6000" b="1" spc="120" dirty="0"/>
              <a:t>Atestācijas kārtība </a:t>
            </a:r>
            <a:endParaRPr lang="en-LV" sz="6000" b="1" spc="120" dirty="0"/>
          </a:p>
        </p:txBody>
      </p:sp>
      <p:sp>
        <p:nvSpPr>
          <p:cNvPr id="3" name="Text Placeholder 2">
            <a:extLst>
              <a:ext uri="{FF2B5EF4-FFF2-40B4-BE49-F238E27FC236}">
                <a16:creationId xmlns:a16="http://schemas.microsoft.com/office/drawing/2014/main" id="{490C2717-E82A-5C71-8557-E429CBD4953F}"/>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graphicFrame>
        <p:nvGraphicFramePr>
          <p:cNvPr id="11" name="Diagrammas vietturis 10">
            <a:extLst>
              <a:ext uri="{FF2B5EF4-FFF2-40B4-BE49-F238E27FC236}">
                <a16:creationId xmlns:a16="http://schemas.microsoft.com/office/drawing/2014/main" id="{2027ACDF-5D23-3CFA-D22D-9F4FEAC99A89}"/>
              </a:ext>
            </a:extLst>
          </p:cNvPr>
          <p:cNvGraphicFramePr>
            <a:graphicFrameLocks noGrp="1"/>
          </p:cNvGraphicFramePr>
          <p:nvPr>
            <p:ph type="chart" sz="quarter" idx="24"/>
          </p:nvPr>
        </p:nvGraphicFramePr>
        <p:xfrm>
          <a:off x="533400" y="4057167"/>
          <a:ext cx="10972800" cy="39909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Diagrammas vietturis 10">
            <a:extLst>
              <a:ext uri="{FF2B5EF4-FFF2-40B4-BE49-F238E27FC236}">
                <a16:creationId xmlns:a16="http://schemas.microsoft.com/office/drawing/2014/main" id="{91B2F50C-752D-F935-484A-109028F93D7F}"/>
              </a:ext>
            </a:extLst>
          </p:cNvPr>
          <p:cNvGraphicFramePr>
            <a:graphicFrameLocks/>
          </p:cNvGraphicFramePr>
          <p:nvPr/>
        </p:nvGraphicFramePr>
        <p:xfrm>
          <a:off x="533400" y="8505824"/>
          <a:ext cx="10972800" cy="39909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a:extLst>
              <a:ext uri="{FF2B5EF4-FFF2-40B4-BE49-F238E27FC236}">
                <a16:creationId xmlns:a16="http://schemas.microsoft.com/office/drawing/2014/main" id="{6642A220-582F-C1D4-0496-2E7AE2F503D7}"/>
              </a:ext>
            </a:extLst>
          </p:cNvPr>
          <p:cNvSpPr txBox="1">
            <a:spLocks/>
          </p:cNvSpPr>
          <p:nvPr/>
        </p:nvSpPr>
        <p:spPr>
          <a:xfrm>
            <a:off x="13161963" y="848321"/>
            <a:ext cx="10400870" cy="3208846"/>
          </a:xfrm>
          <a:prstGeom prst="rect">
            <a:avLst/>
          </a:prstGeom>
        </p:spPr>
        <p:txBody>
          <a:bodyPr>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just" defTabSz="2438338" rtl="0" eaLnBrk="1" fontAlgn="auto" latinLnBrk="0" hangingPunct="0">
              <a:lnSpc>
                <a:spcPct val="107000"/>
              </a:lnSpc>
              <a:spcBef>
                <a:spcPts val="0"/>
              </a:spcBef>
              <a:spcAft>
                <a:spcPts val="800"/>
              </a:spcAft>
              <a:buClrTx/>
              <a:buSzPct val="123000"/>
              <a:buFontTx/>
              <a:buNone/>
              <a:tabLst/>
              <a:defRPr/>
            </a:pPr>
            <a:r>
              <a:rPr kumimoji="0" lang="lv-LV" sz="2200" b="1" i="0" u="none" strike="noStrike" kern="0" cap="none" spc="120" normalizeH="0" baseline="0" noProof="0" dirty="0">
                <a:ln>
                  <a:noFill/>
                </a:ln>
                <a:solidFill>
                  <a:srgbClr val="000B40"/>
                </a:solidFill>
                <a:effectLst/>
                <a:uLnTx/>
                <a:uFillTx/>
                <a:sym typeface="Helvetica Neue"/>
              </a:rPr>
              <a:t>2023. gada sākumā reorganizēta kārtējās atestācijas kārtība pamatfunkciju veicējiem, nenosakot to kā atsevišķu pārbaudījumu. Darbinieka atestācijas ietvaros tiek vērtētas darbinieka profesionālās spējas un rezultāts atestācijas periodā, proti, divu gadu periodā. Darba izvērtēšanas apakškomisija veic darba izvērtēšanu un pieņem lēmumu par darba izvērtēšanas novērtējumu, ko  apstiprina Darba izvērtēšanas </a:t>
            </a:r>
            <a:r>
              <a:rPr kumimoji="0" lang="lv-LV" sz="2200" b="1" i="0" u="none" strike="noStrike" kern="0" cap="none" spc="120" normalizeH="0" baseline="0" noProof="0" dirty="0" err="1">
                <a:ln>
                  <a:noFill/>
                </a:ln>
                <a:solidFill>
                  <a:srgbClr val="000B40"/>
                </a:solidFill>
                <a:effectLst/>
                <a:uLnTx/>
                <a:uFillTx/>
                <a:sym typeface="Helvetica Neue"/>
              </a:rPr>
              <a:t>virskomisija</a:t>
            </a:r>
            <a:r>
              <a:rPr kumimoji="0" lang="lv-LV" sz="2200" b="1" i="0" u="none" strike="noStrike" kern="0" cap="none" spc="120" normalizeH="0" baseline="0" noProof="0" dirty="0">
                <a:ln>
                  <a:noFill/>
                </a:ln>
                <a:solidFill>
                  <a:srgbClr val="000B40"/>
                </a:solidFill>
                <a:effectLst/>
                <a:uLnTx/>
                <a:uFillTx/>
                <a:sym typeface="Helvetica Neue"/>
              </a:rPr>
              <a:t>. Negatīva vērtējuma gadījumā darbinieks e-vidē kārto atestācijas eksāmenu.</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5" name="Lejupvērstā bultiņa 4">
            <a:extLst>
              <a:ext uri="{FF2B5EF4-FFF2-40B4-BE49-F238E27FC236}">
                <a16:creationId xmlns:a16="http://schemas.microsoft.com/office/drawing/2014/main" id="{6D395DF5-4399-CD0B-10AA-9B33E68D5D2B}"/>
              </a:ext>
            </a:extLst>
          </p:cNvPr>
          <p:cNvSpPr>
            <a:spLocks noChangeArrowheads="1"/>
          </p:cNvSpPr>
          <p:nvPr/>
        </p:nvSpPr>
        <p:spPr bwMode="auto">
          <a:xfrm>
            <a:off x="15959138" y="4656449"/>
            <a:ext cx="485775" cy="1049337"/>
          </a:xfrm>
          <a:prstGeom prst="downArrow">
            <a:avLst>
              <a:gd name="adj1" fmla="val 50000"/>
              <a:gd name="adj2" fmla="val 49913"/>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244CD3"/>
              </a:solidFill>
              <a:effectLst/>
              <a:uLnTx/>
              <a:uFillTx/>
              <a:latin typeface="Gill Sans"/>
              <a:ea typeface="ヒラギノ角ゴ ProN W3"/>
              <a:cs typeface="ヒラギノ角ゴ ProN W3"/>
              <a:sym typeface="Gill Sans"/>
            </a:endParaRPr>
          </a:p>
        </p:txBody>
      </p:sp>
      <p:sp>
        <p:nvSpPr>
          <p:cNvPr id="6" name="Rectangle 2">
            <a:extLst>
              <a:ext uri="{FF2B5EF4-FFF2-40B4-BE49-F238E27FC236}">
                <a16:creationId xmlns:a16="http://schemas.microsoft.com/office/drawing/2014/main" id="{02B15134-B430-A755-27F5-98ED2470654F}"/>
              </a:ext>
            </a:extLst>
          </p:cNvPr>
          <p:cNvSpPr txBox="1">
            <a:spLocks noChangeArrowheads="1"/>
          </p:cNvSpPr>
          <p:nvPr/>
        </p:nvSpPr>
        <p:spPr>
          <a:xfrm>
            <a:off x="11506200" y="3724587"/>
            <a:ext cx="9297989" cy="4286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90000"/>
              </a:lnSpc>
              <a:spcBef>
                <a:spcPts val="0"/>
              </a:spcBef>
              <a:spcAft>
                <a:spcPts val="0"/>
              </a:spcAft>
              <a:buClrTx/>
              <a:buSzTx/>
              <a:buFontTx/>
              <a:buNone/>
              <a:tabLst/>
              <a:defRPr/>
            </a:pPr>
            <a:r>
              <a:rPr kumimoji="0" lang="lv-LV" altLang="lv-LV" sz="2160" b="1" i="0" u="none" strike="noStrike" kern="1200" cap="all" spc="120" normalizeH="0" baseline="0" noProof="0" dirty="0">
                <a:ln>
                  <a:noFill/>
                </a:ln>
                <a:solidFill>
                  <a:srgbClr val="000B40"/>
                </a:solidFill>
                <a:effectLst/>
                <a:uLnTx/>
                <a:uFillTx/>
                <a:latin typeface="Helvetica Neue"/>
                <a:sym typeface="Helvetica Neue"/>
              </a:rPr>
              <a:t>Karjeras gaita (kārtībnieks un kārtībnieks-glābējs)</a:t>
            </a:r>
            <a:endParaRPr kumimoji="0" lang="en-US" altLang="lv-LV" sz="2160" b="1" i="0" u="none" strike="noStrike" kern="1200" cap="all" spc="120" normalizeH="0" baseline="0" noProof="0" dirty="0">
              <a:ln>
                <a:noFill/>
              </a:ln>
              <a:solidFill>
                <a:srgbClr val="000B40"/>
              </a:solidFill>
              <a:effectLst/>
              <a:uLnTx/>
              <a:uFillTx/>
              <a:latin typeface="Helvetica Neue"/>
              <a:sym typeface="Helvetica Neue"/>
            </a:endParaRPr>
          </a:p>
        </p:txBody>
      </p:sp>
      <p:sp>
        <p:nvSpPr>
          <p:cNvPr id="7" name="Rectangle 4">
            <a:extLst>
              <a:ext uri="{FF2B5EF4-FFF2-40B4-BE49-F238E27FC236}">
                <a16:creationId xmlns:a16="http://schemas.microsoft.com/office/drawing/2014/main" id="{ADE26C89-8BEB-B964-FE57-D098867AA2CD}"/>
              </a:ext>
            </a:extLst>
          </p:cNvPr>
          <p:cNvSpPr>
            <a:spLocks noChangeArrowheads="1"/>
          </p:cNvSpPr>
          <p:nvPr/>
        </p:nvSpPr>
        <p:spPr bwMode="auto">
          <a:xfrm>
            <a:off x="12241213" y="4265924"/>
            <a:ext cx="1260475" cy="873125"/>
          </a:xfrm>
          <a:prstGeom prst="rect">
            <a:avLst/>
          </a:prstGeom>
          <a:solidFill>
            <a:schemeClr val="accent2">
              <a:lumMod val="75000"/>
            </a:schemeClr>
          </a:solidFill>
          <a:ln>
            <a:headEnd/>
            <a:tailEnd/>
          </a:ln>
        </p:spPr>
        <p:style>
          <a:lnRef idx="2">
            <a:schemeClr val="dk1"/>
          </a:lnRef>
          <a:fillRef idx="1">
            <a:schemeClr val="lt1"/>
          </a:fillRef>
          <a:effectRef idx="0">
            <a:schemeClr val="dk1"/>
          </a:effectRef>
          <a:fontRef idx="minor">
            <a:schemeClr val="dk1"/>
          </a:fontRef>
        </p:style>
        <p:txBody>
          <a:bodyPr anchor="ctr" anchorCtr="1"/>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2438338" rtl="0" eaLnBrk="0" fontAlgn="auto" latinLnBrk="0" hangingPunct="0">
              <a:lnSpc>
                <a:spcPct val="150000"/>
              </a:lnSpc>
              <a:spcBef>
                <a:spcPts val="0"/>
              </a:spcBef>
              <a:spcAft>
                <a:spcPts val="0"/>
              </a:spcAft>
              <a:buClrTx/>
              <a:buSzTx/>
              <a:buFontTx/>
              <a:buNone/>
              <a:tabLst/>
              <a:defRPr/>
            </a:pPr>
            <a:r>
              <a:rPr kumimoji="0" lang="lv-LV" altLang="lv-LV" sz="1300" b="1" i="0" u="none" strike="noStrike" kern="0" cap="none" spc="0" normalizeH="0" baseline="0" noProof="0" dirty="0">
                <a:ln>
                  <a:noFill/>
                </a:ln>
                <a:solidFill>
                  <a:srgbClr val="000B40"/>
                </a:solidFill>
                <a:effectLst/>
                <a:uLnTx/>
                <a:uFillTx/>
                <a:latin typeface="Times New Roman" pitchFamily="18" charset="0"/>
                <a:sym typeface="Helvetica Neue"/>
              </a:rPr>
              <a:t>ATLASE</a:t>
            </a:r>
            <a:endParaRPr kumimoji="0" lang="en-US" altLang="lv-LV" sz="1300" b="1" i="0" u="none" strike="noStrike" kern="0" cap="none" spc="0" normalizeH="0" baseline="0" noProof="0" dirty="0">
              <a:ln>
                <a:noFill/>
              </a:ln>
              <a:solidFill>
                <a:srgbClr val="000B40"/>
              </a:solidFill>
              <a:effectLst/>
              <a:uLnTx/>
              <a:uFillTx/>
              <a:latin typeface="Times New Roman" pitchFamily="18" charset="0"/>
              <a:sym typeface="Helvetica Neue"/>
            </a:endParaRPr>
          </a:p>
        </p:txBody>
      </p:sp>
      <p:sp>
        <p:nvSpPr>
          <p:cNvPr id="8" name="Rectangle 6">
            <a:extLst>
              <a:ext uri="{FF2B5EF4-FFF2-40B4-BE49-F238E27FC236}">
                <a16:creationId xmlns:a16="http://schemas.microsoft.com/office/drawing/2014/main" id="{B841C90E-7DFF-102B-244C-CFAD68DD740D}"/>
              </a:ext>
            </a:extLst>
          </p:cNvPr>
          <p:cNvSpPr>
            <a:spLocks noChangeArrowheads="1"/>
          </p:cNvSpPr>
          <p:nvPr/>
        </p:nvSpPr>
        <p:spPr bwMode="auto">
          <a:xfrm>
            <a:off x="14451013" y="4265924"/>
            <a:ext cx="4595813" cy="658812"/>
          </a:xfrm>
          <a:prstGeom prst="rect">
            <a:avLst/>
          </a:prstGeom>
          <a:solidFill>
            <a:srgbClr val="FFFFFF"/>
          </a:solidFill>
          <a:ln w="28575">
            <a:solidFill>
              <a:srgbClr val="000000"/>
            </a:solidFill>
            <a:miter lim="800000"/>
            <a:headEnd/>
            <a:tailEnd/>
          </a:ln>
        </p:spPr>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rPr>
              <a:t>Sākotnējā profesionālā apmācība</a:t>
            </a:r>
            <a:endParaRPr kumimoji="0" lang="en-US"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9" name="Text Box 7">
            <a:extLst>
              <a:ext uri="{FF2B5EF4-FFF2-40B4-BE49-F238E27FC236}">
                <a16:creationId xmlns:a16="http://schemas.microsoft.com/office/drawing/2014/main" id="{E6B5813F-C32B-7833-22E9-84AFCB996E35}"/>
              </a:ext>
            </a:extLst>
          </p:cNvPr>
          <p:cNvSpPr txBox="1">
            <a:spLocks noChangeArrowheads="1"/>
          </p:cNvSpPr>
          <p:nvPr/>
        </p:nvSpPr>
        <p:spPr bwMode="auto">
          <a:xfrm>
            <a:off x="14697076" y="4554849"/>
            <a:ext cx="4203700" cy="284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rPr>
              <a:t>Pārbaudes laiks (līdz 3 mēnešiem)</a:t>
            </a:r>
            <a:endParaRPr kumimoji="0" lang="en-US"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10" name="Rectangle 8">
            <a:extLst>
              <a:ext uri="{FF2B5EF4-FFF2-40B4-BE49-F238E27FC236}">
                <a16:creationId xmlns:a16="http://schemas.microsoft.com/office/drawing/2014/main" id="{9710A0DC-AA7A-E29F-1A33-021711A4DEA7}"/>
              </a:ext>
            </a:extLst>
          </p:cNvPr>
          <p:cNvSpPr>
            <a:spLocks noChangeArrowheads="1"/>
          </p:cNvSpPr>
          <p:nvPr/>
        </p:nvSpPr>
        <p:spPr bwMode="auto">
          <a:xfrm>
            <a:off x="15446376" y="5705786"/>
            <a:ext cx="3024187" cy="327025"/>
          </a:xfrm>
          <a:prstGeom prst="rect">
            <a:avLst/>
          </a:prstGeom>
          <a:solidFill>
            <a:srgbClr val="FFFFFF"/>
          </a:solidFill>
          <a:ln w="28575">
            <a:solidFill>
              <a:srgbClr val="000000"/>
            </a:solidFill>
            <a:miter lim="800000"/>
            <a:headEnd/>
            <a:tailEnd/>
          </a:ln>
        </p:spPr>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rPr>
              <a:t>6 mēnešu izvērtēšanas periods </a:t>
            </a:r>
            <a:endParaRPr kumimoji="0" lang="en-US"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15" name="Rectangle 9">
            <a:extLst>
              <a:ext uri="{FF2B5EF4-FFF2-40B4-BE49-F238E27FC236}">
                <a16:creationId xmlns:a16="http://schemas.microsoft.com/office/drawing/2014/main" id="{AF3A9A3A-4F3D-4878-B324-23B2B9EF4B54}"/>
              </a:ext>
            </a:extLst>
          </p:cNvPr>
          <p:cNvSpPr>
            <a:spLocks noChangeArrowheads="1"/>
          </p:cNvSpPr>
          <p:nvPr/>
        </p:nvSpPr>
        <p:spPr bwMode="auto">
          <a:xfrm>
            <a:off x="12853988" y="5705786"/>
            <a:ext cx="2362200" cy="839788"/>
          </a:xfrm>
          <a:prstGeom prst="rect">
            <a:avLst/>
          </a:prstGeom>
          <a:solidFill>
            <a:schemeClr val="accent2">
              <a:lumMod val="60000"/>
              <a:lumOff val="40000"/>
            </a:schemeClr>
          </a:solidFill>
          <a:ln w="28575">
            <a:solidFill>
              <a:srgbClr val="000000"/>
            </a:solidFill>
            <a:miter lim="800000"/>
            <a:headEnd/>
            <a:tailEnd/>
          </a:ln>
        </p:spPr>
        <p:txBody>
          <a:bodyPr anchor="ctr" anchorCtr="1"/>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3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rPr>
              <a:t>KĀRTĪBNIEKS un KĀRTĪBNIEKS-GLĀBĒJS</a:t>
            </a:r>
            <a:endParaRPr kumimoji="0" lang="en-US"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16" name="Text Box 10">
            <a:extLst>
              <a:ext uri="{FF2B5EF4-FFF2-40B4-BE49-F238E27FC236}">
                <a16:creationId xmlns:a16="http://schemas.microsoft.com/office/drawing/2014/main" id="{54A79369-B23E-FF65-3E06-56F973D424BF}"/>
              </a:ext>
            </a:extLst>
          </p:cNvPr>
          <p:cNvSpPr txBox="1">
            <a:spLocks noChangeArrowheads="1"/>
          </p:cNvSpPr>
          <p:nvPr/>
        </p:nvSpPr>
        <p:spPr bwMode="auto">
          <a:xfrm>
            <a:off x="14654213" y="6929749"/>
            <a:ext cx="2476500" cy="4667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rPr>
              <a:t>Kandidātu atlase inspektora  vai inspektora-glābēja amatam</a:t>
            </a:r>
            <a:endParaRPr kumimoji="0" lang="en-US"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17" name="Text Box 13">
            <a:extLst>
              <a:ext uri="{FF2B5EF4-FFF2-40B4-BE49-F238E27FC236}">
                <a16:creationId xmlns:a16="http://schemas.microsoft.com/office/drawing/2014/main" id="{382E89FF-F206-0125-FDDD-E1E7125D5830}"/>
              </a:ext>
            </a:extLst>
          </p:cNvPr>
          <p:cNvSpPr txBox="1">
            <a:spLocks noChangeArrowheads="1"/>
          </p:cNvSpPr>
          <p:nvPr/>
        </p:nvSpPr>
        <p:spPr bwMode="auto">
          <a:xfrm>
            <a:off x="14803438" y="5034274"/>
            <a:ext cx="3429000" cy="293687"/>
          </a:xfrm>
          <a:prstGeom prst="rect">
            <a:avLst/>
          </a:prstGeom>
          <a:solidFill>
            <a:schemeClr val="accent2">
              <a:lumMod val="75000"/>
            </a:schemeClr>
          </a:solidFill>
          <a:ln w="9525">
            <a:solidFill>
              <a:schemeClr val="tx1"/>
            </a:solidFill>
            <a:miter lim="800000"/>
            <a:headEnd/>
            <a:tailEnd/>
          </a:ln>
        </p:spPr>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rPr>
              <a:t>ATESTĀCIJA</a:t>
            </a:r>
            <a:endParaRPr kumimoji="0" lang="en-US"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18" name="Rectangle 18">
            <a:extLst>
              <a:ext uri="{FF2B5EF4-FFF2-40B4-BE49-F238E27FC236}">
                <a16:creationId xmlns:a16="http://schemas.microsoft.com/office/drawing/2014/main" id="{D97EB901-6383-8B71-3746-39B9BFA52344}"/>
              </a:ext>
            </a:extLst>
          </p:cNvPr>
          <p:cNvSpPr>
            <a:spLocks noChangeArrowheads="1"/>
          </p:cNvSpPr>
          <p:nvPr/>
        </p:nvSpPr>
        <p:spPr bwMode="auto">
          <a:xfrm>
            <a:off x="12925426" y="8441049"/>
            <a:ext cx="5832475" cy="415925"/>
          </a:xfrm>
          <a:prstGeom prst="rect">
            <a:avLst/>
          </a:prstGeom>
          <a:ln>
            <a:headEnd/>
            <a:tailEnd/>
          </a:ln>
        </p:spPr>
        <p:style>
          <a:lnRef idx="2">
            <a:schemeClr val="accent4">
              <a:shade val="50000"/>
            </a:schemeClr>
          </a:lnRef>
          <a:fillRef idx="1">
            <a:schemeClr val="accent4"/>
          </a:fillRef>
          <a:effectRef idx="0">
            <a:schemeClr val="accent4"/>
          </a:effectRef>
          <a:fontRef idx="minor">
            <a:schemeClr val="lt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50000"/>
              </a:lnSpc>
              <a:spcBef>
                <a:spcPct val="0"/>
              </a:spcBef>
              <a:spcAft>
                <a:spcPts val="0"/>
              </a:spcAft>
              <a:buClrTx/>
              <a:buSzTx/>
              <a:buFontTx/>
              <a:buNone/>
              <a:tabLst/>
              <a:defRPr/>
            </a:pPr>
            <a:r>
              <a:rPr kumimoji="0" lang="lv-LV" altLang="lv-LV" sz="13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rPr>
              <a:t>INSPEKTORS VAI INSPEKTORS – GLĀBĒJS</a:t>
            </a:r>
            <a:endParaRPr kumimoji="0" lang="en-US" altLang="lv-LV" sz="13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19" name="Text Box 19">
            <a:extLst>
              <a:ext uri="{FF2B5EF4-FFF2-40B4-BE49-F238E27FC236}">
                <a16:creationId xmlns:a16="http://schemas.microsoft.com/office/drawing/2014/main" id="{ACDF0E73-6742-1F79-548E-F2F8AEDCBF80}"/>
              </a:ext>
            </a:extLst>
          </p:cNvPr>
          <p:cNvSpPr txBox="1">
            <a:spLocks noChangeArrowheads="1"/>
          </p:cNvSpPr>
          <p:nvPr/>
        </p:nvSpPr>
        <p:spPr bwMode="auto">
          <a:xfrm>
            <a:off x="18588832" y="5041874"/>
            <a:ext cx="1076325" cy="267765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rPr>
              <a:t>Vismaz  pusgada (6 mēnešu) darba stāžs kārtībnieka  vai kārtībnieka-glābēja amatā (atsevišķos gadījumos periods pieļaujams mazāks)</a:t>
            </a:r>
            <a:endParaRPr kumimoji="0" lang="en-US"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20" name="Text Box 21">
            <a:extLst>
              <a:ext uri="{FF2B5EF4-FFF2-40B4-BE49-F238E27FC236}">
                <a16:creationId xmlns:a16="http://schemas.microsoft.com/office/drawing/2014/main" id="{CC64F3DB-982B-5F93-82CE-C72B6626D9A2}"/>
              </a:ext>
            </a:extLst>
          </p:cNvPr>
          <p:cNvSpPr txBox="1">
            <a:spLocks noChangeArrowheads="1"/>
          </p:cNvSpPr>
          <p:nvPr/>
        </p:nvSpPr>
        <p:spPr bwMode="auto">
          <a:xfrm>
            <a:off x="14654213" y="7577449"/>
            <a:ext cx="2376488" cy="28416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rPr>
              <a:t>Karjeras komisija</a:t>
            </a:r>
            <a:endParaRPr kumimoji="0" lang="en-US" altLang="lv-LV" sz="1200" b="1" i="0" u="none" strike="noStrike" kern="0" cap="none" spc="0" normalizeH="0" baseline="0" noProof="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21" name="Rectangle 25">
            <a:extLst>
              <a:ext uri="{FF2B5EF4-FFF2-40B4-BE49-F238E27FC236}">
                <a16:creationId xmlns:a16="http://schemas.microsoft.com/office/drawing/2014/main" id="{AC1C2BAC-F176-3708-FA79-F47221C2E2C1}"/>
              </a:ext>
            </a:extLst>
          </p:cNvPr>
          <p:cNvSpPr>
            <a:spLocks noChangeArrowheads="1"/>
          </p:cNvSpPr>
          <p:nvPr/>
        </p:nvSpPr>
        <p:spPr bwMode="auto">
          <a:xfrm>
            <a:off x="15446376" y="6209024"/>
            <a:ext cx="3016250" cy="336550"/>
          </a:xfrm>
          <a:prstGeom prst="rect">
            <a:avLst/>
          </a:prstGeom>
          <a:solidFill>
            <a:srgbClr val="FFFFFF"/>
          </a:solidFill>
          <a:ln w="28575">
            <a:solidFill>
              <a:srgbClr val="000000"/>
            </a:solidFill>
            <a:miter lim="800000"/>
            <a:headEnd/>
            <a:tailEnd/>
          </a:ln>
        </p:spPr>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rPr>
              <a:t>Darbs struktūrvienībā</a:t>
            </a:r>
            <a:endParaRPr kumimoji="0" lang="en-US" altLang="lv-LV" sz="1300" b="1" i="0" u="none" strike="noStrike" kern="0" cap="none" spc="0" normalizeH="0" baseline="0" noProof="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22" name="Labā bultiņa 3">
            <a:extLst>
              <a:ext uri="{FF2B5EF4-FFF2-40B4-BE49-F238E27FC236}">
                <a16:creationId xmlns:a16="http://schemas.microsoft.com/office/drawing/2014/main" id="{3A4D02F2-D350-1256-9602-D266FD836F22}"/>
              </a:ext>
            </a:extLst>
          </p:cNvPr>
          <p:cNvSpPr>
            <a:spLocks noChangeArrowheads="1"/>
          </p:cNvSpPr>
          <p:nvPr/>
        </p:nvSpPr>
        <p:spPr bwMode="auto">
          <a:xfrm>
            <a:off x="13492163" y="4448486"/>
            <a:ext cx="949325" cy="506413"/>
          </a:xfrm>
          <a:prstGeom prst="rightArrow">
            <a:avLst>
              <a:gd name="adj1" fmla="val 50000"/>
              <a:gd name="adj2" fmla="val 49998"/>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sp>
        <p:nvSpPr>
          <p:cNvPr id="23" name="Lejupvērstā bultiņa 5">
            <a:extLst>
              <a:ext uri="{FF2B5EF4-FFF2-40B4-BE49-F238E27FC236}">
                <a16:creationId xmlns:a16="http://schemas.microsoft.com/office/drawing/2014/main" id="{6A3989B0-3CE2-69A4-B770-C10D93240F8A}"/>
              </a:ext>
            </a:extLst>
          </p:cNvPr>
          <p:cNvSpPr>
            <a:spLocks noChangeArrowheads="1"/>
          </p:cNvSpPr>
          <p:nvPr/>
        </p:nvSpPr>
        <p:spPr bwMode="auto">
          <a:xfrm>
            <a:off x="15630526" y="7861610"/>
            <a:ext cx="485775" cy="644213"/>
          </a:xfrm>
          <a:prstGeom prst="downArrow">
            <a:avLst>
              <a:gd name="adj1" fmla="val 50000"/>
              <a:gd name="adj2" fmla="val 49827"/>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244CD3"/>
              </a:solidFill>
              <a:effectLst/>
              <a:uLnTx/>
              <a:uFillTx/>
              <a:latin typeface="Gill Sans"/>
              <a:ea typeface="ヒラギノ角ゴ ProN W3"/>
              <a:cs typeface="ヒラギノ角ゴ ProN W3"/>
              <a:sym typeface="Gill Sans"/>
            </a:endParaRPr>
          </a:p>
        </p:txBody>
      </p:sp>
      <p:cxnSp>
        <p:nvCxnSpPr>
          <p:cNvPr id="24" name="Taisns savienotājs 7">
            <a:extLst>
              <a:ext uri="{FF2B5EF4-FFF2-40B4-BE49-F238E27FC236}">
                <a16:creationId xmlns:a16="http://schemas.microsoft.com/office/drawing/2014/main" id="{120B5EB6-0A45-A05D-DA57-03F2513107DE}"/>
              </a:ext>
            </a:extLst>
          </p:cNvPr>
          <p:cNvCxnSpPr>
            <a:cxnSpLocks noChangeShapeType="1"/>
            <a:stCxn id="10" idx="2"/>
            <a:endCxn id="21" idx="0"/>
          </p:cNvCxnSpPr>
          <p:nvPr/>
        </p:nvCxnSpPr>
        <p:spPr bwMode="auto">
          <a:xfrm flipH="1">
            <a:off x="16954501" y="6032811"/>
            <a:ext cx="3969" cy="176213"/>
          </a:xfrm>
          <a:prstGeom prst="line">
            <a:avLst/>
          </a:prstGeom>
          <a:noFill/>
          <a:ln w="25400" algn="ctr">
            <a:solidFill>
              <a:srgbClr val="000000"/>
            </a:solidFill>
            <a:round/>
            <a:headEnd/>
            <a:tailEnd/>
          </a:ln>
          <a:extLst>
            <a:ext uri="{909E8E84-426E-40DD-AFC4-6F175D3DCCD1}">
              <a14:hiddenFill xmlns:a14="http://schemas.microsoft.com/office/drawing/2010/main">
                <a:noFill/>
              </a14:hiddenFill>
            </a:ext>
          </a:extLst>
        </p:spPr>
      </p:cxnSp>
      <p:cxnSp>
        <p:nvCxnSpPr>
          <p:cNvPr id="25" name="Taisns bultveida savienotājs 10">
            <a:extLst>
              <a:ext uri="{FF2B5EF4-FFF2-40B4-BE49-F238E27FC236}">
                <a16:creationId xmlns:a16="http://schemas.microsoft.com/office/drawing/2014/main" id="{8E6DC825-7938-53E9-4BFC-75F51FB5A30E}"/>
              </a:ext>
            </a:extLst>
          </p:cNvPr>
          <p:cNvCxnSpPr>
            <a:cxnSpLocks noChangeShapeType="1"/>
            <a:stCxn id="16" idx="2"/>
          </p:cNvCxnSpPr>
          <p:nvPr/>
        </p:nvCxnSpPr>
        <p:spPr bwMode="auto">
          <a:xfrm>
            <a:off x="15892463" y="7396474"/>
            <a:ext cx="0" cy="180975"/>
          </a:xfrm>
          <a:prstGeom prst="straightConnector1">
            <a:avLst/>
          </a:prstGeom>
          <a:noFill/>
          <a:ln w="25400" algn="ctr">
            <a:solidFill>
              <a:srgbClr val="000000"/>
            </a:solidFill>
            <a:round/>
            <a:headEnd/>
            <a:tailEnd type="arrow" w="med" len="med"/>
          </a:ln>
          <a:extLst>
            <a:ext uri="{909E8E84-426E-40DD-AFC4-6F175D3DCCD1}">
              <a14:hiddenFill xmlns:a14="http://schemas.microsoft.com/office/drawing/2010/main">
                <a:noFill/>
              </a14:hiddenFill>
            </a:ext>
          </a:extLst>
        </p:spPr>
      </p:cxnSp>
      <p:sp>
        <p:nvSpPr>
          <p:cNvPr id="28" name="Rectangle 2">
            <a:extLst>
              <a:ext uri="{FF2B5EF4-FFF2-40B4-BE49-F238E27FC236}">
                <a16:creationId xmlns:a16="http://schemas.microsoft.com/office/drawing/2014/main" id="{E9C97B8B-D046-925F-0C22-CA27A908AF63}"/>
              </a:ext>
            </a:extLst>
          </p:cNvPr>
          <p:cNvSpPr txBox="1">
            <a:spLocks noChangeArrowheads="1"/>
          </p:cNvSpPr>
          <p:nvPr/>
        </p:nvSpPr>
        <p:spPr>
          <a:xfrm>
            <a:off x="13392151" y="8907775"/>
            <a:ext cx="10325101" cy="695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90000"/>
              </a:lnSpc>
              <a:spcBef>
                <a:spcPts val="0"/>
              </a:spcBef>
              <a:spcAft>
                <a:spcPts val="0"/>
              </a:spcAft>
              <a:buClrTx/>
              <a:buSzTx/>
              <a:buFontTx/>
              <a:buNone/>
              <a:tabLst/>
              <a:defRPr/>
            </a:pPr>
            <a:br>
              <a:rPr kumimoji="0" lang="lv-LV" altLang="lv-LV" sz="1800" b="0" i="0" u="none" strike="noStrike" kern="0" cap="none" spc="180" normalizeH="0" baseline="0" noProof="0" dirty="0">
                <a:ln>
                  <a:noFill/>
                </a:ln>
                <a:solidFill>
                  <a:srgbClr val="000B40"/>
                </a:solidFill>
                <a:effectLst/>
                <a:uLnTx/>
                <a:uFillTx/>
                <a:ea typeface="ヒラギノ明朝 ProN W6"/>
                <a:sym typeface="Helvetica Neue"/>
              </a:rPr>
            </a:br>
            <a:r>
              <a:rPr kumimoji="0" lang="lv-LV" altLang="lv-LV" sz="2160" b="1" i="0" u="none" strike="noStrike" kern="1200" cap="all" spc="120" normalizeH="0" baseline="0" noProof="0" dirty="0">
                <a:ln>
                  <a:noFill/>
                </a:ln>
                <a:solidFill>
                  <a:srgbClr val="000B40"/>
                </a:solidFill>
                <a:effectLst/>
                <a:uLnTx/>
                <a:uFillTx/>
                <a:latin typeface="Helvetica Neue"/>
                <a:sym typeface="Helvetica Neue"/>
              </a:rPr>
              <a:t>Karjeras gaita (inspektors un inspektors – glābējs)</a:t>
            </a:r>
            <a:endParaRPr kumimoji="0" lang="en-US" altLang="lv-LV" sz="2160" b="1" i="0" u="none" strike="noStrike" kern="1200" cap="all" spc="120" normalizeH="0" baseline="0" noProof="0" dirty="0">
              <a:ln>
                <a:noFill/>
              </a:ln>
              <a:solidFill>
                <a:srgbClr val="000B40"/>
              </a:solidFill>
              <a:effectLst/>
              <a:uLnTx/>
              <a:uFillTx/>
              <a:latin typeface="Helvetica Neue"/>
              <a:sym typeface="Helvetica Neue"/>
            </a:endParaRPr>
          </a:p>
        </p:txBody>
      </p:sp>
      <p:sp>
        <p:nvSpPr>
          <p:cNvPr id="29" name="Rectangle 5">
            <a:extLst>
              <a:ext uri="{FF2B5EF4-FFF2-40B4-BE49-F238E27FC236}">
                <a16:creationId xmlns:a16="http://schemas.microsoft.com/office/drawing/2014/main" id="{88E8FF3F-C487-2476-8D8E-1EC23C270C00}"/>
              </a:ext>
            </a:extLst>
          </p:cNvPr>
          <p:cNvSpPr>
            <a:spLocks noChangeArrowheads="1"/>
          </p:cNvSpPr>
          <p:nvPr/>
        </p:nvSpPr>
        <p:spPr bwMode="auto">
          <a:xfrm>
            <a:off x="16249652" y="9661837"/>
            <a:ext cx="2305050" cy="835025"/>
          </a:xfrm>
          <a:prstGeom prst="rect">
            <a:avLst/>
          </a:prstGeom>
          <a:solidFill>
            <a:schemeClr val="accent4"/>
          </a:solidFill>
          <a:ln w="28575">
            <a:solidFill>
              <a:srgbClr val="000000"/>
            </a:solidFill>
            <a:miter lim="800000"/>
            <a:headEnd/>
            <a:tailEnd/>
          </a:ln>
        </p:spPr>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rPr>
              <a:t>Darbs inspektora vai inspektora-glābēja amatā</a:t>
            </a:r>
            <a:endParaRPr kumimoji="0" lang="en-US"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30" name="Rectangle 9">
            <a:extLst>
              <a:ext uri="{FF2B5EF4-FFF2-40B4-BE49-F238E27FC236}">
                <a16:creationId xmlns:a16="http://schemas.microsoft.com/office/drawing/2014/main" id="{B6DA621A-436F-0806-53D3-27D9DC38681E}"/>
              </a:ext>
            </a:extLst>
          </p:cNvPr>
          <p:cNvSpPr>
            <a:spLocks noChangeArrowheads="1"/>
          </p:cNvSpPr>
          <p:nvPr/>
        </p:nvSpPr>
        <p:spPr bwMode="auto">
          <a:xfrm>
            <a:off x="17721264" y="11349985"/>
            <a:ext cx="2917825" cy="136842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anchor="ctr" anchorCtr="1"/>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00000"/>
              </a:lnSpc>
              <a:spcBef>
                <a:spcPct val="0"/>
              </a:spcBef>
              <a:spcAft>
                <a:spcPts val="0"/>
              </a:spcAft>
              <a:buClrTx/>
              <a:buSzTx/>
              <a:buFontTx/>
              <a:buNone/>
              <a:tabLst/>
              <a:defRPr/>
            </a:pPr>
            <a:r>
              <a:rPr kumimoji="0" lang="lv-LV" altLang="lv-LV" sz="1600" b="1" i="0" u="none" strike="noStrike" kern="0" cap="none" spc="0" normalizeH="0" baseline="0" noProof="0" dirty="0" err="1">
                <a:ln>
                  <a:noFill/>
                </a:ln>
                <a:solidFill>
                  <a:srgbClr val="000B40"/>
                </a:solidFill>
                <a:effectLst/>
                <a:uLnTx/>
                <a:uFillTx/>
                <a:latin typeface="Times New Roman" panose="02020603050405020304" pitchFamily="18" charset="0"/>
                <a:sym typeface="Times" panose="02020603050405020304" pitchFamily="18" charset="0"/>
              </a:rPr>
              <a:t>Pretrutīnas</a:t>
            </a:r>
            <a:r>
              <a:rPr kumimoji="0" lang="lv-LV"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rPr>
              <a:t> un profesionālās pilnveides pasākumi (apmācības, horizontālā rotācija)</a:t>
            </a:r>
            <a:endParaRPr kumimoji="0" lang="en-US"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31" name="Rectangle 10">
            <a:extLst>
              <a:ext uri="{FF2B5EF4-FFF2-40B4-BE49-F238E27FC236}">
                <a16:creationId xmlns:a16="http://schemas.microsoft.com/office/drawing/2014/main" id="{B753DEB4-9C53-B1B0-1F2F-C300D6018EA2}"/>
              </a:ext>
            </a:extLst>
          </p:cNvPr>
          <p:cNvSpPr>
            <a:spLocks noChangeArrowheads="1"/>
          </p:cNvSpPr>
          <p:nvPr/>
        </p:nvSpPr>
        <p:spPr bwMode="auto">
          <a:xfrm>
            <a:off x="19056352" y="12878112"/>
            <a:ext cx="4827587" cy="574675"/>
          </a:xfrm>
          <a:prstGeom prst="rect">
            <a:avLst/>
          </a:prstGeom>
          <a:solidFill>
            <a:schemeClr val="accent4"/>
          </a:solidFill>
          <a:ln w="28575">
            <a:solidFill>
              <a:srgbClr val="000000"/>
            </a:solidFill>
            <a:miter lim="800000"/>
            <a:headEnd/>
            <a:tailEnd/>
          </a:ln>
        </p:spPr>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50000"/>
              </a:lnSpc>
              <a:spcBef>
                <a:spcPct val="0"/>
              </a:spcBef>
              <a:spcAft>
                <a:spcPts val="0"/>
              </a:spcAft>
              <a:buClrTx/>
              <a:buSzTx/>
              <a:buFontTx/>
              <a:buNone/>
              <a:tabLst/>
              <a:defRPr/>
            </a:pPr>
            <a:r>
              <a:rPr kumimoji="0" lang="lv-LV"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rPr>
              <a:t>Darbs vecākā inspektora amatā</a:t>
            </a:r>
            <a:endParaRPr kumimoji="0" lang="en-US" altLang="lv-LV" sz="1600" b="1" i="0" u="none" strike="noStrike" kern="0" cap="none" spc="0" normalizeH="0" baseline="0" noProof="0" dirty="0">
              <a:ln>
                <a:noFill/>
              </a:ln>
              <a:solidFill>
                <a:srgbClr val="000B40"/>
              </a:solidFill>
              <a:effectLst/>
              <a:uLnTx/>
              <a:uFillTx/>
              <a:latin typeface="Times New Roman" panose="02020603050405020304" pitchFamily="18" charset="0"/>
              <a:sym typeface="Times" panose="02020603050405020304" pitchFamily="18" charset="0"/>
            </a:endParaRPr>
          </a:p>
        </p:txBody>
      </p:sp>
      <p:sp>
        <p:nvSpPr>
          <p:cNvPr id="32" name="Text Box 6">
            <a:extLst>
              <a:ext uri="{FF2B5EF4-FFF2-40B4-BE49-F238E27FC236}">
                <a16:creationId xmlns:a16="http://schemas.microsoft.com/office/drawing/2014/main" id="{1CA5A892-9547-54E3-010E-460DC6DC56C7}"/>
              </a:ext>
            </a:extLst>
          </p:cNvPr>
          <p:cNvSpPr txBox="1">
            <a:spLocks noChangeArrowheads="1"/>
          </p:cNvSpPr>
          <p:nvPr/>
        </p:nvSpPr>
        <p:spPr bwMode="auto">
          <a:xfrm>
            <a:off x="18554702" y="10496862"/>
            <a:ext cx="1655762" cy="830263"/>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rPr>
              <a:t>Vismaz viens gads (atsevišķos gadījumos periods pieļaujams mazāks)</a:t>
            </a:r>
            <a:endParaRPr kumimoji="0" lang="en-US"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33" name="Text Box 24">
            <a:extLst>
              <a:ext uri="{FF2B5EF4-FFF2-40B4-BE49-F238E27FC236}">
                <a16:creationId xmlns:a16="http://schemas.microsoft.com/office/drawing/2014/main" id="{5B365519-9792-1793-BBE4-592233A26C30}"/>
              </a:ext>
            </a:extLst>
          </p:cNvPr>
          <p:cNvSpPr txBox="1">
            <a:spLocks noChangeArrowheads="1"/>
          </p:cNvSpPr>
          <p:nvPr/>
        </p:nvSpPr>
        <p:spPr bwMode="auto">
          <a:xfrm>
            <a:off x="20697827" y="10912787"/>
            <a:ext cx="2552700" cy="27699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50000"/>
              </a:spcBef>
              <a:spcAft>
                <a:spcPts val="0"/>
              </a:spcAft>
              <a:buClrTx/>
              <a:buSzTx/>
              <a:buFontTx/>
              <a:buNone/>
              <a:tabLst/>
              <a:defRPr/>
            </a:pPr>
            <a:r>
              <a:rPr kumimoji="0" lang="lv-LV"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rPr>
              <a:t>Karjeras komisija</a:t>
            </a:r>
            <a:endParaRPr kumimoji="0" lang="en-US" altLang="lv-LV" sz="12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endParaRPr>
          </a:p>
        </p:txBody>
      </p:sp>
      <p:sp>
        <p:nvSpPr>
          <p:cNvPr id="34" name="Labā bultiņa 2">
            <a:extLst>
              <a:ext uri="{FF2B5EF4-FFF2-40B4-BE49-F238E27FC236}">
                <a16:creationId xmlns:a16="http://schemas.microsoft.com/office/drawing/2014/main" id="{7FCDE680-4B0E-798D-FB04-A5EDC10CFBB7}"/>
              </a:ext>
            </a:extLst>
          </p:cNvPr>
          <p:cNvSpPr>
            <a:spLocks noChangeArrowheads="1"/>
          </p:cNvSpPr>
          <p:nvPr/>
        </p:nvSpPr>
        <p:spPr bwMode="auto">
          <a:xfrm>
            <a:off x="18554702" y="9720575"/>
            <a:ext cx="1647825" cy="484187"/>
          </a:xfrm>
          <a:prstGeom prst="rightArrow">
            <a:avLst>
              <a:gd name="adj1" fmla="val 50000"/>
              <a:gd name="adj2" fmla="val 50041"/>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sp>
        <p:nvSpPr>
          <p:cNvPr id="35" name="Lejupvērstā bultiņa 3">
            <a:extLst>
              <a:ext uri="{FF2B5EF4-FFF2-40B4-BE49-F238E27FC236}">
                <a16:creationId xmlns:a16="http://schemas.microsoft.com/office/drawing/2014/main" id="{A13B0CA9-9A2E-96D6-2EC2-491FB9CB4F8D}"/>
              </a:ext>
            </a:extLst>
          </p:cNvPr>
          <p:cNvSpPr>
            <a:spLocks noChangeArrowheads="1"/>
          </p:cNvSpPr>
          <p:nvPr/>
        </p:nvSpPr>
        <p:spPr bwMode="auto">
          <a:xfrm>
            <a:off x="19056352" y="10096812"/>
            <a:ext cx="484187" cy="400050"/>
          </a:xfrm>
          <a:prstGeom prst="downArrow">
            <a:avLst>
              <a:gd name="adj1" fmla="val 50000"/>
              <a:gd name="adj2" fmla="val 50000"/>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sp>
        <p:nvSpPr>
          <p:cNvPr id="36" name="Lejupvērstā bultiņa 10">
            <a:extLst>
              <a:ext uri="{FF2B5EF4-FFF2-40B4-BE49-F238E27FC236}">
                <a16:creationId xmlns:a16="http://schemas.microsoft.com/office/drawing/2014/main" id="{0EA589E2-7D27-B11E-F86C-A560385AAF9E}"/>
              </a:ext>
            </a:extLst>
          </p:cNvPr>
          <p:cNvSpPr>
            <a:spLocks noChangeArrowheads="1"/>
          </p:cNvSpPr>
          <p:nvPr/>
        </p:nvSpPr>
        <p:spPr bwMode="auto">
          <a:xfrm>
            <a:off x="21732877" y="11189786"/>
            <a:ext cx="484187" cy="1656576"/>
          </a:xfrm>
          <a:prstGeom prst="downArrow">
            <a:avLst>
              <a:gd name="adj1" fmla="val 50000"/>
              <a:gd name="adj2" fmla="val 50078"/>
            </a:avLst>
          </a:prstGeom>
          <a:ln>
            <a:headEnd/>
            <a:tailEnd/>
          </a:ln>
        </p:spPr>
        <p:style>
          <a:lnRef idx="2">
            <a:schemeClr val="accent2"/>
          </a:lnRef>
          <a:fillRef idx="1">
            <a:schemeClr val="lt1"/>
          </a:fillRef>
          <a:effectRef idx="0">
            <a:schemeClr val="accent2"/>
          </a:effectRef>
          <a:fontRef idx="minor">
            <a:schemeClr val="dk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1" fontAlgn="auto" latinLnBrk="0" hangingPunct="1">
              <a:lnSpc>
                <a:spcPct val="100000"/>
              </a:lnSpc>
              <a:spcBef>
                <a:spcPct val="0"/>
              </a:spcBef>
              <a:spcAft>
                <a:spcPts val="0"/>
              </a:spcAft>
              <a:buClrTx/>
              <a:buSzTx/>
              <a:buFontTx/>
              <a:buNone/>
              <a:tabLst/>
              <a:defRPr/>
            </a:pPr>
            <a:endParaRPr kumimoji="0" lang="lv-LV" altLang="lv-LV" sz="4200" b="0" i="0" u="none" strike="noStrike" kern="0" cap="none" spc="0" normalizeH="0" baseline="0" noProof="0">
              <a:ln>
                <a:noFill/>
              </a:ln>
              <a:solidFill>
                <a:srgbClr val="000000"/>
              </a:solidFill>
              <a:effectLst/>
              <a:uLnTx/>
              <a:uFillTx/>
              <a:latin typeface="Gill Sans"/>
              <a:ea typeface="ヒラギノ角ゴ ProN W3"/>
              <a:cs typeface="ヒラギノ角ゴ ProN W3"/>
              <a:sym typeface="Gill Sans"/>
            </a:endParaRPr>
          </a:p>
        </p:txBody>
      </p:sp>
      <p:cxnSp>
        <p:nvCxnSpPr>
          <p:cNvPr id="37" name="Taisns bultveida savienotājs 5">
            <a:extLst>
              <a:ext uri="{FF2B5EF4-FFF2-40B4-BE49-F238E27FC236}">
                <a16:creationId xmlns:a16="http://schemas.microsoft.com/office/drawing/2014/main" id="{18F659FB-771B-1232-FF7F-3478C36EE61E}"/>
              </a:ext>
            </a:extLst>
          </p:cNvPr>
          <p:cNvCxnSpPr>
            <a:cxnSpLocks noChangeShapeType="1"/>
            <a:endCxn id="33" idx="0"/>
          </p:cNvCxnSpPr>
          <p:nvPr/>
        </p:nvCxnSpPr>
        <p:spPr bwMode="auto">
          <a:xfrm>
            <a:off x="21967827" y="10496862"/>
            <a:ext cx="6350" cy="415925"/>
          </a:xfrm>
          <a:prstGeom prst="straightConnector1">
            <a:avLst/>
          </a:prstGeom>
          <a:noFill/>
          <a:ln w="25400" algn="ctr">
            <a:solidFill>
              <a:srgbClr val="000000"/>
            </a:solidFill>
            <a:round/>
            <a:headEnd/>
            <a:tailEnd type="arrow" w="med" len="med"/>
          </a:ln>
        </p:spPr>
      </p:cxnSp>
      <p:sp>
        <p:nvSpPr>
          <p:cNvPr id="38" name="Rectangle 7">
            <a:extLst>
              <a:ext uri="{FF2B5EF4-FFF2-40B4-BE49-F238E27FC236}">
                <a16:creationId xmlns:a16="http://schemas.microsoft.com/office/drawing/2014/main" id="{86571883-2759-4C2E-D0D3-6AB38E076556}"/>
              </a:ext>
            </a:extLst>
          </p:cNvPr>
          <p:cNvSpPr>
            <a:spLocks noChangeArrowheads="1"/>
          </p:cNvSpPr>
          <p:nvPr/>
        </p:nvSpPr>
        <p:spPr bwMode="auto">
          <a:xfrm>
            <a:off x="20210464" y="9661837"/>
            <a:ext cx="3529013" cy="835025"/>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lstStyle>
            <a:lvl1pPr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1pPr>
            <a:lvl2pPr marL="742950" indent="-28575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2pPr>
            <a:lvl3pPr marL="11430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3pPr>
            <a:lvl4pPr marL="16002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4pPr>
            <a:lvl5pPr marL="2057400" indent="-228600" algn="l" eaLnBrk="0" hangingPunct="0">
              <a:spcBef>
                <a:spcPts val="1400"/>
              </a:spcBef>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5pPr>
            <a:lvl6pPr marL="25146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6pPr>
            <a:lvl7pPr marL="29718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7pPr>
            <a:lvl8pPr marL="34290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8pPr>
            <a:lvl9pPr marL="3886200" indent="-228600" eaLnBrk="0" fontAlgn="base" hangingPunct="0">
              <a:spcBef>
                <a:spcPts val="1400"/>
              </a:spcBef>
              <a:spcAft>
                <a:spcPct val="0"/>
              </a:spcAft>
              <a:buClr>
                <a:srgbClr val="8C8D8C"/>
              </a:buClr>
              <a:buSzPct val="171000"/>
              <a:buFont typeface="Times" panose="02020603050405020304" pitchFamily="18" charset="0"/>
              <a:buChar char="•"/>
              <a:defRPr sz="3000">
                <a:solidFill>
                  <a:schemeClr val="tx1"/>
                </a:solidFill>
                <a:latin typeface="Times" panose="02020603050405020304" pitchFamily="18" charset="0"/>
                <a:ea typeface="ヒラギノ明朝 ProN W3"/>
                <a:cs typeface="ヒラギノ明朝 ProN W3"/>
                <a:sym typeface="Times" panose="02020603050405020304" pitchFamily="18" charset="0"/>
              </a:defRPr>
            </a:lvl9pPr>
          </a:lstStyle>
          <a:p>
            <a:pPr marL="0" marR="0" lvl="0" indent="0" algn="ctr" defTabSz="2438338" rtl="0" eaLnBrk="0" fontAlgn="auto" latinLnBrk="0" hangingPunct="0">
              <a:lnSpc>
                <a:spcPct val="150000"/>
              </a:lnSpc>
              <a:spcBef>
                <a:spcPct val="0"/>
              </a:spcBef>
              <a:spcAft>
                <a:spcPts val="0"/>
              </a:spcAft>
              <a:buClrTx/>
              <a:buSzTx/>
              <a:buFontTx/>
              <a:buNone/>
              <a:tabLst/>
              <a:defRPr/>
            </a:pPr>
            <a:r>
              <a:rPr kumimoji="0" lang="lv-LV" altLang="lv-LV" sz="16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rPr>
              <a:t>Kandidātu atlase vecākā inspektora amatam</a:t>
            </a:r>
            <a:endParaRPr kumimoji="0" lang="en-US" altLang="lv-LV" sz="1600" b="1" i="0" u="none" strike="noStrike" kern="0" cap="none" spc="0" normalizeH="0" baseline="0" noProof="0" dirty="0">
              <a:ln>
                <a:noFill/>
              </a:ln>
              <a:solidFill>
                <a:srgbClr val="244CD3"/>
              </a:solidFill>
              <a:effectLst/>
              <a:uLnTx/>
              <a:uFillTx/>
              <a:latin typeface="Times New Roman" panose="02020603050405020304" pitchFamily="18" charset="0"/>
              <a:sym typeface="Times" panose="02020603050405020304" pitchFamily="18" charset="0"/>
            </a:endParaRPr>
          </a:p>
        </p:txBody>
      </p:sp>
    </p:spTree>
    <p:extLst>
      <p:ext uri="{BB962C8B-B14F-4D97-AF65-F5344CB8AC3E}">
        <p14:creationId xmlns:p14="http://schemas.microsoft.com/office/powerpoint/2010/main" val="301885617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apmācīti d</a:t>
            </a:r>
            <a:r>
              <a:rPr lang="fi-FI" dirty="0"/>
              <a:t>arb</a:t>
            </a:r>
            <a:r>
              <a:rPr lang="lv-LV" dirty="0" err="1"/>
              <a:t>am</a:t>
            </a:r>
            <a:r>
              <a:rPr lang="fi-FI" dirty="0"/>
              <a:t> ar elektrošoka pistoli TASER X26</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izgāja bezpilota lidaparātu pilotēšanas apmācības</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a:t>apmācīti bērnu tiesību aizsardzības jomā </a:t>
            </a:r>
            <a:endParaRPr lang="en-LV" dirty="0"/>
          </a:p>
        </p:txBody>
      </p:sp>
      <p:sp>
        <p:nvSpPr>
          <p:cNvPr id="6" name="Text Placeholder 5">
            <a:extLst>
              <a:ext uri="{FF2B5EF4-FFF2-40B4-BE49-F238E27FC236}">
                <a16:creationId xmlns:a16="http://schemas.microsoft.com/office/drawing/2014/main" id="{50986CF3-FC58-B851-548C-BA4A5FB2EABB}"/>
              </a:ext>
            </a:extLst>
          </p:cNvPr>
          <p:cNvSpPr>
            <a:spLocks noGrp="1"/>
          </p:cNvSpPr>
          <p:nvPr>
            <p:ph type="body" sz="quarter" idx="23"/>
          </p:nvPr>
        </p:nvSpPr>
        <p:spPr>
          <a:xfrm>
            <a:off x="1408906" y="9172348"/>
            <a:ext cx="5875868" cy="2474222"/>
          </a:xfrm>
        </p:spPr>
        <p:txBody>
          <a:bodyPr>
            <a:normAutofit/>
          </a:bodyPr>
          <a:lstStyle/>
          <a:p>
            <a:r>
              <a:rPr lang="lv-LV" dirty="0"/>
              <a:t>Pūļa kontrole: 48 darbinieki</a:t>
            </a:r>
          </a:p>
          <a:p>
            <a:r>
              <a:rPr lang="lv-LV" dirty="0"/>
              <a:t>Pirmās palīdzības sniegšanas apmācības: 37 darbinieki</a:t>
            </a:r>
          </a:p>
          <a:p>
            <a:r>
              <a:rPr lang="lv-LV" dirty="0"/>
              <a:t>Velosipēdu zādzības un to </a:t>
            </a:r>
            <a:r>
              <a:rPr lang="lv-LV" dirty="0" err="1"/>
              <a:t>prevencija</a:t>
            </a:r>
            <a:r>
              <a:rPr lang="lv-LV" dirty="0"/>
              <a:t>: 33 darbinieki</a:t>
            </a:r>
          </a:p>
          <a:p>
            <a:endParaRPr lang="lv-LV" dirty="0"/>
          </a:p>
        </p:txBody>
      </p:sp>
      <p:sp>
        <p:nvSpPr>
          <p:cNvPr id="7" name="Text Placeholder 6">
            <a:extLst>
              <a:ext uri="{FF2B5EF4-FFF2-40B4-BE49-F238E27FC236}">
                <a16:creationId xmlns:a16="http://schemas.microsoft.com/office/drawing/2014/main" id="{0EAC6B08-84E4-225E-1C41-AABA9623ACC1}"/>
              </a:ext>
            </a:extLst>
          </p:cNvPr>
          <p:cNvSpPr>
            <a:spLocks noGrp="1"/>
          </p:cNvSpPr>
          <p:nvPr>
            <p:ph type="body" sz="quarter" idx="27"/>
          </p:nvPr>
        </p:nvSpPr>
        <p:spPr>
          <a:xfrm>
            <a:off x="8910086" y="9172348"/>
            <a:ext cx="5875868" cy="2474222"/>
          </a:xfrm>
        </p:spPr>
        <p:txBody>
          <a:bodyPr>
            <a:normAutofit/>
          </a:bodyPr>
          <a:lstStyle/>
          <a:p>
            <a:r>
              <a:rPr lang="lv-LV" dirty="0" err="1"/>
              <a:t>Autopatruļas</a:t>
            </a:r>
            <a:r>
              <a:rPr lang="lv-LV" dirty="0"/>
              <a:t> ikdienas darbs: 29 darbinieki</a:t>
            </a:r>
          </a:p>
          <a:p>
            <a:r>
              <a:rPr lang="lv-LV" dirty="0"/>
              <a:t>Policijas taktika: 17 darbinieki</a:t>
            </a:r>
          </a:p>
          <a:p>
            <a:r>
              <a:rPr lang="lv-LV" dirty="0"/>
              <a:t>Stress un tā radītās veselības problēmas: 5 darbinieki </a:t>
            </a:r>
            <a:endParaRPr lang="en-LV" dirty="0"/>
          </a:p>
          <a:p>
            <a:endParaRPr lang="en-LV" dirty="0"/>
          </a:p>
        </p:txBody>
      </p:sp>
      <p:sp>
        <p:nvSpPr>
          <p:cNvPr id="8" name="Text Placeholder 7">
            <a:extLst>
              <a:ext uri="{FF2B5EF4-FFF2-40B4-BE49-F238E27FC236}">
                <a16:creationId xmlns:a16="http://schemas.microsoft.com/office/drawing/2014/main" id="{ACF559E4-51DD-2B7B-DDB4-E2CEDF8720FF}"/>
              </a:ext>
            </a:extLst>
          </p:cNvPr>
          <p:cNvSpPr>
            <a:spLocks noGrp="1"/>
          </p:cNvSpPr>
          <p:nvPr>
            <p:ph type="body" sz="quarter" idx="28"/>
          </p:nvPr>
        </p:nvSpPr>
        <p:spPr>
          <a:xfrm>
            <a:off x="16364771" y="9172347"/>
            <a:ext cx="5875868" cy="2474221"/>
          </a:xfrm>
        </p:spPr>
        <p:txBody>
          <a:bodyPr>
            <a:normAutofit/>
          </a:bodyPr>
          <a:lstStyle/>
          <a:p>
            <a:r>
              <a:rPr lang="lv-LV" dirty="0"/>
              <a:t>Reaģēšana  ģimenes vardarbības gadījumos, iesaistīto institūciju kompetence un sadarbība: 37 darbinieki</a:t>
            </a:r>
          </a:p>
          <a:p>
            <a:r>
              <a:rPr lang="lv-LV" dirty="0"/>
              <a:t>Prasmīgs vadītājs – pamats efektīvai personāla vadībai: 18 darbinieki</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a:xfrm>
            <a:off x="1390650" y="2417412"/>
            <a:ext cx="6838950" cy="1487838"/>
          </a:xfrm>
        </p:spPr>
        <p:txBody>
          <a:bodyPr>
            <a:noAutofit/>
          </a:bodyPr>
          <a:lstStyle/>
          <a:p>
            <a:r>
              <a:rPr lang="lv-LV" sz="8300" dirty="0"/>
              <a:t>176 darbinieki</a:t>
            </a:r>
            <a:endParaRPr lang="en-LV" sz="8300"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a:xfrm>
            <a:off x="8891830" y="2417412"/>
            <a:ext cx="6033038" cy="1487838"/>
          </a:xfrm>
        </p:spPr>
        <p:txBody>
          <a:bodyPr>
            <a:normAutofit fontScale="92500"/>
          </a:bodyPr>
          <a:lstStyle/>
          <a:p>
            <a:r>
              <a:rPr lang="lv-LV" dirty="0"/>
              <a:t>82 darbinieki</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a:xfrm>
            <a:off x="16377512" y="2417412"/>
            <a:ext cx="6033038" cy="1487838"/>
          </a:xfrm>
        </p:spPr>
        <p:txBody>
          <a:bodyPr>
            <a:normAutofit fontScale="92500"/>
          </a:bodyPr>
          <a:lstStyle/>
          <a:p>
            <a:r>
              <a:rPr lang="lv-LV" dirty="0"/>
              <a:t>68 darbinieki</a:t>
            </a:r>
            <a:endParaRPr lang="en-LV" dirty="0"/>
          </a:p>
        </p:txBody>
      </p:sp>
      <p:sp>
        <p:nvSpPr>
          <p:cNvPr id="12" name="Title 1">
            <a:extLst>
              <a:ext uri="{FF2B5EF4-FFF2-40B4-BE49-F238E27FC236}">
                <a16:creationId xmlns:a16="http://schemas.microsoft.com/office/drawing/2014/main" id="{C3A8F9F8-352F-F3B8-E330-DE2D84335947}"/>
              </a:ext>
            </a:extLst>
          </p:cNvPr>
          <p:cNvSpPr txBox="1">
            <a:spLocks/>
          </p:cNvSpPr>
          <p:nvPr/>
        </p:nvSpPr>
        <p:spPr>
          <a:xfrm>
            <a:off x="9471282" y="423104"/>
            <a:ext cx="14254992" cy="1388923"/>
          </a:xfrm>
          <a:prstGeom prst="rect">
            <a:avLst/>
          </a:prstGeom>
        </p:spPr>
        <p:txBody>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0" marR="0" lvl="0" indent="0" algn="l" defTabSz="2438338" rtl="0" eaLnBrk="1" fontAlgn="auto" latinLnBrk="0" hangingPunct="1">
              <a:lnSpc>
                <a:spcPct val="90000"/>
              </a:lnSpc>
              <a:spcBef>
                <a:spcPts val="0"/>
              </a:spcBef>
              <a:spcAft>
                <a:spcPts val="0"/>
              </a:spcAft>
              <a:buClrTx/>
              <a:buSzTx/>
              <a:buFontTx/>
              <a:buNone/>
              <a:tabLst/>
              <a:defRPr/>
            </a:pPr>
            <a:r>
              <a:rPr kumimoji="0" lang="lv-LV" sz="6000" b="1" i="0" u="none" strike="noStrike" kern="0" cap="none" spc="120" normalizeH="0" baseline="0" noProof="0" dirty="0">
                <a:ln>
                  <a:noFill/>
                </a:ln>
                <a:solidFill>
                  <a:srgbClr val="000B40"/>
                </a:solidFill>
                <a:effectLst/>
                <a:uLnTx/>
                <a:uFillTx/>
                <a:sym typeface="Helvetica Neue"/>
              </a:rPr>
              <a:t>Profesionālās kvalifikācijas celšana</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Tree>
    <p:extLst>
      <p:ext uri="{BB962C8B-B14F-4D97-AF65-F5344CB8AC3E}">
        <p14:creationId xmlns:p14="http://schemas.microsoft.com/office/powerpoint/2010/main" val="887059709"/>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dienesta pārbaudes</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izteikta piezīme</a:t>
            </a:r>
          </a:p>
          <a:p>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a:t>izteikts aizrādījums</a:t>
            </a:r>
            <a:endParaRPr lang="en-LV" dirty="0"/>
          </a:p>
        </p:txBody>
      </p:sp>
      <p:sp>
        <p:nvSpPr>
          <p:cNvPr id="7" name="Text Placeholder 6">
            <a:extLst>
              <a:ext uri="{FF2B5EF4-FFF2-40B4-BE49-F238E27FC236}">
                <a16:creationId xmlns:a16="http://schemas.microsoft.com/office/drawing/2014/main" id="{0EAC6B08-84E4-225E-1C41-AABA9623ACC1}"/>
              </a:ext>
            </a:extLst>
          </p:cNvPr>
          <p:cNvSpPr>
            <a:spLocks noGrp="1"/>
          </p:cNvSpPr>
          <p:nvPr>
            <p:ph type="body" sz="quarter" idx="27"/>
          </p:nvPr>
        </p:nvSpPr>
        <p:spPr>
          <a:xfrm>
            <a:off x="8876332" y="10198960"/>
            <a:ext cx="5875868" cy="1737370"/>
          </a:xfrm>
        </p:spPr>
        <p:txBody>
          <a:bodyPr>
            <a:normAutofit fontScale="92500" lnSpcReduction="20000"/>
          </a:bodyPr>
          <a:lstStyle/>
          <a:p>
            <a:r>
              <a:rPr lang="lv-LV" sz="6000" dirty="0"/>
              <a:t>nav izteikts neviens rājiens</a:t>
            </a:r>
            <a:endParaRPr lang="en-LV" sz="6000"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a:xfrm>
            <a:off x="1390649" y="2417412"/>
            <a:ext cx="6926873" cy="1487838"/>
          </a:xfrm>
        </p:spPr>
        <p:txBody>
          <a:bodyPr>
            <a:normAutofit/>
          </a:bodyPr>
          <a:lstStyle/>
          <a:p>
            <a:r>
              <a:rPr lang="lv-LV" dirty="0"/>
              <a:t>77</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8 gadījumos</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9 gadījumos</a:t>
            </a:r>
            <a:endParaRPr lang="en-LV" dirty="0"/>
          </a:p>
        </p:txBody>
      </p:sp>
      <p:sp>
        <p:nvSpPr>
          <p:cNvPr id="13" name="Text Placeholder 2">
            <a:extLst>
              <a:ext uri="{FF2B5EF4-FFF2-40B4-BE49-F238E27FC236}">
                <a16:creationId xmlns:a16="http://schemas.microsoft.com/office/drawing/2014/main" id="{41E95D0F-67AE-3B0D-0A96-E9A5AAB7BCC8}"/>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14" name="Text Placeholder 2">
            <a:extLst>
              <a:ext uri="{FF2B5EF4-FFF2-40B4-BE49-F238E27FC236}">
                <a16:creationId xmlns:a16="http://schemas.microsoft.com/office/drawing/2014/main" id="{E05EB4C7-DC9A-FF47-F7C8-370FE0AA2FBD}"/>
              </a:ext>
            </a:extLst>
          </p:cNvPr>
          <p:cNvSpPr txBox="1">
            <a:spLocks/>
          </p:cNvSpPr>
          <p:nvPr/>
        </p:nvSpPr>
        <p:spPr>
          <a:xfrm>
            <a:off x="9801959" y="516844"/>
            <a:ext cx="13515242"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lv-LV" sz="6000" b="1" i="0" u="none" strike="noStrike" kern="0" cap="none" spc="120" normalizeH="0" baseline="0" noProof="0" dirty="0">
                <a:ln>
                  <a:noFill/>
                </a:ln>
                <a:solidFill>
                  <a:srgbClr val="000B40"/>
                </a:solidFill>
                <a:effectLst/>
                <a:uLnTx/>
                <a:uFillTx/>
                <a:sym typeface="Helvetica Neue"/>
              </a:rPr>
              <a:t>Disciplinārā prakse 2022</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graphicFrame>
        <p:nvGraphicFramePr>
          <p:cNvPr id="18" name="Diagramma 17">
            <a:extLst>
              <a:ext uri="{FF2B5EF4-FFF2-40B4-BE49-F238E27FC236}">
                <a16:creationId xmlns:a16="http://schemas.microsoft.com/office/drawing/2014/main" id="{8C0BA3F5-96B6-7AB0-44DE-2D1041FAAB89}"/>
              </a:ext>
            </a:extLst>
          </p:cNvPr>
          <p:cNvGraphicFramePr/>
          <p:nvPr/>
        </p:nvGraphicFramePr>
        <p:xfrm>
          <a:off x="562709" y="6013937"/>
          <a:ext cx="7754814" cy="6760673"/>
        </p:xfrm>
        <a:graphic>
          <a:graphicData uri="http://schemas.openxmlformats.org/drawingml/2006/chart">
            <c:chart xmlns:c="http://schemas.openxmlformats.org/drawingml/2006/chart" xmlns:r="http://schemas.openxmlformats.org/officeDocument/2006/relationships" r:id="rId2"/>
          </a:graphicData>
        </a:graphic>
      </p:graphicFrame>
      <p:pic>
        <p:nvPicPr>
          <p:cNvPr id="21" name="Attēls 20">
            <a:extLst>
              <a:ext uri="{FF2B5EF4-FFF2-40B4-BE49-F238E27FC236}">
                <a16:creationId xmlns:a16="http://schemas.microsoft.com/office/drawing/2014/main" id="{0B21BBB8-22B8-F50A-E45C-B6861987E233}"/>
              </a:ext>
            </a:extLst>
          </p:cNvPr>
          <p:cNvPicPr>
            <a:picLocks noChangeAspect="1"/>
          </p:cNvPicPr>
          <p:nvPr/>
        </p:nvPicPr>
        <p:blipFill rotWithShape="1">
          <a:blip r:embed="rId3">
            <a:alphaModFix amt="50000"/>
          </a:blip>
          <a:srcRect t="2721"/>
          <a:stretch/>
        </p:blipFill>
        <p:spPr>
          <a:xfrm>
            <a:off x="16220342" y="7671423"/>
            <a:ext cx="7394401" cy="4789074"/>
          </a:xfrm>
          <a:prstGeom prst="rect">
            <a:avLst/>
          </a:prstGeom>
        </p:spPr>
      </p:pic>
      <p:sp>
        <p:nvSpPr>
          <p:cNvPr id="8" name="Text Placeholder 3">
            <a:extLst>
              <a:ext uri="{FF2B5EF4-FFF2-40B4-BE49-F238E27FC236}">
                <a16:creationId xmlns:a16="http://schemas.microsoft.com/office/drawing/2014/main" id="{BAA50310-7C7C-B355-25B3-7479328F9CD5}"/>
              </a:ext>
            </a:extLst>
          </p:cNvPr>
          <p:cNvSpPr txBox="1">
            <a:spLocks/>
          </p:cNvSpPr>
          <p:nvPr/>
        </p:nvSpPr>
        <p:spPr>
          <a:xfrm>
            <a:off x="8891830" y="6548816"/>
            <a:ext cx="6033038"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lv-LV" sz="6000" b="1" i="0" u="none" strike="noStrike" kern="0" cap="none" spc="120" normalizeH="0" baseline="0" noProof="0" dirty="0">
                <a:ln>
                  <a:noFill/>
                </a:ln>
                <a:solidFill>
                  <a:srgbClr val="000B40"/>
                </a:solidFill>
                <a:effectLst/>
                <a:uLnTx/>
                <a:uFillTx/>
                <a:sym typeface="Helvetica Neue"/>
              </a:rPr>
              <a:t>pārbaudes laikā izbeigtas 		         darba tiesiskās attiecības</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12" name="Text Placeholder 9">
            <a:extLst>
              <a:ext uri="{FF2B5EF4-FFF2-40B4-BE49-F238E27FC236}">
                <a16:creationId xmlns:a16="http://schemas.microsoft.com/office/drawing/2014/main" id="{9280CBC1-B149-B7ED-2F58-C9F8A08772FA}"/>
              </a:ext>
            </a:extLst>
          </p:cNvPr>
          <p:cNvSpPr txBox="1">
            <a:spLocks/>
          </p:cNvSpPr>
          <p:nvPr/>
        </p:nvSpPr>
        <p:spPr>
          <a:xfrm>
            <a:off x="8891830" y="5060979"/>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lv-LV" sz="9000" b="1" i="0" u="none" strike="noStrike" kern="0" cap="none" spc="120" normalizeH="0" baseline="0" noProof="0" dirty="0">
                <a:ln>
                  <a:noFill/>
                </a:ln>
                <a:solidFill>
                  <a:srgbClr val="000B40"/>
                </a:solidFill>
                <a:effectLst/>
                <a:uLnTx/>
                <a:uFillTx/>
                <a:sym typeface="Helvetica Neue"/>
              </a:rPr>
              <a:t>1 gadījumā</a:t>
            </a:r>
            <a:endParaRPr kumimoji="0" lang="en-LV" sz="9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Tree>
    <p:extLst>
      <p:ext uri="{BB962C8B-B14F-4D97-AF65-F5344CB8AC3E}">
        <p14:creationId xmlns:p14="http://schemas.microsoft.com/office/powerpoint/2010/main" val="27807769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a 10">
            <a:extLst>
              <a:ext uri="{FF2B5EF4-FFF2-40B4-BE49-F238E27FC236}">
                <a16:creationId xmlns:a16="http://schemas.microsoft.com/office/drawing/2014/main" id="{B350E5F2-7AA5-D6A0-F863-C8E0CFD542F2}"/>
              </a:ext>
            </a:extLst>
          </p:cNvPr>
          <p:cNvGrpSpPr/>
          <p:nvPr/>
        </p:nvGrpSpPr>
        <p:grpSpPr>
          <a:xfrm>
            <a:off x="8732242" y="3964267"/>
            <a:ext cx="14641968" cy="5325218"/>
            <a:chOff x="8826512" y="3939752"/>
            <a:chExt cx="14641968" cy="5325218"/>
          </a:xfrm>
        </p:grpSpPr>
        <p:pic>
          <p:nvPicPr>
            <p:cNvPr id="8" name="Attēls 7" descr="Attēls, kurā ir teksts&#10;&#10;Apraksts ģenerēts automātiski">
              <a:extLst>
                <a:ext uri="{FF2B5EF4-FFF2-40B4-BE49-F238E27FC236}">
                  <a16:creationId xmlns:a16="http://schemas.microsoft.com/office/drawing/2014/main" id="{8678C79B-8A0E-24BF-443C-0AF1DA465CE0}"/>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rot="964073">
              <a:off x="8826512" y="3939752"/>
              <a:ext cx="14641968" cy="5325218"/>
            </a:xfrm>
            <a:prstGeom prst="rect">
              <a:avLst/>
            </a:prstGeom>
          </p:spPr>
        </p:pic>
        <p:sp>
          <p:nvSpPr>
            <p:cNvPr id="10" name="Taisnstūris 9">
              <a:extLst>
                <a:ext uri="{FF2B5EF4-FFF2-40B4-BE49-F238E27FC236}">
                  <a16:creationId xmlns:a16="http://schemas.microsoft.com/office/drawing/2014/main" id="{1BAB9DD9-40D7-98C5-72A0-E24EF4CD6625}"/>
                </a:ext>
              </a:extLst>
            </p:cNvPr>
            <p:cNvSpPr/>
            <p:nvPr/>
          </p:nvSpPr>
          <p:spPr>
            <a:xfrm rot="1010311">
              <a:off x="16106931" y="5057985"/>
              <a:ext cx="900000" cy="5040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lv-LV"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
        <p:nvSpPr>
          <p:cNvPr id="2" name="Text Placeholder 1">
            <a:extLst>
              <a:ext uri="{FF2B5EF4-FFF2-40B4-BE49-F238E27FC236}">
                <a16:creationId xmlns:a16="http://schemas.microsoft.com/office/drawing/2014/main" id="{C6CDF8A7-7DA5-8C14-B3E9-0CEDF5AFF506}"/>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E5D731C0-A295-C32C-CF56-41E17D0440D0}"/>
              </a:ext>
            </a:extLst>
          </p:cNvPr>
          <p:cNvSpPr>
            <a:spLocks noGrp="1"/>
          </p:cNvSpPr>
          <p:nvPr>
            <p:ph type="body" sz="quarter" idx="24"/>
          </p:nvPr>
        </p:nvSpPr>
        <p:spPr>
          <a:xfrm>
            <a:off x="15279607" y="1902950"/>
            <a:ext cx="8336155" cy="3629890"/>
          </a:xfrm>
        </p:spPr>
        <p:txBody>
          <a:bodyPr/>
          <a:lstStyle/>
          <a:p>
            <a:r>
              <a:rPr lang="lv-LV" dirty="0" err="1"/>
              <a:t>MOODLE</a:t>
            </a:r>
            <a:endParaRPr lang="en-LV" dirty="0"/>
          </a:p>
        </p:txBody>
      </p:sp>
      <p:sp>
        <p:nvSpPr>
          <p:cNvPr id="4" name="Text Placeholder 3">
            <a:extLst>
              <a:ext uri="{FF2B5EF4-FFF2-40B4-BE49-F238E27FC236}">
                <a16:creationId xmlns:a16="http://schemas.microsoft.com/office/drawing/2014/main" id="{3423E706-2524-7FA9-6DB2-50274E49E44B}"/>
              </a:ext>
            </a:extLst>
          </p:cNvPr>
          <p:cNvSpPr>
            <a:spLocks noGrp="1"/>
          </p:cNvSpPr>
          <p:nvPr>
            <p:ph type="body" sz="quarter" idx="23"/>
          </p:nvPr>
        </p:nvSpPr>
        <p:spPr>
          <a:xfrm>
            <a:off x="14369613" y="10347689"/>
            <a:ext cx="8336155" cy="2788021"/>
          </a:xfrm>
        </p:spPr>
        <p:txBody>
          <a:bodyPr>
            <a:normAutofit/>
          </a:bodyPr>
          <a:lstStyle/>
          <a:p>
            <a:r>
              <a:rPr lang="lv-LV" dirty="0"/>
              <a:t>Šobrīd RPP izstrādā apmācības e-vidi mācību vadības sistēmā </a:t>
            </a:r>
            <a:r>
              <a:rPr lang="lv-LV" dirty="0" err="1"/>
              <a:t>Moodle</a:t>
            </a:r>
            <a:r>
              <a:rPr lang="lv-LV" dirty="0"/>
              <a:t>. </a:t>
            </a:r>
            <a:r>
              <a:rPr lang="lv-LV" dirty="0" err="1"/>
              <a:t>Moodle</a:t>
            </a:r>
            <a:r>
              <a:rPr lang="lv-LV" dirty="0"/>
              <a:t> ir bezmaksas un atvērtā koda mācību pārvaldības sistēma. </a:t>
            </a:r>
            <a:r>
              <a:rPr lang="lv-LV" dirty="0" err="1"/>
              <a:t>Moodle</a:t>
            </a:r>
            <a:r>
              <a:rPr lang="lv-LV" dirty="0"/>
              <a:t> tiek izmantots jauktām mācībām, tālmācībai un citiem tiešsaistes mācību projektiem skolās, universitātēs, darbavietās un citās nozarēs.</a:t>
            </a:r>
            <a:endParaRPr lang="en-LV" dirty="0"/>
          </a:p>
        </p:txBody>
      </p:sp>
      <p:pic>
        <p:nvPicPr>
          <p:cNvPr id="7" name="Attēla vietturis 6" descr="Attēls, kurā ir teksts&#10;&#10;Apraksts ģenerēts automātiski">
            <a:extLst>
              <a:ext uri="{FF2B5EF4-FFF2-40B4-BE49-F238E27FC236}">
                <a16:creationId xmlns:a16="http://schemas.microsoft.com/office/drawing/2014/main" id="{0B436A23-730F-CE99-343B-0703780A0C08}"/>
              </a:ext>
            </a:extLst>
          </p:cNvPr>
          <p:cNvPicPr>
            <a:picLocks noGrp="1" noChangeAspect="1"/>
          </p:cNvPicPr>
          <p:nvPr>
            <p:ph type="pic" sz="quarter" idx="34"/>
          </p:nvPr>
        </p:nvPicPr>
        <p:blipFill rotWithShape="1">
          <a:blip r:embed="rId3">
            <a:alphaModFix amt="70000"/>
            <a:extLst>
              <a:ext uri="{28A0092B-C50C-407E-A947-70E740481C1C}">
                <a14:useLocalDpi xmlns:a14="http://schemas.microsoft.com/office/drawing/2010/main" val="0"/>
              </a:ext>
            </a:extLst>
          </a:blip>
          <a:srcRect l="788" r="13945"/>
          <a:stretch/>
        </p:blipFill>
        <p:spPr>
          <a:xfrm rot="20989402">
            <a:off x="1162595" y="2014622"/>
            <a:ext cx="9670795" cy="5524157"/>
          </a:xfrm>
        </p:spPr>
      </p:pic>
      <p:grpSp>
        <p:nvGrpSpPr>
          <p:cNvPr id="12" name="Grupa 11">
            <a:extLst>
              <a:ext uri="{FF2B5EF4-FFF2-40B4-BE49-F238E27FC236}">
                <a16:creationId xmlns:a16="http://schemas.microsoft.com/office/drawing/2014/main" id="{81902953-5C8F-7E92-8125-BCE1C8C5E41A}"/>
              </a:ext>
            </a:extLst>
          </p:cNvPr>
          <p:cNvGrpSpPr/>
          <p:nvPr/>
        </p:nvGrpSpPr>
        <p:grpSpPr>
          <a:xfrm>
            <a:off x="2722966" y="6172456"/>
            <a:ext cx="9674334" cy="7191973"/>
            <a:chOff x="2722966" y="6172456"/>
            <a:chExt cx="9674334" cy="7191973"/>
          </a:xfrm>
        </p:grpSpPr>
        <p:pic>
          <p:nvPicPr>
            <p:cNvPr id="5" name="Attēla vietturis 6">
              <a:extLst>
                <a:ext uri="{FF2B5EF4-FFF2-40B4-BE49-F238E27FC236}">
                  <a16:creationId xmlns:a16="http://schemas.microsoft.com/office/drawing/2014/main" id="{9F4C0CE2-499A-6381-1998-1CF8E1C0FD19}"/>
                </a:ext>
              </a:extLst>
            </p:cNvPr>
            <p:cNvPicPr>
              <a:picLocks noChangeAspect="1"/>
            </p:cNvPicPr>
            <p:nvPr/>
          </p:nvPicPr>
          <p:blipFill rotWithShape="1">
            <a:blip r:embed="rId4">
              <a:alphaModFix amt="70000"/>
              <a:extLst>
                <a:ext uri="{28A0092B-C50C-407E-A947-70E740481C1C}">
                  <a14:useLocalDpi xmlns:a14="http://schemas.microsoft.com/office/drawing/2010/main" val="0"/>
                </a:ext>
              </a:extLst>
            </a:blip>
            <a:srcRect l="493" t="-924" r="-530" b="-1064"/>
            <a:stretch/>
          </p:blipFill>
          <p:spPr>
            <a:xfrm rot="20959019">
              <a:off x="2722966" y="6172456"/>
              <a:ext cx="9674334" cy="7191973"/>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9" name="Taisnstūris 8">
              <a:extLst>
                <a:ext uri="{FF2B5EF4-FFF2-40B4-BE49-F238E27FC236}">
                  <a16:creationId xmlns:a16="http://schemas.microsoft.com/office/drawing/2014/main" id="{D5405851-7A46-25A2-2AC4-D1DFE74153C3}"/>
                </a:ext>
              </a:extLst>
            </p:cNvPr>
            <p:cNvSpPr/>
            <p:nvPr/>
          </p:nvSpPr>
          <p:spPr>
            <a:xfrm rot="20861729">
              <a:off x="3969845" y="10320113"/>
              <a:ext cx="1300980" cy="504000"/>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lv-LV" sz="3200" b="0" i="0" u="none" strike="noStrike" kern="0" cap="none" spc="0" normalizeH="0" baseline="0" noProof="0">
                <a:ln>
                  <a:noFill/>
                </a:ln>
                <a:solidFill>
                  <a:srgbClr val="FFFFFF"/>
                </a:solidFill>
                <a:effectLst/>
                <a:uLnTx/>
                <a:uFillTx/>
                <a:latin typeface="Helvetica Neue Medium"/>
                <a:ea typeface="Helvetica Neue Medium"/>
                <a:cs typeface="Helvetica Neue Medium"/>
                <a:sym typeface="Helvetica Neue Medium"/>
              </a:endParaRPr>
            </a:p>
          </p:txBody>
        </p:sp>
      </p:grpSp>
    </p:spTree>
    <p:extLst>
      <p:ext uri="{BB962C8B-B14F-4D97-AF65-F5344CB8AC3E}">
        <p14:creationId xmlns:p14="http://schemas.microsoft.com/office/powerpoint/2010/main" val="357164000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a vietturis 6">
            <a:extLst>
              <a:ext uri="{FF2B5EF4-FFF2-40B4-BE49-F238E27FC236}">
                <a16:creationId xmlns:a16="http://schemas.microsoft.com/office/drawing/2014/main" id="{9F4C0CE2-499A-6381-1998-1CF8E1C0FD19}"/>
              </a:ext>
            </a:extLst>
          </p:cNvPr>
          <p:cNvPicPr>
            <a:picLocks noChangeAspect="1"/>
          </p:cNvPicPr>
          <p:nvPr/>
        </p:nvPicPr>
        <p:blipFill>
          <a:blip r:embed="rId2">
            <a:extLst>
              <a:ext uri="{28A0092B-C50C-407E-A947-70E740481C1C}">
                <a14:useLocalDpi xmlns:a14="http://schemas.microsoft.com/office/drawing/2010/main" val="0"/>
              </a:ext>
            </a:extLst>
          </a:blip>
          <a:srcRect l="1602" r="1602"/>
          <a:stretch/>
        </p:blipFill>
        <p:spPr>
          <a:xfrm rot="596164">
            <a:off x="15290156" y="6869199"/>
            <a:ext cx="7717801" cy="5737472"/>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8" name="Attēls 7">
            <a:extLst>
              <a:ext uri="{FF2B5EF4-FFF2-40B4-BE49-F238E27FC236}">
                <a16:creationId xmlns:a16="http://schemas.microsoft.com/office/drawing/2014/main" id="{8678C79B-8A0E-24BF-443C-0AF1DA465CE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577335">
            <a:off x="14230851" y="2368161"/>
            <a:ext cx="9839266" cy="4290378"/>
          </a:xfrm>
          <a:prstGeom prst="rect">
            <a:avLst/>
          </a:prstGeom>
        </p:spPr>
      </p:pic>
      <p:sp>
        <p:nvSpPr>
          <p:cNvPr id="2" name="Text Placeholder 1">
            <a:extLst>
              <a:ext uri="{FF2B5EF4-FFF2-40B4-BE49-F238E27FC236}">
                <a16:creationId xmlns:a16="http://schemas.microsoft.com/office/drawing/2014/main" id="{C6CDF8A7-7DA5-8C14-B3E9-0CEDF5AFF506}"/>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E5D731C0-A295-C32C-CF56-41E17D0440D0}"/>
              </a:ext>
            </a:extLst>
          </p:cNvPr>
          <p:cNvSpPr>
            <a:spLocks noGrp="1"/>
          </p:cNvSpPr>
          <p:nvPr>
            <p:ph type="body" sz="quarter" idx="24"/>
          </p:nvPr>
        </p:nvSpPr>
        <p:spPr>
          <a:xfrm>
            <a:off x="9070710" y="1812027"/>
            <a:ext cx="8336155" cy="3629890"/>
          </a:xfrm>
        </p:spPr>
        <p:txBody>
          <a:bodyPr/>
          <a:lstStyle/>
          <a:p>
            <a:r>
              <a:rPr lang="lv-LV" dirty="0" err="1"/>
              <a:t>MOODLE</a:t>
            </a:r>
            <a:endParaRPr lang="en-LV" dirty="0"/>
          </a:p>
        </p:txBody>
      </p:sp>
      <p:sp>
        <p:nvSpPr>
          <p:cNvPr id="4" name="Text Placeholder 3">
            <a:extLst>
              <a:ext uri="{FF2B5EF4-FFF2-40B4-BE49-F238E27FC236}">
                <a16:creationId xmlns:a16="http://schemas.microsoft.com/office/drawing/2014/main" id="{3423E706-2524-7FA9-6DB2-50274E49E44B}"/>
              </a:ext>
            </a:extLst>
          </p:cNvPr>
          <p:cNvSpPr>
            <a:spLocks noGrp="1"/>
          </p:cNvSpPr>
          <p:nvPr>
            <p:ph type="body" sz="quarter" idx="23"/>
          </p:nvPr>
        </p:nvSpPr>
        <p:spPr>
          <a:xfrm>
            <a:off x="10060859" y="4925592"/>
            <a:ext cx="3954080" cy="3813962"/>
          </a:xfrm>
        </p:spPr>
        <p:txBody>
          <a:bodyPr>
            <a:normAutofit/>
          </a:bodyPr>
          <a:lstStyle/>
          <a:p>
            <a:r>
              <a:rPr lang="lv-LV" dirty="0"/>
              <a:t>Informācijas vieglākai uztveršanai apmācības un pārbaudes testu materiāli tiek veidoti ar </a:t>
            </a:r>
            <a:r>
              <a:rPr lang="lv-LV" dirty="0" err="1"/>
              <a:t>vizualizācijas</a:t>
            </a:r>
            <a:r>
              <a:rPr lang="lv-LV" dirty="0"/>
              <a:t> elementiem.</a:t>
            </a:r>
            <a:endParaRPr lang="en-LV" dirty="0"/>
          </a:p>
        </p:txBody>
      </p:sp>
      <p:pic>
        <p:nvPicPr>
          <p:cNvPr id="7" name="Attēla vietturis 6">
            <a:extLst>
              <a:ext uri="{FF2B5EF4-FFF2-40B4-BE49-F238E27FC236}">
                <a16:creationId xmlns:a16="http://schemas.microsoft.com/office/drawing/2014/main" id="{0B436A23-730F-CE99-343B-0703780A0C08}"/>
              </a:ext>
            </a:extLst>
          </p:cNvPr>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18" b="2007"/>
          <a:stretch/>
        </p:blipFill>
        <p:spPr>
          <a:xfrm rot="20989402">
            <a:off x="1279134" y="2715531"/>
            <a:ext cx="8454149" cy="10065943"/>
          </a:xfrm>
        </p:spPr>
      </p:pic>
    </p:spTree>
    <p:extLst>
      <p:ext uri="{BB962C8B-B14F-4D97-AF65-F5344CB8AC3E}">
        <p14:creationId xmlns:p14="http://schemas.microsoft.com/office/powerpoint/2010/main" val="307938089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ttēla vietturis 7" descr="Attēls, kurā ir koks, ārtelpa, debesis, persona&#10;&#10;Apraksts ģenerēts automātiski">
            <a:extLst>
              <a:ext uri="{FF2B5EF4-FFF2-40B4-BE49-F238E27FC236}">
                <a16:creationId xmlns:a16="http://schemas.microsoft.com/office/drawing/2014/main" id="{0BD76760-B0F9-605A-D0F8-C61135966A1B}"/>
              </a:ext>
            </a:extLst>
          </p:cNvPr>
          <p:cNvPicPr>
            <a:picLocks noGrp="1" noChangeAspect="1"/>
          </p:cNvPicPr>
          <p:nvPr>
            <p:ph type="pic" sz="quarter" idx="34"/>
          </p:nvPr>
        </p:nvPicPr>
        <p:blipFill>
          <a:blip r:embed="rId2" cstate="print">
            <a:extLst>
              <a:ext uri="{28A0092B-C50C-407E-A947-70E740481C1C}">
                <a14:useLocalDpi xmlns:a14="http://schemas.microsoft.com/office/drawing/2010/main" val="0"/>
              </a:ext>
            </a:extLst>
          </a:blip>
          <a:srcRect t="7951" b="7951"/>
          <a:stretch>
            <a:fillRect/>
          </a:stretch>
        </p:blipFill>
        <p:spPr>
          <a:xfrm rot="-180000">
            <a:off x="1143607" y="3851084"/>
            <a:ext cx="4049712" cy="2554287"/>
          </a:xfrm>
        </p:spPr>
      </p:pic>
      <p:sp>
        <p:nvSpPr>
          <p:cNvPr id="6" name="Text Placeholder 2">
            <a:extLst>
              <a:ext uri="{FF2B5EF4-FFF2-40B4-BE49-F238E27FC236}">
                <a16:creationId xmlns:a16="http://schemas.microsoft.com/office/drawing/2014/main" id="{F83D5A1D-43CA-6287-4054-6FB8E740CB24}"/>
              </a:ext>
            </a:extLst>
          </p:cNvPr>
          <p:cNvSpPr>
            <a:spLocks noGrp="1"/>
          </p:cNvSpPr>
          <p:nvPr>
            <p:ph type="body" sz="quarter" idx="22"/>
          </p:nvPr>
        </p:nvSpPr>
        <p:spPr>
          <a:xfrm>
            <a:off x="1390650" y="1169989"/>
            <a:ext cx="10837863" cy="642038"/>
          </a:xfrm>
        </p:spPr>
        <p:txBody>
          <a:bodyPr/>
          <a:lstStyle/>
          <a:p>
            <a:r>
              <a:rPr lang="lv-LV" dirty="0"/>
              <a:t>2022.gada darba rezultātu pārskats</a:t>
            </a:r>
            <a:endParaRPr lang="en-LV" dirty="0"/>
          </a:p>
          <a:p>
            <a:endParaRPr lang="en-LV" dirty="0"/>
          </a:p>
        </p:txBody>
      </p:sp>
      <p:sp>
        <p:nvSpPr>
          <p:cNvPr id="7" name="Text Placeholder 2">
            <a:extLst>
              <a:ext uri="{FF2B5EF4-FFF2-40B4-BE49-F238E27FC236}">
                <a16:creationId xmlns:a16="http://schemas.microsoft.com/office/drawing/2014/main" id="{2CCDDA20-9123-6B4D-358D-26602C93C648}"/>
              </a:ext>
            </a:extLst>
          </p:cNvPr>
          <p:cNvSpPr txBox="1">
            <a:spLocks/>
          </p:cNvSpPr>
          <p:nvPr/>
        </p:nvSpPr>
        <p:spPr>
          <a:xfrm>
            <a:off x="9801959" y="516844"/>
            <a:ext cx="13515242"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lv-LV" sz="6000" b="1" i="0" u="none" strike="noStrike" kern="0" cap="none" spc="120" normalizeH="0" baseline="0" noProof="0" dirty="0">
                <a:ln>
                  <a:noFill/>
                </a:ln>
                <a:solidFill>
                  <a:srgbClr val="000B40"/>
                </a:solidFill>
                <a:effectLst/>
                <a:uLnTx/>
                <a:uFillTx/>
                <a:sym typeface="Helvetica Neue"/>
              </a:rPr>
              <a:t>Sporta aktivitātes</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9" name="Attēla vietturis 7">
            <a:extLst>
              <a:ext uri="{FF2B5EF4-FFF2-40B4-BE49-F238E27FC236}">
                <a16:creationId xmlns:a16="http://schemas.microsoft.com/office/drawing/2014/main" id="{A12FE1D5-2AC3-CC5E-F429-1189E0F72555}"/>
              </a:ext>
            </a:extLst>
          </p:cNvPr>
          <p:cNvPicPr>
            <a:picLocks noChangeAspect="1"/>
          </p:cNvPicPr>
          <p:nvPr/>
        </p:nvPicPr>
        <p:blipFill>
          <a:blip r:embed="rId3" cstate="print">
            <a:extLst>
              <a:ext uri="{28A0092B-C50C-407E-A947-70E740481C1C}">
                <a14:useLocalDpi xmlns:a14="http://schemas.microsoft.com/office/drawing/2010/main" val="0"/>
              </a:ext>
            </a:extLst>
          </a:blip>
          <a:srcRect t="7951" b="7951"/>
          <a:stretch/>
        </p:blipFill>
        <p:spPr>
          <a:xfrm rot="-180000">
            <a:off x="5639408" y="3851084"/>
            <a:ext cx="4049712" cy="255428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0" name="Attēla vietturis 7">
            <a:extLst>
              <a:ext uri="{FF2B5EF4-FFF2-40B4-BE49-F238E27FC236}">
                <a16:creationId xmlns:a16="http://schemas.microsoft.com/office/drawing/2014/main" id="{0331F4B5-D048-2E77-6CFE-E1514B26EA4A}"/>
              </a:ext>
            </a:extLst>
          </p:cNvPr>
          <p:cNvPicPr>
            <a:picLocks noChangeAspect="1"/>
          </p:cNvPicPr>
          <p:nvPr/>
        </p:nvPicPr>
        <p:blipFill>
          <a:blip r:embed="rId4" cstate="print">
            <a:extLst>
              <a:ext uri="{28A0092B-C50C-407E-A947-70E740481C1C}">
                <a14:useLocalDpi xmlns:a14="http://schemas.microsoft.com/office/drawing/2010/main" val="0"/>
              </a:ext>
            </a:extLst>
          </a:blip>
          <a:srcRect t="2718" b="2718"/>
          <a:stretch/>
        </p:blipFill>
        <p:spPr>
          <a:xfrm rot="-180000">
            <a:off x="10135209" y="3851084"/>
            <a:ext cx="4049712" cy="255428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2" name="Text Placeholder 2">
            <a:extLst>
              <a:ext uri="{FF2B5EF4-FFF2-40B4-BE49-F238E27FC236}">
                <a16:creationId xmlns:a16="http://schemas.microsoft.com/office/drawing/2014/main" id="{C1564579-07CE-C8DD-36E2-43AEE2E24F5B}"/>
              </a:ext>
            </a:extLst>
          </p:cNvPr>
          <p:cNvSpPr txBox="1">
            <a:spLocks/>
          </p:cNvSpPr>
          <p:nvPr/>
        </p:nvSpPr>
        <p:spPr>
          <a:xfrm>
            <a:off x="1947742" y="11905001"/>
            <a:ext cx="33048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5.vieta IeM sacensībās basketbolā vīriešiem</a:t>
            </a:r>
          </a:p>
          <a:p>
            <a:pPr marL="0" marR="0" lvl="0" indent="0" algn="ctr" defTabSz="825500" rtl="0" eaLnBrk="1" fontAlgn="auto" latinLnBrk="0" hangingPunct="1">
              <a:lnSpc>
                <a:spcPct val="90000"/>
              </a:lnSpc>
              <a:spcBef>
                <a:spcPts val="0"/>
              </a:spcBef>
              <a:spcAft>
                <a:spcPts val="0"/>
              </a:spcAft>
              <a:buClrTx/>
              <a:buSzTx/>
              <a:buFontTx/>
              <a:buNone/>
              <a:tabLst/>
              <a:defRPr/>
            </a:pP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13" name="Attēla vietturis 7">
            <a:extLst>
              <a:ext uri="{FF2B5EF4-FFF2-40B4-BE49-F238E27FC236}">
                <a16:creationId xmlns:a16="http://schemas.microsoft.com/office/drawing/2014/main" id="{2F39BD19-5ECE-BA96-80BF-2DC0C91BD845}"/>
              </a:ext>
            </a:extLst>
          </p:cNvPr>
          <p:cNvPicPr>
            <a:picLocks noChangeAspect="1"/>
          </p:cNvPicPr>
          <p:nvPr/>
        </p:nvPicPr>
        <p:blipFill>
          <a:blip r:embed="rId5" cstate="print">
            <a:extLst>
              <a:ext uri="{28A0092B-C50C-407E-A947-70E740481C1C}">
                <a14:useLocalDpi xmlns:a14="http://schemas.microsoft.com/office/drawing/2010/main" val="0"/>
              </a:ext>
            </a:extLst>
          </a:blip>
          <a:srcRect l="5370" r="5370"/>
          <a:stretch/>
        </p:blipFill>
        <p:spPr>
          <a:xfrm rot="-180000">
            <a:off x="14631010" y="3851084"/>
            <a:ext cx="4049712" cy="255428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14" name="Attēla vietturis 7">
            <a:extLst>
              <a:ext uri="{FF2B5EF4-FFF2-40B4-BE49-F238E27FC236}">
                <a16:creationId xmlns:a16="http://schemas.microsoft.com/office/drawing/2014/main" id="{32D19AE7-CBC6-5F3C-D960-E150B77047BB}"/>
              </a:ext>
            </a:extLst>
          </p:cNvPr>
          <p:cNvPicPr>
            <a:picLocks noChangeAspect="1"/>
          </p:cNvPicPr>
          <p:nvPr/>
        </p:nvPicPr>
        <p:blipFill>
          <a:blip r:embed="rId6" cstate="print">
            <a:extLst>
              <a:ext uri="{28A0092B-C50C-407E-A947-70E740481C1C}">
                <a14:useLocalDpi xmlns:a14="http://schemas.microsoft.com/office/drawing/2010/main" val="0"/>
              </a:ext>
            </a:extLst>
          </a:blip>
          <a:srcRect l="5431" r="5431"/>
          <a:stretch/>
        </p:blipFill>
        <p:spPr>
          <a:xfrm rot="-180000">
            <a:off x="19126812" y="3851084"/>
            <a:ext cx="4049712" cy="255428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15" name="Text Placeholder 2">
            <a:extLst>
              <a:ext uri="{FF2B5EF4-FFF2-40B4-BE49-F238E27FC236}">
                <a16:creationId xmlns:a16="http://schemas.microsoft.com/office/drawing/2014/main" id="{2A550DBC-2F67-1C24-8E3C-EFFFB950E858}"/>
              </a:ext>
            </a:extLst>
          </p:cNvPr>
          <p:cNvSpPr txBox="1">
            <a:spLocks/>
          </p:cNvSpPr>
          <p:nvPr/>
        </p:nvSpPr>
        <p:spPr>
          <a:xfrm>
            <a:off x="6014958" y="6813421"/>
            <a:ext cx="33048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8.vieta IeM sacensībās futbolā vīriešiem</a:t>
            </a:r>
          </a:p>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7 pret 7</a:t>
            </a:r>
          </a:p>
          <a:p>
            <a:pPr marL="0" marR="0" lvl="0" indent="0" algn="ctr" defTabSz="825500" rtl="0" eaLnBrk="1" fontAlgn="auto" latinLnBrk="0" hangingPunct="1">
              <a:lnSpc>
                <a:spcPct val="90000"/>
              </a:lnSpc>
              <a:spcBef>
                <a:spcPts val="0"/>
              </a:spcBef>
              <a:spcAft>
                <a:spcPts val="0"/>
              </a:spcAft>
              <a:buClrTx/>
              <a:buSzTx/>
              <a:buFontTx/>
              <a:buNone/>
              <a:tabLst/>
              <a:defRPr/>
            </a:pP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20" name="Text Placeholder 2">
            <a:extLst>
              <a:ext uri="{FF2B5EF4-FFF2-40B4-BE49-F238E27FC236}">
                <a16:creationId xmlns:a16="http://schemas.microsoft.com/office/drawing/2014/main" id="{D622E2BA-E611-BFC7-CCC9-E0EF5E1BB7EF}"/>
              </a:ext>
            </a:extLst>
          </p:cNvPr>
          <p:cNvSpPr txBox="1">
            <a:spLocks/>
          </p:cNvSpPr>
          <p:nvPr/>
        </p:nvSpPr>
        <p:spPr>
          <a:xfrm>
            <a:off x="10595445" y="6742782"/>
            <a:ext cx="3304800" cy="180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4.vieta Hokeja turnīrā drošības iestādēm</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21" name="Text Placeholder 2">
            <a:extLst>
              <a:ext uri="{FF2B5EF4-FFF2-40B4-BE49-F238E27FC236}">
                <a16:creationId xmlns:a16="http://schemas.microsoft.com/office/drawing/2014/main" id="{A16EB610-4C89-6E19-FB4C-7CFA9274A77A}"/>
              </a:ext>
            </a:extLst>
          </p:cNvPr>
          <p:cNvSpPr txBox="1">
            <a:spLocks/>
          </p:cNvSpPr>
          <p:nvPr/>
        </p:nvSpPr>
        <p:spPr>
          <a:xfrm>
            <a:off x="15548212" y="8055147"/>
            <a:ext cx="3304800" cy="2498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825500" rtl="0" eaLnBrk="1" fontAlgn="auto" latinLnBrk="0" hangingPunct="1">
              <a:lnSpc>
                <a:spcPct val="15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4.vieta Iekšlietu ministrijas šaušanas sacensībās komandu vērtējumā</a:t>
            </a:r>
          </a:p>
        </p:txBody>
      </p:sp>
      <p:sp>
        <p:nvSpPr>
          <p:cNvPr id="22" name="Text Placeholder 2">
            <a:extLst>
              <a:ext uri="{FF2B5EF4-FFF2-40B4-BE49-F238E27FC236}">
                <a16:creationId xmlns:a16="http://schemas.microsoft.com/office/drawing/2014/main" id="{0CDE45FD-7D2B-CFE4-D4D3-9A6B55E6E452}"/>
              </a:ext>
            </a:extLst>
          </p:cNvPr>
          <p:cNvSpPr txBox="1">
            <a:spLocks/>
          </p:cNvSpPr>
          <p:nvPr/>
        </p:nvSpPr>
        <p:spPr>
          <a:xfrm>
            <a:off x="19645670" y="6858000"/>
            <a:ext cx="3304800" cy="36476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4.vieta IeM sacensībās telpu futbolā sievietēm</a:t>
            </a:r>
          </a:p>
          <a:p>
            <a:pPr marL="0" marR="0" lvl="0" indent="0" algn="ctr" defTabSz="825500" rtl="0" eaLnBrk="1" fontAlgn="auto" latinLnBrk="0" hangingPunct="1">
              <a:lnSpc>
                <a:spcPct val="140000"/>
              </a:lnSpc>
              <a:spcBef>
                <a:spcPts val="0"/>
              </a:spcBef>
              <a:spcAft>
                <a:spcPts val="0"/>
              </a:spcAft>
              <a:buClrTx/>
              <a:buSzTx/>
              <a:buFontTx/>
              <a:buNone/>
              <a:tabLst/>
              <a:defRPr/>
            </a:pPr>
            <a:r>
              <a:rPr kumimoji="0" lang="lv-LV" sz="2200" b="1" i="0" u="none" strike="noStrike" kern="0" cap="none" spc="120" normalizeH="0" baseline="0" noProof="0" dirty="0">
                <a:ln>
                  <a:noFill/>
                </a:ln>
                <a:solidFill>
                  <a:srgbClr val="000B40"/>
                </a:solidFill>
                <a:effectLst/>
                <a:uLnTx/>
                <a:uFillTx/>
                <a:sym typeface="Helvetica Neue"/>
              </a:rPr>
              <a:t>5.vieta IeM sacensībās telpu futbolā vīriešiem</a:t>
            </a:r>
          </a:p>
          <a:p>
            <a:pPr marL="0" marR="0" lvl="0" indent="0" algn="l" defTabSz="825500" rtl="0" eaLnBrk="1" fontAlgn="auto" latinLnBrk="0" hangingPunct="1">
              <a:lnSpc>
                <a:spcPct val="90000"/>
              </a:lnSpc>
              <a:spcBef>
                <a:spcPts val="0"/>
              </a:spcBef>
              <a:spcAft>
                <a:spcPts val="0"/>
              </a:spcAft>
              <a:buClrTx/>
              <a:buSzTx/>
              <a:buFontTx/>
              <a:buNone/>
              <a:tabLst/>
              <a:defRPr/>
            </a:pP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grpSp>
        <p:nvGrpSpPr>
          <p:cNvPr id="41" name="Grupa 40">
            <a:extLst>
              <a:ext uri="{FF2B5EF4-FFF2-40B4-BE49-F238E27FC236}">
                <a16:creationId xmlns:a16="http://schemas.microsoft.com/office/drawing/2014/main" id="{D42EDDEA-51AE-04DB-1142-A76348448898}"/>
              </a:ext>
            </a:extLst>
          </p:cNvPr>
          <p:cNvGrpSpPr/>
          <p:nvPr/>
        </p:nvGrpSpPr>
        <p:grpSpPr>
          <a:xfrm>
            <a:off x="1079541" y="6514475"/>
            <a:ext cx="4173001" cy="1800000"/>
            <a:chOff x="1079541" y="5424238"/>
            <a:chExt cx="4173001" cy="1800000"/>
          </a:xfrm>
        </p:grpSpPr>
        <p:sp>
          <p:nvSpPr>
            <p:cNvPr id="23" name="Text Placeholder 8">
              <a:extLst>
                <a:ext uri="{FF2B5EF4-FFF2-40B4-BE49-F238E27FC236}">
                  <a16:creationId xmlns:a16="http://schemas.microsoft.com/office/drawing/2014/main" id="{A0C402A7-22FE-D45F-C8C9-87B3C3E9E9C7}"/>
                </a:ext>
              </a:extLst>
            </p:cNvPr>
            <p:cNvSpPr txBox="1">
              <a:spLocks/>
            </p:cNvSpPr>
            <p:nvPr/>
          </p:nvSpPr>
          <p:spPr>
            <a:xfrm>
              <a:off x="1947848" y="5424238"/>
              <a:ext cx="3304694"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140000"/>
                </a:lnSpc>
                <a:spcBef>
                  <a:spcPts val="0"/>
                </a:spcBef>
                <a:spcAft>
                  <a:spcPts val="0"/>
                </a:spcAft>
                <a:buClrTx/>
                <a:buSzPct val="123000"/>
                <a:buFontTx/>
                <a:buNone/>
                <a:tabLst/>
                <a:defRPr/>
              </a:pPr>
              <a:r>
                <a:rPr kumimoji="0" lang="lv-LV" sz="2200" b="1" i="0" u="none" strike="noStrike" kern="0" cap="none" spc="120" normalizeH="0" baseline="0" noProof="0" dirty="0">
                  <a:ln>
                    <a:noFill/>
                  </a:ln>
                  <a:solidFill>
                    <a:srgbClr val="000B40"/>
                  </a:solidFill>
                  <a:effectLst/>
                  <a:uLnTx/>
                  <a:uFillTx/>
                  <a:sym typeface="Helvetica Neue"/>
                </a:rPr>
                <a:t>IeM sacensībās basketbolā sievietēm</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33" name="Attēls 32" descr="Attēls, kurā ir teksts, klipkopa&#10;&#10;Apraksts ģenerēts automātiski">
              <a:extLst>
                <a:ext uri="{FF2B5EF4-FFF2-40B4-BE49-F238E27FC236}">
                  <a16:creationId xmlns:a16="http://schemas.microsoft.com/office/drawing/2014/main" id="{21143AC7-FD0E-F1DC-CA59-0AE75904C566}"/>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54" t="10925" r="67537" b="29143"/>
            <a:stretch/>
          </p:blipFill>
          <p:spPr>
            <a:xfrm>
              <a:off x="1079541" y="5727979"/>
              <a:ext cx="756000" cy="1130021"/>
            </a:xfrm>
            <a:prstGeom prst="rect">
              <a:avLst/>
            </a:prstGeom>
          </p:spPr>
        </p:pic>
      </p:grpSp>
      <p:grpSp>
        <p:nvGrpSpPr>
          <p:cNvPr id="42" name="Grupa 41">
            <a:extLst>
              <a:ext uri="{FF2B5EF4-FFF2-40B4-BE49-F238E27FC236}">
                <a16:creationId xmlns:a16="http://schemas.microsoft.com/office/drawing/2014/main" id="{D0BD5A5D-F80C-C145-DF42-4C60FDDEB47F}"/>
              </a:ext>
            </a:extLst>
          </p:cNvPr>
          <p:cNvGrpSpPr/>
          <p:nvPr/>
        </p:nvGrpSpPr>
        <p:grpSpPr>
          <a:xfrm>
            <a:off x="1079541" y="8126834"/>
            <a:ext cx="4173001" cy="1800000"/>
            <a:chOff x="1079541" y="6858000"/>
            <a:chExt cx="4173001" cy="1800000"/>
          </a:xfrm>
        </p:grpSpPr>
        <p:sp>
          <p:nvSpPr>
            <p:cNvPr id="37" name="Text Placeholder 8">
              <a:extLst>
                <a:ext uri="{FF2B5EF4-FFF2-40B4-BE49-F238E27FC236}">
                  <a16:creationId xmlns:a16="http://schemas.microsoft.com/office/drawing/2014/main" id="{DC41250A-1F04-BA1E-616D-54F768CD8126}"/>
                </a:ext>
              </a:extLst>
            </p:cNvPr>
            <p:cNvSpPr txBox="1">
              <a:spLocks/>
            </p:cNvSpPr>
            <p:nvPr/>
          </p:nvSpPr>
          <p:spPr>
            <a:xfrm>
              <a:off x="1947848" y="6858000"/>
              <a:ext cx="3304694"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140000"/>
                </a:lnSpc>
                <a:spcBef>
                  <a:spcPts val="0"/>
                </a:spcBef>
                <a:spcAft>
                  <a:spcPts val="0"/>
                </a:spcAft>
                <a:buClrTx/>
                <a:buSzPct val="123000"/>
                <a:buFontTx/>
                <a:buNone/>
                <a:tabLst/>
                <a:defRPr/>
              </a:pPr>
              <a:r>
                <a:rPr kumimoji="0" lang="lv-LV" sz="2200" b="1" i="0" u="none" strike="noStrike" kern="0" cap="none" spc="120" normalizeH="0" baseline="0" noProof="0" dirty="0">
                  <a:ln>
                    <a:noFill/>
                  </a:ln>
                  <a:solidFill>
                    <a:srgbClr val="000B40"/>
                  </a:solidFill>
                  <a:effectLst/>
                  <a:uLnTx/>
                  <a:uFillTx/>
                  <a:sym typeface="Helvetica Neue"/>
                </a:rPr>
                <a:t>IeM sacensībās strītbolā komandu vērtējumā</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38" name="Attēls 37" descr="Attēls, kurā ir teksts, klipkopa&#10;&#10;Apraksts ģenerēts automātiski">
              <a:extLst>
                <a:ext uri="{FF2B5EF4-FFF2-40B4-BE49-F238E27FC236}">
                  <a16:creationId xmlns:a16="http://schemas.microsoft.com/office/drawing/2014/main" id="{EC1CF5A1-A92B-E577-F754-BFBE56364838}"/>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54" t="10925" r="67537" b="29143"/>
            <a:stretch/>
          </p:blipFill>
          <p:spPr>
            <a:xfrm>
              <a:off x="1079541" y="7161741"/>
              <a:ext cx="756000" cy="1130021"/>
            </a:xfrm>
            <a:prstGeom prst="rect">
              <a:avLst/>
            </a:prstGeom>
          </p:spPr>
        </p:pic>
      </p:grpSp>
      <p:grpSp>
        <p:nvGrpSpPr>
          <p:cNvPr id="43" name="Grupa 42">
            <a:extLst>
              <a:ext uri="{FF2B5EF4-FFF2-40B4-BE49-F238E27FC236}">
                <a16:creationId xmlns:a16="http://schemas.microsoft.com/office/drawing/2014/main" id="{33F8920B-F111-B43A-7E7C-86B484C53E99}"/>
              </a:ext>
            </a:extLst>
          </p:cNvPr>
          <p:cNvGrpSpPr/>
          <p:nvPr/>
        </p:nvGrpSpPr>
        <p:grpSpPr>
          <a:xfrm>
            <a:off x="1079541" y="9883571"/>
            <a:ext cx="4173001" cy="1800000"/>
            <a:chOff x="1079541" y="8291762"/>
            <a:chExt cx="4173001" cy="1800000"/>
          </a:xfrm>
        </p:grpSpPr>
        <p:sp>
          <p:nvSpPr>
            <p:cNvPr id="39" name="Text Placeholder 8">
              <a:extLst>
                <a:ext uri="{FF2B5EF4-FFF2-40B4-BE49-F238E27FC236}">
                  <a16:creationId xmlns:a16="http://schemas.microsoft.com/office/drawing/2014/main" id="{F5EB0233-3E07-902E-F53C-FE70C56ADACA}"/>
                </a:ext>
              </a:extLst>
            </p:cNvPr>
            <p:cNvSpPr txBox="1">
              <a:spLocks/>
            </p:cNvSpPr>
            <p:nvPr/>
          </p:nvSpPr>
          <p:spPr>
            <a:xfrm>
              <a:off x="1947848" y="8291762"/>
              <a:ext cx="3304694"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140000"/>
                </a:lnSpc>
                <a:spcBef>
                  <a:spcPts val="0"/>
                </a:spcBef>
                <a:spcAft>
                  <a:spcPts val="0"/>
                </a:spcAft>
                <a:buClrTx/>
                <a:buSzPct val="123000"/>
                <a:buFontTx/>
                <a:buNone/>
                <a:tabLst/>
                <a:defRPr/>
              </a:pPr>
              <a:r>
                <a:rPr kumimoji="0" lang="lv-LV" sz="2200" b="1" i="0" u="none" strike="noStrike" kern="0" cap="none" spc="120" normalizeH="0" baseline="0" noProof="0" dirty="0">
                  <a:ln>
                    <a:noFill/>
                  </a:ln>
                  <a:solidFill>
                    <a:srgbClr val="000B40"/>
                  </a:solidFill>
                  <a:effectLst/>
                  <a:uLnTx/>
                  <a:uFillTx/>
                  <a:sym typeface="Helvetica Neue"/>
                </a:rPr>
                <a:t>IeM sacensībās strītbolā veterānu grupā vecumā virs 36 gadiem</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40" name="Attēls 39" descr="Attēls, kurā ir teksts, klipkopa&#10;&#10;Apraksts ģenerēts automātiski">
              <a:extLst>
                <a:ext uri="{FF2B5EF4-FFF2-40B4-BE49-F238E27FC236}">
                  <a16:creationId xmlns:a16="http://schemas.microsoft.com/office/drawing/2014/main" id="{A58A8AB7-E2BD-2A82-22A0-07116965803A}"/>
                </a:ext>
              </a:extLst>
            </p:cNvPr>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54" t="10925" r="67537" b="29143"/>
            <a:stretch/>
          </p:blipFill>
          <p:spPr>
            <a:xfrm>
              <a:off x="1079541" y="8595503"/>
              <a:ext cx="756000" cy="1130021"/>
            </a:xfrm>
            <a:prstGeom prst="rect">
              <a:avLst/>
            </a:prstGeom>
          </p:spPr>
        </p:pic>
      </p:grpSp>
      <p:grpSp>
        <p:nvGrpSpPr>
          <p:cNvPr id="47" name="Grupa 46">
            <a:extLst>
              <a:ext uri="{FF2B5EF4-FFF2-40B4-BE49-F238E27FC236}">
                <a16:creationId xmlns:a16="http://schemas.microsoft.com/office/drawing/2014/main" id="{F8CE9888-25E8-6C2C-5B6A-21BD50735FD5}"/>
              </a:ext>
            </a:extLst>
          </p:cNvPr>
          <p:cNvGrpSpPr/>
          <p:nvPr/>
        </p:nvGrpSpPr>
        <p:grpSpPr>
          <a:xfrm>
            <a:off x="14630813" y="6447182"/>
            <a:ext cx="4222093" cy="1800000"/>
            <a:chOff x="10058829" y="9071848"/>
            <a:chExt cx="4222093" cy="1800000"/>
          </a:xfrm>
        </p:grpSpPr>
        <p:pic>
          <p:nvPicPr>
            <p:cNvPr id="35" name="Attēls 34" descr="Attēls, kurā ir teksts, klipkopa&#10;&#10;Apraksts ģenerēts automātiski">
              <a:extLst>
                <a:ext uri="{FF2B5EF4-FFF2-40B4-BE49-F238E27FC236}">
                  <a16:creationId xmlns:a16="http://schemas.microsoft.com/office/drawing/2014/main" id="{C4FB9620-271E-2636-C019-44FA59D1C66A}"/>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1653" t="15444" r="30699" b="4612"/>
            <a:stretch/>
          </p:blipFill>
          <p:spPr>
            <a:xfrm>
              <a:off x="10058829" y="9375589"/>
              <a:ext cx="756000" cy="1109481"/>
            </a:xfrm>
            <a:prstGeom prst="rect">
              <a:avLst/>
            </a:prstGeom>
          </p:spPr>
        </p:pic>
        <p:sp>
          <p:nvSpPr>
            <p:cNvPr id="45" name="Text Placeholder 8">
              <a:extLst>
                <a:ext uri="{FF2B5EF4-FFF2-40B4-BE49-F238E27FC236}">
                  <a16:creationId xmlns:a16="http://schemas.microsoft.com/office/drawing/2014/main" id="{A0CADD22-DC6E-FD0E-8094-F2B5C52D4D7A}"/>
                </a:ext>
              </a:extLst>
            </p:cNvPr>
            <p:cNvSpPr txBox="1">
              <a:spLocks/>
            </p:cNvSpPr>
            <p:nvPr/>
          </p:nvSpPr>
          <p:spPr>
            <a:xfrm>
              <a:off x="10976228" y="9071848"/>
              <a:ext cx="3304694"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ctr" defTabSz="2438338" rtl="0" eaLnBrk="1" fontAlgn="auto" latinLnBrk="0" hangingPunct="1">
                <a:lnSpc>
                  <a:spcPct val="140000"/>
                </a:lnSpc>
                <a:spcBef>
                  <a:spcPts val="0"/>
                </a:spcBef>
                <a:spcAft>
                  <a:spcPts val="0"/>
                </a:spcAft>
                <a:buClrTx/>
                <a:buSzPct val="123000"/>
                <a:buFontTx/>
                <a:buNone/>
                <a:tabLst/>
                <a:defRPr/>
              </a:pPr>
              <a:r>
                <a:rPr kumimoji="0" lang="lv-LV" sz="2200" b="1" i="0" u="none" strike="noStrike" kern="0" cap="none" spc="120" normalizeH="0" baseline="0" noProof="0" dirty="0">
                  <a:ln>
                    <a:noFill/>
                  </a:ln>
                  <a:solidFill>
                    <a:srgbClr val="000B40"/>
                  </a:solidFill>
                  <a:effectLst/>
                  <a:uLnTx/>
                  <a:uFillTx/>
                  <a:sym typeface="Helvetica Neue"/>
                </a:rPr>
                <a:t>IeM šaušanas sacensībās individuāli</a:t>
              </a:r>
              <a:endParaRPr kumimoji="0" lang="en-LV" sz="22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grpSp>
    </p:spTree>
    <p:extLst>
      <p:ext uri="{BB962C8B-B14F-4D97-AF65-F5344CB8AC3E}">
        <p14:creationId xmlns:p14="http://schemas.microsoft.com/office/powerpoint/2010/main" val="325516682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D0DCC-F5E1-2F83-4307-91FB55FFF197}"/>
              </a:ext>
            </a:extLst>
          </p:cNvPr>
          <p:cNvSpPr>
            <a:spLocks noGrp="1"/>
          </p:cNvSpPr>
          <p:nvPr>
            <p:ph type="body" sz="quarter" idx="24"/>
          </p:nvPr>
        </p:nvSpPr>
        <p:spPr>
          <a:xfrm>
            <a:off x="12797405" y="1981200"/>
            <a:ext cx="9558096" cy="4444234"/>
          </a:xfrm>
        </p:spPr>
        <p:txBody>
          <a:bodyPr>
            <a:normAutofit/>
          </a:bodyPr>
          <a:lstStyle/>
          <a:p>
            <a:pPr marL="457200" indent="-457200">
              <a:spcAft>
                <a:spcPts val="600"/>
              </a:spcAft>
              <a:buFont typeface="Arial" panose="020B0604020202020204" pitchFamily="34" charset="0"/>
              <a:buChar char="•"/>
            </a:pPr>
            <a:r>
              <a:rPr lang="lv-LV" sz="2200" dirty="0"/>
              <a:t>turpinās darbs pie projektiem “Vietējo varas iestāžu apmācība, lai nodrošinātu iedzīvotājiem drošu pilsētvidi, samazinot ar terorisma uzbrukumiem saistītos riskus sabiedriskajās telpās – Secu4All”, “Inovatīvā pilsētas drošība – </a:t>
            </a:r>
            <a:r>
              <a:rPr lang="lv-LV" sz="2200" dirty="0" err="1"/>
              <a:t>IcARUS</a:t>
            </a:r>
            <a:r>
              <a:rPr lang="lv-LV" sz="2200" dirty="0"/>
              <a:t>” un “Visaptverošas pieejas stiprināšana </a:t>
            </a:r>
            <a:r>
              <a:rPr lang="lv-LV" sz="2200" dirty="0" err="1"/>
              <a:t>radikalizācijas</a:t>
            </a:r>
            <a:r>
              <a:rPr lang="lv-LV" sz="2200" dirty="0"/>
              <a:t> novēršanai un apkarošanai, pamatojoties uz vispārēju pierādījumiem bāzētu modeli </a:t>
            </a:r>
            <a:r>
              <a:rPr lang="lv-LV" sz="2200" dirty="0" err="1"/>
              <a:t>radikalizācijas</a:t>
            </a:r>
            <a:r>
              <a:rPr lang="lv-LV" sz="2200" dirty="0"/>
              <a:t> novēršanas un mazināšanas novērtēšanai – </a:t>
            </a:r>
            <a:r>
              <a:rPr lang="lv-LV" sz="2200" dirty="0" err="1"/>
              <a:t>INDEED</a:t>
            </a:r>
            <a:r>
              <a:rPr lang="lv-LV" sz="2200" dirty="0"/>
              <a:t>”</a:t>
            </a:r>
          </a:p>
          <a:p>
            <a:pPr marL="457200" indent="-457200">
              <a:spcAft>
                <a:spcPts val="600"/>
              </a:spcAft>
              <a:buFont typeface="Arial" panose="020B0604020202020204" pitchFamily="34" charset="0"/>
              <a:buChar char="•"/>
            </a:pPr>
            <a:r>
              <a:rPr lang="lv-LV" sz="2200" dirty="0"/>
              <a:t>Izstrādāts pieteikums dalībai Zemkopības ministrijas apakšprogrammā “Zivju fonds”, lai iegūtu finanšu līdzekļus RPP Drošības uz ūdens un civilās aizsardzības pārvaldes tehniskā nodrošinājuma pilnveidošanai un saņemts projekta atbalsts. Projekta ietvarā iegādāti divi pastiprinātas </a:t>
            </a:r>
            <a:r>
              <a:rPr lang="lv-LV" sz="2200" dirty="0" err="1"/>
              <a:t>caurejamības</a:t>
            </a:r>
            <a:r>
              <a:rPr lang="lv-LV" sz="2200" dirty="0"/>
              <a:t> kvadricikli</a:t>
            </a:r>
            <a:endParaRPr lang="en-LV" dirty="0"/>
          </a:p>
        </p:txBody>
      </p:sp>
      <p:sp>
        <p:nvSpPr>
          <p:cNvPr id="6" name="Text Placeholder 2">
            <a:extLst>
              <a:ext uri="{FF2B5EF4-FFF2-40B4-BE49-F238E27FC236}">
                <a16:creationId xmlns:a16="http://schemas.microsoft.com/office/drawing/2014/main" id="{659E7178-8C77-5B49-B552-F837BF37CDAE}"/>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7" name="Text Placeholder 2">
            <a:extLst>
              <a:ext uri="{FF2B5EF4-FFF2-40B4-BE49-F238E27FC236}">
                <a16:creationId xmlns:a16="http://schemas.microsoft.com/office/drawing/2014/main" id="{C4B111C9-EE74-C021-163A-A211640A9746}"/>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fr-FR" sz="6000" b="1" i="0" u="none" strike="noStrike" kern="0" cap="none" spc="120" normalizeH="0" baseline="0" noProof="0" dirty="0">
                <a:ln>
                  <a:noFill/>
                </a:ln>
                <a:solidFill>
                  <a:srgbClr val="000B40"/>
                </a:solidFill>
                <a:effectLst/>
                <a:uLnTx/>
                <a:uFillTx/>
                <a:latin typeface="GILROY-SEMIBOLD" pitchFamily="2" charset="77"/>
                <a:sym typeface="Helvetica Neue"/>
              </a:rPr>
              <a:t>ES un citu fondu piesaiste</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8" name="Text Placeholder 2">
            <a:extLst>
              <a:ext uri="{FF2B5EF4-FFF2-40B4-BE49-F238E27FC236}">
                <a16:creationId xmlns:a16="http://schemas.microsoft.com/office/drawing/2014/main" id="{0A5CBB60-43EF-54A6-2AE0-D93E936F9B47}"/>
              </a:ext>
            </a:extLst>
          </p:cNvPr>
          <p:cNvSpPr txBox="1">
            <a:spLocks/>
          </p:cNvSpPr>
          <p:nvPr/>
        </p:nvSpPr>
        <p:spPr>
          <a:xfrm>
            <a:off x="12797404" y="6208867"/>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0" marR="0" lvl="0" indent="0" algn="l" defTabSz="825500" rtl="0" eaLnBrk="1" fontAlgn="auto" latinLnBrk="0" hangingPunct="1">
              <a:lnSpc>
                <a:spcPct val="90000"/>
              </a:lnSpc>
              <a:spcBef>
                <a:spcPts val="0"/>
              </a:spcBef>
              <a:spcAft>
                <a:spcPts val="0"/>
              </a:spcAft>
              <a:buClrTx/>
              <a:buSzTx/>
              <a:buFontTx/>
              <a:buNone/>
              <a:tabLst/>
              <a:defRPr/>
            </a:pPr>
            <a:r>
              <a:rPr kumimoji="0" lang="fr-FR" sz="6000" b="1" i="0" u="none" strike="noStrike" kern="0" cap="none" spc="120" normalizeH="0" baseline="0" noProof="0" dirty="0">
                <a:ln>
                  <a:noFill/>
                </a:ln>
                <a:solidFill>
                  <a:srgbClr val="000B40"/>
                </a:solidFill>
                <a:effectLst/>
                <a:uLnTx/>
                <a:uFillTx/>
                <a:latin typeface="GILROY-SEMIBOLD" pitchFamily="2" charset="77"/>
                <a:sym typeface="Helvetica Neue"/>
              </a:rPr>
              <a:t>Starptautiskā sadarbība</a:t>
            </a: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sp>
        <p:nvSpPr>
          <p:cNvPr id="9" name="Text Placeholder 2">
            <a:extLst>
              <a:ext uri="{FF2B5EF4-FFF2-40B4-BE49-F238E27FC236}">
                <a16:creationId xmlns:a16="http://schemas.microsoft.com/office/drawing/2014/main" id="{C393928B-F703-AB8A-E698-21FDD8582B1D}"/>
              </a:ext>
            </a:extLst>
          </p:cNvPr>
          <p:cNvSpPr txBox="1">
            <a:spLocks/>
          </p:cNvSpPr>
          <p:nvPr/>
        </p:nvSpPr>
        <p:spPr>
          <a:xfrm>
            <a:off x="12797404" y="7668126"/>
            <a:ext cx="9558096" cy="5434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lnSpcReduction="10000"/>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RPP darbinieki starptautiskās sadarbības ietvaros piedalījās 4 pieredzes apmaiņas vizītēs. </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Paplašinot divpusējās sadarbības tīklu 2022.gadā tika parakstīts sadarbības līgums ar Gdaņskas pašvaldības policiju. </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Piedaloties Eiropas Savienības finansētajos projektos RPP darbinieki piedalījās 10 darba grupu sanāksmēs dažādās valstīs.</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Realizējot divpusējās sadarbības projektus RPP Rīgā uzņēma 4 ārvalstu partneru delegācijas. </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RPP sadarbībā ar Rīgas domi organizēja Eiropas Foruma drošai pilsētvidei Ģenerālo asambleju un Izpildkomitejas sanāksmi.</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RPP delegācijas piedalījās Baltijas jūras valstu galvaspilsētu policiju priekšnieku sanāksmē un Eiropas valstu galvaspilsētu policiju priekšnieku konferencē.</a:t>
            </a:r>
          </a:p>
          <a:p>
            <a:pPr marL="457200" marR="0" lvl="0" indent="-457200" algn="l" defTabSz="8255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lv-LV" sz="2200" b="1" i="0" u="none" strike="noStrike" kern="0" cap="none" spc="120" normalizeH="0" baseline="0" noProof="0" dirty="0">
                <a:ln>
                  <a:noFill/>
                </a:ln>
                <a:solidFill>
                  <a:srgbClr val="000B40"/>
                </a:solidFill>
                <a:effectLst/>
                <a:uLnTx/>
                <a:uFillTx/>
                <a:sym typeface="Helvetica Neue"/>
              </a:rPr>
              <a:t>Lai iepazītos ar jaunākajiem tehnoloģiskajiem sasniegumiem valstu iekšējās drošības jomā RPP delegācija apmeklēja Starptautisko bruņojuma, tehnoloģiju un speciālā ekipējuma izstādi </a:t>
            </a:r>
            <a:r>
              <a:rPr kumimoji="0" lang="lv-LV" sz="2200" b="1" i="0" u="none" strike="noStrike" kern="0" cap="none" spc="120" normalizeH="0" baseline="0" noProof="0" dirty="0" err="1">
                <a:ln>
                  <a:noFill/>
                </a:ln>
                <a:solidFill>
                  <a:srgbClr val="000B40"/>
                </a:solidFill>
                <a:effectLst/>
                <a:uLnTx/>
                <a:uFillTx/>
                <a:sym typeface="Helvetica Neue"/>
              </a:rPr>
              <a:t>Eurosatory</a:t>
            </a:r>
            <a:r>
              <a:rPr kumimoji="0" lang="lv-LV" sz="2200" b="1" i="0" u="none" strike="noStrike" kern="0" cap="none" spc="120" normalizeH="0" baseline="0" noProof="0" dirty="0">
                <a:ln>
                  <a:noFill/>
                </a:ln>
                <a:solidFill>
                  <a:srgbClr val="000B40"/>
                </a:solidFill>
                <a:effectLst/>
                <a:uLnTx/>
                <a:uFillTx/>
                <a:sym typeface="Helvetica Neue"/>
              </a:rPr>
              <a:t> 2022.</a:t>
            </a:r>
          </a:p>
          <a:p>
            <a:pPr marL="0" marR="0" lvl="0" indent="0" algn="l" defTabSz="825500" rtl="0" eaLnBrk="1" fontAlgn="auto" latinLnBrk="0" hangingPunct="1">
              <a:lnSpc>
                <a:spcPct val="90000"/>
              </a:lnSpc>
              <a:spcBef>
                <a:spcPts val="0"/>
              </a:spcBef>
              <a:spcAft>
                <a:spcPts val="0"/>
              </a:spcAft>
              <a:buClrTx/>
              <a:buSzTx/>
              <a:buFontTx/>
              <a:buNone/>
              <a:tabLst/>
              <a:defRPr/>
            </a:pPr>
            <a:endParaRPr kumimoji="0" lang="lv-LV" sz="2800" b="1" i="0" u="none" strike="noStrike" kern="0" cap="none" spc="120" normalizeH="0" baseline="0" noProof="0" dirty="0">
              <a:ln>
                <a:noFill/>
              </a:ln>
              <a:solidFill>
                <a:srgbClr val="000B40"/>
              </a:solidFill>
              <a:effectLst/>
              <a:uLnTx/>
              <a:uFillTx/>
              <a:sym typeface="Helvetica Neue"/>
            </a:endParaRPr>
          </a:p>
          <a:p>
            <a:pPr marL="0" marR="0" lvl="0" indent="0" algn="l" defTabSz="825500" rtl="0" eaLnBrk="1" fontAlgn="auto" latinLnBrk="0" hangingPunct="1">
              <a:lnSpc>
                <a:spcPct val="90000"/>
              </a:lnSpc>
              <a:spcBef>
                <a:spcPts val="0"/>
              </a:spcBef>
              <a:spcAft>
                <a:spcPts val="0"/>
              </a:spcAft>
              <a:buClrTx/>
              <a:buSzTx/>
              <a:buFontTx/>
              <a:buNone/>
              <a:tabLst/>
              <a:defRPr/>
            </a:pPr>
            <a:endParaRPr kumimoji="0" lang="en-LV" sz="6000" b="1" i="0" u="none" strike="noStrike" kern="0" cap="none" spc="120" normalizeH="0" baseline="0" noProof="0" dirty="0">
              <a:ln>
                <a:noFill/>
              </a:ln>
              <a:solidFill>
                <a:srgbClr val="000B40"/>
              </a:solidFill>
              <a:effectLst/>
              <a:uLnTx/>
              <a:uFillTx/>
              <a:latin typeface="GILROY-SEMIBOLD" pitchFamily="2" charset="77"/>
              <a:sym typeface="Helvetica Neue"/>
            </a:endParaRPr>
          </a:p>
        </p:txBody>
      </p:sp>
      <p:pic>
        <p:nvPicPr>
          <p:cNvPr id="2050" name="Attēls 3">
            <a:extLst>
              <a:ext uri="{FF2B5EF4-FFF2-40B4-BE49-F238E27FC236}">
                <a16:creationId xmlns:a16="http://schemas.microsoft.com/office/drawing/2014/main" id="{4DA06749-70BC-AE16-1144-FC3700AC2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1604">
            <a:off x="3835164" y="7372868"/>
            <a:ext cx="7748087" cy="516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Attēls 1">
            <a:extLst>
              <a:ext uri="{FF2B5EF4-FFF2-40B4-BE49-F238E27FC236}">
                <a16:creationId xmlns:a16="http://schemas.microsoft.com/office/drawing/2014/main" id="{8FCE365E-C831-15FA-54BA-DA0759752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64887">
            <a:off x="1571772" y="2946482"/>
            <a:ext cx="7904705" cy="444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78737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D0DCC-F5E1-2F83-4307-91FB55FFF197}"/>
              </a:ext>
            </a:extLst>
          </p:cNvPr>
          <p:cNvSpPr>
            <a:spLocks noGrp="1"/>
          </p:cNvSpPr>
          <p:nvPr>
            <p:ph type="body" sz="quarter" idx="24"/>
          </p:nvPr>
        </p:nvSpPr>
        <p:spPr>
          <a:xfrm>
            <a:off x="13449301" y="2358188"/>
            <a:ext cx="10373226" cy="11072062"/>
          </a:xfrm>
        </p:spPr>
        <p:txBody>
          <a:bodyPr>
            <a:normAutofit/>
          </a:bodyPr>
          <a:lstStyle/>
          <a:p>
            <a:pPr marL="857250" indent="-857250">
              <a:spcAft>
                <a:spcPts val="600"/>
              </a:spcAft>
              <a:buFont typeface="Arial" panose="020B0604020202020204" pitchFamily="34" charset="0"/>
              <a:buChar char="•"/>
            </a:pPr>
            <a:r>
              <a:rPr lang="lv-LV" dirty="0" err="1"/>
              <a:t>PAD</a:t>
            </a:r>
            <a:r>
              <a:rPr lang="lv-LV" dirty="0"/>
              <a:t> projekta ietvaros iegādāti 7 bezpilota gaisa kuģi ar mērķi mazināt atkritumu piesārņojumu mazdārziņu teritorijās un citu pārkāpumu fiksēšanai</a:t>
            </a:r>
          </a:p>
          <a:p>
            <a:pPr marL="857250" indent="-857250">
              <a:spcAft>
                <a:spcPts val="600"/>
              </a:spcAft>
              <a:buFont typeface="Arial" panose="020B0604020202020204" pitchFamily="34" charset="0"/>
              <a:buChar char="•"/>
            </a:pPr>
            <a:r>
              <a:rPr lang="lv-LV" dirty="0" err="1"/>
              <a:t>BLPN</a:t>
            </a:r>
            <a:r>
              <a:rPr lang="lv-LV" dirty="0"/>
              <a:t> iegādāts 85 collu interaktīvais ekrāns </a:t>
            </a:r>
          </a:p>
          <a:p>
            <a:pPr marL="857250" indent="-857250">
              <a:spcAft>
                <a:spcPts val="600"/>
              </a:spcAft>
              <a:buFont typeface="Arial" panose="020B0604020202020204" pitchFamily="34" charset="0"/>
              <a:buChar char="•"/>
            </a:pPr>
            <a:r>
              <a:rPr lang="lv-LV" dirty="0"/>
              <a:t>Sadarbībā ar Rīgas domi tiek izstrādāts papildus videonovērošanas kameru uzstādīšanas projekts</a:t>
            </a:r>
            <a:endParaRPr lang="en-LV" dirty="0"/>
          </a:p>
        </p:txBody>
      </p:sp>
      <p:pic>
        <p:nvPicPr>
          <p:cNvPr id="9" name="Attēla vietturis 8" descr="Attēls, kurā ir karte&#10;&#10;Apraksts ģenerēts automātiski">
            <a:extLst>
              <a:ext uri="{FF2B5EF4-FFF2-40B4-BE49-F238E27FC236}">
                <a16:creationId xmlns:a16="http://schemas.microsoft.com/office/drawing/2014/main" id="{19FD53C4-2879-6A79-E0C7-E6F0F5F52EB5}"/>
              </a:ext>
            </a:extLst>
          </p:cNvPr>
          <p:cNvPicPr>
            <a:picLocks noGrp="1" noChangeAspect="1"/>
          </p:cNvPicPr>
          <p:nvPr>
            <p:ph type="pic" sz="quarter" idx="34"/>
          </p:nvPr>
        </p:nvPicPr>
        <p:blipFill rotWithShape="1">
          <a:blip r:embed="rId2">
            <a:extLst>
              <a:ext uri="{28A0092B-C50C-407E-A947-70E740481C1C}">
                <a14:useLocalDpi xmlns:a14="http://schemas.microsoft.com/office/drawing/2010/main" val="0"/>
              </a:ext>
            </a:extLst>
          </a:blip>
          <a:srcRect t="6341" b="759"/>
          <a:stretch/>
        </p:blipFill>
        <p:spPr>
          <a:xfrm rot="-180000">
            <a:off x="2661722" y="2505018"/>
            <a:ext cx="10165241" cy="9686478"/>
          </a:xfrm>
        </p:spPr>
      </p:pic>
      <p:sp>
        <p:nvSpPr>
          <p:cNvPr id="6" name="Text Placeholder 2">
            <a:extLst>
              <a:ext uri="{FF2B5EF4-FFF2-40B4-BE49-F238E27FC236}">
                <a16:creationId xmlns:a16="http://schemas.microsoft.com/office/drawing/2014/main" id="{75AA12C4-F96D-FC53-4CDA-EB06B6E5FD84}"/>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7" name="Text Placeholder 2">
            <a:extLst>
              <a:ext uri="{FF2B5EF4-FFF2-40B4-BE49-F238E27FC236}">
                <a16:creationId xmlns:a16="http://schemas.microsoft.com/office/drawing/2014/main" id="{06D3ACF7-34CC-8A8C-9B13-B2C21BBC6741}"/>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Inovatīvās tehnoloģijas</a:t>
            </a:r>
            <a:endParaRPr lang="en-LV" dirty="0"/>
          </a:p>
        </p:txBody>
      </p:sp>
    </p:spTree>
    <p:extLst>
      <p:ext uri="{BB962C8B-B14F-4D97-AF65-F5344CB8AC3E}">
        <p14:creationId xmlns:p14="http://schemas.microsoft.com/office/powerpoint/2010/main" val="3372998880"/>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automašīnas</a:t>
            </a:r>
          </a:p>
          <a:p>
            <a:endParaRPr lang="lv-LV" dirty="0"/>
          </a:p>
          <a:p>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moto/velo transports</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a:t>kuģošanas līdzekļi un vieglo automašīnu piekabes</a:t>
            </a:r>
          </a:p>
          <a:p>
            <a:endParaRPr lang="en-LV" dirty="0"/>
          </a:p>
        </p:txBody>
      </p:sp>
      <p:sp>
        <p:nvSpPr>
          <p:cNvPr id="6" name="Text Placeholder 5">
            <a:extLst>
              <a:ext uri="{FF2B5EF4-FFF2-40B4-BE49-F238E27FC236}">
                <a16:creationId xmlns:a16="http://schemas.microsoft.com/office/drawing/2014/main" id="{50986CF3-FC58-B851-548C-BA4A5FB2EABB}"/>
              </a:ext>
            </a:extLst>
          </p:cNvPr>
          <p:cNvSpPr>
            <a:spLocks noGrp="1"/>
          </p:cNvSpPr>
          <p:nvPr>
            <p:ph type="body" sz="quarter" idx="23"/>
          </p:nvPr>
        </p:nvSpPr>
        <p:spPr/>
        <p:txBody>
          <a:bodyPr/>
          <a:lstStyle/>
          <a:p>
            <a:r>
              <a:rPr lang="lv-LV" dirty="0"/>
              <a:t>85 mikroautobusi</a:t>
            </a:r>
          </a:p>
          <a:p>
            <a:r>
              <a:rPr lang="lv-LV" dirty="0"/>
              <a:t>36 vieglās automašīnas</a:t>
            </a:r>
          </a:p>
          <a:p>
            <a:r>
              <a:rPr lang="lv-LV" dirty="0"/>
              <a:t>6 apvidus automašīnas</a:t>
            </a:r>
          </a:p>
          <a:p>
            <a:endParaRPr lang="en-LV" dirty="0"/>
          </a:p>
        </p:txBody>
      </p:sp>
      <p:sp>
        <p:nvSpPr>
          <p:cNvPr id="7" name="Text Placeholder 6">
            <a:extLst>
              <a:ext uri="{FF2B5EF4-FFF2-40B4-BE49-F238E27FC236}">
                <a16:creationId xmlns:a16="http://schemas.microsoft.com/office/drawing/2014/main" id="{0EAC6B08-84E4-225E-1C41-AABA9623ACC1}"/>
              </a:ext>
            </a:extLst>
          </p:cNvPr>
          <p:cNvSpPr>
            <a:spLocks noGrp="1"/>
          </p:cNvSpPr>
          <p:nvPr>
            <p:ph type="body" sz="quarter" idx="27"/>
          </p:nvPr>
        </p:nvSpPr>
        <p:spPr/>
        <p:txBody>
          <a:bodyPr>
            <a:normAutofit/>
          </a:bodyPr>
          <a:lstStyle/>
          <a:p>
            <a:r>
              <a:rPr lang="lv-LV" dirty="0"/>
              <a:t>28 velosipēdi</a:t>
            </a:r>
          </a:p>
          <a:p>
            <a:r>
              <a:rPr lang="lv-LV" dirty="0"/>
              <a:t>20 motorolleri</a:t>
            </a:r>
          </a:p>
          <a:p>
            <a:r>
              <a:rPr lang="lv-LV" dirty="0"/>
              <a:t>15 kvadricikli</a:t>
            </a:r>
          </a:p>
          <a:p>
            <a:r>
              <a:rPr lang="lv-LV" dirty="0"/>
              <a:t>9 motocikli solo</a:t>
            </a:r>
          </a:p>
          <a:p>
            <a:endParaRPr lang="en-LV" dirty="0"/>
          </a:p>
        </p:txBody>
      </p:sp>
      <p:sp>
        <p:nvSpPr>
          <p:cNvPr id="8" name="Text Placeholder 7">
            <a:extLst>
              <a:ext uri="{FF2B5EF4-FFF2-40B4-BE49-F238E27FC236}">
                <a16:creationId xmlns:a16="http://schemas.microsoft.com/office/drawing/2014/main" id="{ACF559E4-51DD-2B7B-DDB4-E2CEDF8720FF}"/>
              </a:ext>
            </a:extLst>
          </p:cNvPr>
          <p:cNvSpPr>
            <a:spLocks noGrp="1"/>
          </p:cNvSpPr>
          <p:nvPr>
            <p:ph type="body" sz="quarter" idx="28"/>
          </p:nvPr>
        </p:nvSpPr>
        <p:spPr/>
        <p:txBody>
          <a:bodyPr/>
          <a:lstStyle/>
          <a:p>
            <a:r>
              <a:rPr lang="lv-LV" dirty="0"/>
              <a:t>20 motorlaivas</a:t>
            </a:r>
          </a:p>
          <a:p>
            <a:r>
              <a:rPr lang="lv-LV" dirty="0"/>
              <a:t>19 laivu vedēji</a:t>
            </a:r>
          </a:p>
          <a:p>
            <a:r>
              <a:rPr lang="lv-LV" dirty="0"/>
              <a:t>6 airu laivas</a:t>
            </a:r>
          </a:p>
          <a:p>
            <a:r>
              <a:rPr lang="lv-LV" dirty="0"/>
              <a:t>4 auto piekabes</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normAutofit/>
          </a:bodyPr>
          <a:lstStyle/>
          <a:p>
            <a:r>
              <a:rPr lang="lv-LV" dirty="0"/>
              <a:t>127</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72</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49</a:t>
            </a:r>
            <a:endParaRPr lang="en-LV" dirty="0"/>
          </a:p>
        </p:txBody>
      </p:sp>
      <p:sp>
        <p:nvSpPr>
          <p:cNvPr id="14" name="Text Placeholder 1">
            <a:extLst>
              <a:ext uri="{FF2B5EF4-FFF2-40B4-BE49-F238E27FC236}">
                <a16:creationId xmlns:a16="http://schemas.microsoft.com/office/drawing/2014/main" id="{3A39B4CB-E86F-7A66-3C4C-5FAA25D4D714}"/>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15" name="Text Placeholder 2">
            <a:extLst>
              <a:ext uri="{FF2B5EF4-FFF2-40B4-BE49-F238E27FC236}">
                <a16:creationId xmlns:a16="http://schemas.microsoft.com/office/drawing/2014/main" id="{A3CF464E-F53B-4595-F3B1-22147D75AF7E}"/>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Transporta nodrošinājums</a:t>
            </a:r>
            <a:endParaRPr lang="en-LV" dirty="0"/>
          </a:p>
        </p:txBody>
      </p:sp>
      <p:pic>
        <p:nvPicPr>
          <p:cNvPr id="17" name="Attēls 16">
            <a:extLst>
              <a:ext uri="{FF2B5EF4-FFF2-40B4-BE49-F238E27FC236}">
                <a16:creationId xmlns:a16="http://schemas.microsoft.com/office/drawing/2014/main" id="{6BE3D29F-2741-C0B6-AEA8-6E8BE0C6BC46}"/>
              </a:ext>
            </a:extLst>
          </p:cNvPr>
          <p:cNvPicPr>
            <a:picLocks noChangeAspect="1"/>
          </p:cNvPicPr>
          <p:nvPr/>
        </p:nvPicPr>
        <p:blipFill rotWithShape="1">
          <a:blip r:embed="rId2">
            <a:alphaModFix amt="70000"/>
          </a:blip>
          <a:srcRect l="6221" t="9954" r="8344" b="11552"/>
          <a:stretch/>
        </p:blipFill>
        <p:spPr bwMode="auto">
          <a:xfrm rot="21345570">
            <a:off x="9283244" y="6274931"/>
            <a:ext cx="2676651" cy="1703056"/>
          </a:xfrm>
          <a:prstGeom prst="rect">
            <a:avLst/>
          </a:prstGeom>
          <a:ln>
            <a:noFill/>
          </a:ln>
          <a:extLst>
            <a:ext uri="{53640926-AAD7-44D8-BBD7-CCE9431645EC}">
              <a14:shadowObscured xmlns:a14="http://schemas.microsoft.com/office/drawing/2010/main"/>
            </a:ext>
          </a:extLst>
        </p:spPr>
      </p:pic>
      <p:pic>
        <p:nvPicPr>
          <p:cNvPr id="18" name="Attēls 17">
            <a:extLst>
              <a:ext uri="{FF2B5EF4-FFF2-40B4-BE49-F238E27FC236}">
                <a16:creationId xmlns:a16="http://schemas.microsoft.com/office/drawing/2014/main" id="{D69BF472-71C2-791C-A8A3-940E48A319FF}"/>
              </a:ext>
            </a:extLst>
          </p:cNvPr>
          <p:cNvPicPr>
            <a:picLocks noChangeAspect="1"/>
          </p:cNvPicPr>
          <p:nvPr/>
        </p:nvPicPr>
        <p:blipFill rotWithShape="1">
          <a:blip r:embed="rId3">
            <a:alphaModFix amt="70000"/>
          </a:blip>
          <a:srcRect l="-1" r="817"/>
          <a:stretch/>
        </p:blipFill>
        <p:spPr>
          <a:xfrm rot="319537">
            <a:off x="12294232" y="6284390"/>
            <a:ext cx="2374175" cy="1896314"/>
          </a:xfrm>
          <a:prstGeom prst="rect">
            <a:avLst/>
          </a:prstGeom>
        </p:spPr>
      </p:pic>
      <p:pic>
        <p:nvPicPr>
          <p:cNvPr id="19" name="Attēls 18" descr="Attēls, kurā ir zāle, ārtelpa, koks, novietots&#10;&#10;Apraksts ģenerēts automātiski">
            <a:extLst>
              <a:ext uri="{FF2B5EF4-FFF2-40B4-BE49-F238E27FC236}">
                <a16:creationId xmlns:a16="http://schemas.microsoft.com/office/drawing/2014/main" id="{F042AC66-C079-45AF-5A5F-2A62768EF525}"/>
              </a:ext>
            </a:extLst>
          </p:cNvPr>
          <p:cNvPicPr>
            <a:picLocks noChangeAspect="1"/>
          </p:cNvPicPr>
          <p:nvPr/>
        </p:nvPicPr>
        <p:blipFill rotWithShape="1">
          <a:blip r:embed="rId4" cstate="print">
            <a:alphaModFix amt="70000"/>
            <a:extLst>
              <a:ext uri="{28A0092B-C50C-407E-A947-70E740481C1C}">
                <a14:useLocalDpi xmlns:a14="http://schemas.microsoft.com/office/drawing/2010/main" val="0"/>
              </a:ext>
            </a:extLst>
          </a:blip>
          <a:srcRect r="8378"/>
          <a:stretch/>
        </p:blipFill>
        <p:spPr>
          <a:xfrm rot="21332034">
            <a:off x="9337706" y="8076736"/>
            <a:ext cx="2622643" cy="1914800"/>
          </a:xfrm>
          <a:prstGeom prst="rect">
            <a:avLst/>
          </a:prstGeom>
        </p:spPr>
      </p:pic>
      <p:pic>
        <p:nvPicPr>
          <p:cNvPr id="20" name="Attēls 19" descr="Attēls, kurā ir debesis, ārtelpa, laiva, transports&#10;&#10;Apraksts ģenerēts automātiski">
            <a:extLst>
              <a:ext uri="{FF2B5EF4-FFF2-40B4-BE49-F238E27FC236}">
                <a16:creationId xmlns:a16="http://schemas.microsoft.com/office/drawing/2014/main" id="{D66D47BA-A0FF-353B-F1B0-5A41459F56A7}"/>
              </a:ext>
            </a:extLst>
          </p:cNvPr>
          <p:cNvPicPr>
            <a:picLocks noChangeAspect="1"/>
          </p:cNvPicPr>
          <p:nvPr/>
        </p:nvPicPr>
        <p:blipFill>
          <a:blip r:embed="rId5" cstate="print">
            <a:alphaModFix amt="70000"/>
            <a:extLst>
              <a:ext uri="{28A0092B-C50C-407E-A947-70E740481C1C}">
                <a14:useLocalDpi xmlns:a14="http://schemas.microsoft.com/office/drawing/2010/main" val="0"/>
              </a:ext>
            </a:extLst>
          </a:blip>
          <a:stretch>
            <a:fillRect/>
          </a:stretch>
        </p:blipFill>
        <p:spPr>
          <a:xfrm rot="325321">
            <a:off x="18978265" y="7583700"/>
            <a:ext cx="4598876" cy="3715857"/>
          </a:xfrm>
          <a:prstGeom prst="rect">
            <a:avLst/>
          </a:prstGeom>
        </p:spPr>
      </p:pic>
      <p:pic>
        <p:nvPicPr>
          <p:cNvPr id="22" name="Attēls 21" descr="Attēls, kurā ir koks, automašīna, ārtelpa, zaļš&#10;&#10;Apraksts ģenerēts automātiski">
            <a:extLst>
              <a:ext uri="{FF2B5EF4-FFF2-40B4-BE49-F238E27FC236}">
                <a16:creationId xmlns:a16="http://schemas.microsoft.com/office/drawing/2014/main" id="{8049EF29-A46F-4AA5-81EE-6B497F85B3C3}"/>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rot="21420005">
            <a:off x="1351038" y="5532672"/>
            <a:ext cx="5526192" cy="3684128"/>
          </a:xfrm>
          <a:prstGeom prst="rect">
            <a:avLst/>
          </a:prstGeom>
        </p:spPr>
      </p:pic>
      <p:pic>
        <p:nvPicPr>
          <p:cNvPr id="23" name="Attēls 22">
            <a:extLst>
              <a:ext uri="{FF2B5EF4-FFF2-40B4-BE49-F238E27FC236}">
                <a16:creationId xmlns:a16="http://schemas.microsoft.com/office/drawing/2014/main" id="{F176445E-8540-DAB1-4B80-1D2DE64B0B2D}"/>
              </a:ext>
            </a:extLst>
          </p:cNvPr>
          <p:cNvPicPr>
            <a:picLocks noChangeAspect="1"/>
          </p:cNvPicPr>
          <p:nvPr/>
        </p:nvPicPr>
        <p:blipFill>
          <a:blip r:embed="rId7">
            <a:alphaModFix amt="70000"/>
          </a:blip>
          <a:stretch>
            <a:fillRect/>
          </a:stretch>
        </p:blipFill>
        <p:spPr>
          <a:xfrm rot="336900">
            <a:off x="12083072" y="8280837"/>
            <a:ext cx="2804403" cy="1804572"/>
          </a:xfrm>
          <a:prstGeom prst="rect">
            <a:avLst/>
          </a:prstGeom>
        </p:spPr>
      </p:pic>
    </p:spTree>
    <p:extLst>
      <p:ext uri="{BB962C8B-B14F-4D97-AF65-F5344CB8AC3E}">
        <p14:creationId xmlns:p14="http://schemas.microsoft.com/office/powerpoint/2010/main" val="22412499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D0DCC-F5E1-2F83-4307-91FB55FFF197}"/>
              </a:ext>
            </a:extLst>
          </p:cNvPr>
          <p:cNvSpPr>
            <a:spLocks noGrp="1"/>
          </p:cNvSpPr>
          <p:nvPr>
            <p:ph type="body" sz="quarter" idx="24"/>
          </p:nvPr>
        </p:nvSpPr>
        <p:spPr>
          <a:xfrm>
            <a:off x="14557046" y="1736890"/>
            <a:ext cx="9232097" cy="8989695"/>
          </a:xfrm>
        </p:spPr>
        <p:txBody>
          <a:bodyPr>
            <a:normAutofit/>
          </a:bodyPr>
          <a:lstStyle/>
          <a:p>
            <a:r>
              <a:rPr lang="lv-LV" dirty="0"/>
              <a:t>2025. gada 1. jūnijā  stāsies spēkā jaunais </a:t>
            </a:r>
            <a:r>
              <a:rPr lang="lv-LV" dirty="0" err="1"/>
              <a:t>Euro</a:t>
            </a:r>
            <a:r>
              <a:rPr lang="lv-LV" dirty="0"/>
              <a:t> 7 emisiju standarts, kas regulēs ne tikai izplūdes gāzes, bet arī bremžu un riepu radīto piesārņojumu – radīs situāciju, kas būs līdzīga </a:t>
            </a:r>
            <a:r>
              <a:rPr lang="lv-LV" dirty="0" err="1"/>
              <a:t>iekšdedzes</a:t>
            </a:r>
            <a:r>
              <a:rPr lang="lv-LV" dirty="0"/>
              <a:t> automobiļu, to skaitā hibrīdu aizliegumam</a:t>
            </a:r>
            <a:endParaRPr lang="en-LV" dirty="0"/>
          </a:p>
        </p:txBody>
      </p:sp>
      <p:pic>
        <p:nvPicPr>
          <p:cNvPr id="10" name="Attēla vietturis 9">
            <a:extLst>
              <a:ext uri="{FF2B5EF4-FFF2-40B4-BE49-F238E27FC236}">
                <a16:creationId xmlns:a16="http://schemas.microsoft.com/office/drawing/2014/main" id="{AB08D882-24A5-4112-A22E-C7C71D8511C8}"/>
              </a:ext>
            </a:extLst>
          </p:cNvPr>
          <p:cNvPicPr>
            <a:picLocks noGrp="1" noChangeAspect="1"/>
          </p:cNvPicPr>
          <p:nvPr>
            <p:ph type="pic" sz="quarter" idx="34"/>
          </p:nvPr>
        </p:nvPicPr>
        <p:blipFill rotWithShape="1">
          <a:blip r:embed="rId2"/>
          <a:srcRect l="323" r="719" b="760"/>
          <a:stretch/>
        </p:blipFill>
        <p:spPr>
          <a:xfrm>
            <a:off x="1498288" y="2560055"/>
            <a:ext cx="11412642" cy="4412182"/>
          </a:xfrm>
          <a:prstGeom prst="rect">
            <a:avLst/>
          </a:prstGeom>
        </p:spPr>
      </p:pic>
      <p:sp>
        <p:nvSpPr>
          <p:cNvPr id="8" name="Text Placeholder 1">
            <a:extLst>
              <a:ext uri="{FF2B5EF4-FFF2-40B4-BE49-F238E27FC236}">
                <a16:creationId xmlns:a16="http://schemas.microsoft.com/office/drawing/2014/main" id="{FCCD8916-DC53-DB00-3F8A-9FB977717BFE}"/>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9" name="Text Placeholder 2">
            <a:extLst>
              <a:ext uri="{FF2B5EF4-FFF2-40B4-BE49-F238E27FC236}">
                <a16:creationId xmlns:a16="http://schemas.microsoft.com/office/drawing/2014/main" id="{34D60CA6-F0F9-7085-9FCE-28461CE0FB7D}"/>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Transporta nodrošinājums</a:t>
            </a:r>
            <a:endParaRPr lang="en-LV" dirty="0"/>
          </a:p>
        </p:txBody>
      </p:sp>
      <p:pic>
        <p:nvPicPr>
          <p:cNvPr id="11" name="Attēls 10">
            <a:extLst>
              <a:ext uri="{FF2B5EF4-FFF2-40B4-BE49-F238E27FC236}">
                <a16:creationId xmlns:a16="http://schemas.microsoft.com/office/drawing/2014/main" id="{68EC3A2F-E631-34F0-3B99-62F1D0F18F3E}"/>
              </a:ext>
            </a:extLst>
          </p:cNvPr>
          <p:cNvPicPr>
            <a:picLocks noChangeAspect="1"/>
          </p:cNvPicPr>
          <p:nvPr/>
        </p:nvPicPr>
        <p:blipFill rotWithShape="1">
          <a:blip r:embed="rId3">
            <a:clrChange>
              <a:clrFrom>
                <a:srgbClr val="FFFFFF"/>
              </a:clrFrom>
              <a:clrTo>
                <a:srgbClr val="FFFFFF">
                  <a:alpha val="0"/>
                </a:srgbClr>
              </a:clrTo>
            </a:clrChange>
          </a:blip>
          <a:srcRect l="8494" t="25057" r="26304" b="16908"/>
          <a:stretch/>
        </p:blipFill>
        <p:spPr>
          <a:xfrm>
            <a:off x="3614213" y="7707475"/>
            <a:ext cx="8288324" cy="4149784"/>
          </a:xfrm>
          <a:prstGeom prst="rect">
            <a:avLst/>
          </a:prstGeom>
        </p:spPr>
      </p:pic>
      <p:sp>
        <p:nvSpPr>
          <p:cNvPr id="6" name="Text Placeholder 3">
            <a:extLst>
              <a:ext uri="{FF2B5EF4-FFF2-40B4-BE49-F238E27FC236}">
                <a16:creationId xmlns:a16="http://schemas.microsoft.com/office/drawing/2014/main" id="{F43D0604-81A7-228F-93D8-20B1DFAADF79}"/>
              </a:ext>
            </a:extLst>
          </p:cNvPr>
          <p:cNvSpPr>
            <a:spLocks noGrp="1"/>
          </p:cNvSpPr>
          <p:nvPr>
            <p:ph type="body" sz="quarter" idx="23"/>
          </p:nvPr>
        </p:nvSpPr>
        <p:spPr>
          <a:xfrm>
            <a:off x="14623283" y="10253573"/>
            <a:ext cx="9558095" cy="3251408"/>
          </a:xfrm>
        </p:spPr>
        <p:txBody>
          <a:bodyPr>
            <a:normAutofit/>
          </a:bodyPr>
          <a:lstStyle/>
          <a:p>
            <a:r>
              <a:rPr lang="lv-LV" dirty="0"/>
              <a:t>Līdz 2026. gadam plānots pakāpeniski nomainīt vismaz 60 savu tehnisko resursu izsmēlušās automašīnas (43 no tām operatīvās), kas sastāda 45% no kopējo automašīnu skaita.</a:t>
            </a:r>
          </a:p>
          <a:p>
            <a:r>
              <a:rPr lang="lv-LV" dirty="0"/>
              <a:t>Parka elektrifikācija jāuzsāk ar 7 uzlādes staciju izveidi – katrā teritoriālajā pārvaldē un Lomonosova ielā 12a pa 2 uzlādes vietām.</a:t>
            </a:r>
          </a:p>
          <a:p>
            <a:r>
              <a:rPr lang="lv-LV" dirty="0"/>
              <a:t>Pakāpeniski pārejot uz </a:t>
            </a:r>
            <a:r>
              <a:rPr lang="lv-LV" dirty="0" err="1"/>
              <a:t>elektroauto</a:t>
            </a:r>
            <a:r>
              <a:rPr lang="lv-LV" dirty="0"/>
              <a:t>, 1. posmā nepieciešami 8 vieglie </a:t>
            </a:r>
            <a:r>
              <a:rPr lang="lv-LV" dirty="0" err="1"/>
              <a:t>elektroauto</a:t>
            </a:r>
            <a:r>
              <a:rPr lang="lv-LV" dirty="0"/>
              <a:t> vai </a:t>
            </a:r>
            <a:r>
              <a:rPr lang="lv-LV" dirty="0" err="1"/>
              <a:t>hibrīdauto</a:t>
            </a:r>
            <a:r>
              <a:rPr lang="lv-LV" dirty="0"/>
              <a:t> – katrai teritoriālajai pārvaldei, DŪP un TNN.</a:t>
            </a:r>
          </a:p>
          <a:p>
            <a:endParaRPr lang="en-LV" dirty="0"/>
          </a:p>
        </p:txBody>
      </p:sp>
    </p:spTree>
    <p:extLst>
      <p:ext uri="{BB962C8B-B14F-4D97-AF65-F5344CB8AC3E}">
        <p14:creationId xmlns:p14="http://schemas.microsoft.com/office/powerpoint/2010/main" val="61628986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441E72F4-A05F-5EA6-B65E-9BBAE54A8281}"/>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p:txBody>
      </p:sp>
      <p:sp>
        <p:nvSpPr>
          <p:cNvPr id="6" name="Text Placeholder 2">
            <a:extLst>
              <a:ext uri="{FF2B5EF4-FFF2-40B4-BE49-F238E27FC236}">
                <a16:creationId xmlns:a16="http://schemas.microsoft.com/office/drawing/2014/main" id="{2263E8CD-5D4A-A65C-4732-596DB046088E}"/>
              </a:ext>
            </a:extLst>
          </p:cNvPr>
          <p:cNvSpPr txBox="1">
            <a:spLocks/>
          </p:cNvSpPr>
          <p:nvPr/>
        </p:nvSpPr>
        <p:spPr>
          <a:xfrm>
            <a:off x="6541477" y="516844"/>
            <a:ext cx="17083873"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r" hangingPunct="1"/>
            <a:r>
              <a:rPr lang="lv-LV" sz="8000" b="0" spc="180" dirty="0"/>
              <a:t>Pamatbudžeta izdevumi</a:t>
            </a:r>
            <a:endParaRPr lang="en-LV" sz="8000" b="0" spc="180" dirty="0"/>
          </a:p>
        </p:txBody>
      </p:sp>
      <p:graphicFrame>
        <p:nvGraphicFramePr>
          <p:cNvPr id="7" name="Object 11">
            <a:extLst>
              <a:ext uri="{FF2B5EF4-FFF2-40B4-BE49-F238E27FC236}">
                <a16:creationId xmlns:a16="http://schemas.microsoft.com/office/drawing/2014/main" id="{86E045D3-FEE3-6679-10F7-60AFE4F4498A}"/>
              </a:ext>
            </a:extLst>
          </p:cNvPr>
          <p:cNvGraphicFramePr>
            <a:graphicFrameLocks noGrp="1" noChangeAspect="1"/>
          </p:cNvGraphicFramePr>
          <p:nvPr>
            <p:ph type="chart" sz="quarter" idx="24"/>
            <p:extLst>
              <p:ext uri="{D42A27DB-BD31-4B8C-83A1-F6EECF244321}">
                <p14:modId xmlns:p14="http://schemas.microsoft.com/office/powerpoint/2010/main" val="3254451123"/>
              </p:ext>
            </p:extLst>
          </p:nvPr>
        </p:nvGraphicFramePr>
        <p:xfrm>
          <a:off x="13487400" y="2476279"/>
          <a:ext cx="10137949" cy="112654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atura vietturis 4">
            <a:extLst>
              <a:ext uri="{FF2B5EF4-FFF2-40B4-BE49-F238E27FC236}">
                <a16:creationId xmlns:a16="http://schemas.microsoft.com/office/drawing/2014/main" id="{58DB5D82-529E-947E-8EFE-27FB6C3B0EF2}"/>
              </a:ext>
            </a:extLst>
          </p:cNvPr>
          <p:cNvGraphicFramePr>
            <a:graphicFrameLocks/>
          </p:cNvGraphicFramePr>
          <p:nvPr>
            <p:extLst>
              <p:ext uri="{D42A27DB-BD31-4B8C-83A1-F6EECF244321}">
                <p14:modId xmlns:p14="http://schemas.microsoft.com/office/powerpoint/2010/main" val="4179616972"/>
              </p:ext>
            </p:extLst>
          </p:nvPr>
        </p:nvGraphicFramePr>
        <p:xfrm>
          <a:off x="1047565" y="2808430"/>
          <a:ext cx="12211235" cy="957113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048245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423E706-2524-7FA9-6DB2-50274E49E44B}"/>
              </a:ext>
            </a:extLst>
          </p:cNvPr>
          <p:cNvSpPr>
            <a:spLocks noGrp="1"/>
          </p:cNvSpPr>
          <p:nvPr>
            <p:ph type="body" sz="quarter" idx="23"/>
          </p:nvPr>
        </p:nvSpPr>
        <p:spPr>
          <a:xfrm>
            <a:off x="14446181" y="4747846"/>
            <a:ext cx="8125062" cy="6295292"/>
          </a:xfrm>
        </p:spPr>
        <p:txBody>
          <a:bodyPr>
            <a:normAutofit/>
          </a:bodyPr>
          <a:lstStyle/>
          <a:p>
            <a:pPr marL="342900" indent="-342900">
              <a:spcAft>
                <a:spcPts val="600"/>
              </a:spcAft>
              <a:buFont typeface="Arial" panose="020B0604020202020204" pitchFamily="34" charset="0"/>
              <a:buChar char="•"/>
            </a:pPr>
            <a:r>
              <a:rPr lang="lv-LV" sz="2800" b="0" dirty="0"/>
              <a:t>RPP vienotā vadības centra ēkas Lēdurgas ielā 26, Rīgā, pārbūves būvprojekts nodots saskaņošanai</a:t>
            </a:r>
          </a:p>
          <a:p>
            <a:pPr marL="342900" indent="-342900">
              <a:spcAft>
                <a:spcPts val="600"/>
              </a:spcAft>
              <a:buFont typeface="Arial" panose="020B0604020202020204" pitchFamily="34" charset="0"/>
              <a:buChar char="•"/>
            </a:pPr>
            <a:r>
              <a:rPr lang="lv-LV" sz="2800" b="0" dirty="0"/>
              <a:t>Izstrādāts </a:t>
            </a:r>
            <a:r>
              <a:rPr lang="lv-LV" sz="2800" b="0" dirty="0" err="1"/>
              <a:t>DŪP</a:t>
            </a:r>
            <a:r>
              <a:rPr lang="lv-LV" sz="2800" b="0" dirty="0"/>
              <a:t> ēkas projekts Emmas ielā 1, Rīgā</a:t>
            </a:r>
          </a:p>
          <a:p>
            <a:pPr marL="342900" indent="-342900">
              <a:spcAft>
                <a:spcPts val="600"/>
              </a:spcAft>
              <a:buFont typeface="Arial" panose="020B0604020202020204" pitchFamily="34" charset="0"/>
              <a:buChar char="•"/>
            </a:pPr>
            <a:r>
              <a:rPr lang="lv-LV" sz="2800" b="0" dirty="0" err="1"/>
              <a:t>BLPN</a:t>
            </a:r>
            <a:r>
              <a:rPr lang="lv-LV" sz="2800" b="0" dirty="0"/>
              <a:t> telpas Vizlas ielā 1, Rīgā, pielāgotas darba vajadzībām</a:t>
            </a:r>
          </a:p>
          <a:p>
            <a:pPr>
              <a:spcAft>
                <a:spcPts val="600"/>
              </a:spcAft>
            </a:pPr>
            <a:endParaRPr lang="lv-LV" sz="2800" b="0" dirty="0"/>
          </a:p>
          <a:p>
            <a:pPr>
              <a:spcAft>
                <a:spcPts val="600"/>
              </a:spcAft>
            </a:pPr>
            <a:r>
              <a:rPr lang="lv-LV" sz="2800" b="0" dirty="0"/>
              <a:t>Plānotie darbi:</a:t>
            </a:r>
          </a:p>
          <a:p>
            <a:pPr marL="342900" indent="-342900">
              <a:spcAft>
                <a:spcPts val="600"/>
              </a:spcAft>
              <a:buFont typeface="Arial" panose="020B0604020202020204" pitchFamily="34" charset="0"/>
              <a:buChar char="•"/>
            </a:pPr>
            <a:r>
              <a:rPr lang="lv-LV" sz="2800" b="0" dirty="0"/>
              <a:t>RPP Vidzemes pārvaldes ēkas fasādes siltināšana</a:t>
            </a:r>
          </a:p>
          <a:p>
            <a:pPr marL="342900" indent="-342900">
              <a:spcAft>
                <a:spcPts val="600"/>
              </a:spcAft>
              <a:buFont typeface="Arial" panose="020B0604020202020204" pitchFamily="34" charset="0"/>
              <a:buChar char="•"/>
            </a:pPr>
            <a:r>
              <a:rPr lang="lv-LV" sz="2800" b="0" dirty="0"/>
              <a:t>RPP Latgales pārvaldes ēkas apkures sistēmas pieslēgšana AS "RĪGAS SILTUMS"</a:t>
            </a:r>
          </a:p>
          <a:p>
            <a:endParaRPr lang="lv-LV" dirty="0"/>
          </a:p>
          <a:p>
            <a:endParaRPr lang="lv-LV" dirty="0"/>
          </a:p>
          <a:p>
            <a:endParaRPr lang="en-LV" dirty="0"/>
          </a:p>
        </p:txBody>
      </p:sp>
      <p:pic>
        <p:nvPicPr>
          <p:cNvPr id="11" name="Attēla vietturis 10">
            <a:extLst>
              <a:ext uri="{FF2B5EF4-FFF2-40B4-BE49-F238E27FC236}">
                <a16:creationId xmlns:a16="http://schemas.microsoft.com/office/drawing/2014/main" id="{5B08073C-DCD0-EFB2-E34D-9A81FD6900C7}"/>
              </a:ext>
            </a:extLst>
          </p:cNvPr>
          <p:cNvPicPr>
            <a:picLocks noGrp="1" noChangeAspect="1"/>
          </p:cNvPicPr>
          <p:nvPr>
            <p:ph type="pic" sz="quarter" idx="34"/>
          </p:nvPr>
        </p:nvPicPr>
        <p:blipFill rotWithShape="1">
          <a:blip r:embed="rId2"/>
          <a:srcRect l="4838" r="4838"/>
          <a:stretch/>
        </p:blipFill>
        <p:spPr/>
      </p:pic>
      <p:sp>
        <p:nvSpPr>
          <p:cNvPr id="6" name="Text Placeholder 1">
            <a:extLst>
              <a:ext uri="{FF2B5EF4-FFF2-40B4-BE49-F238E27FC236}">
                <a16:creationId xmlns:a16="http://schemas.microsoft.com/office/drawing/2014/main" id="{E908F192-E4F1-6E54-6C91-7318FD748040}"/>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7" name="Text Placeholder 2">
            <a:extLst>
              <a:ext uri="{FF2B5EF4-FFF2-40B4-BE49-F238E27FC236}">
                <a16:creationId xmlns:a16="http://schemas.microsoft.com/office/drawing/2014/main" id="{B22312B1-F3A9-4447-24D0-9451B0166A11}"/>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Darba telpu nodrošinājums</a:t>
            </a:r>
            <a:endParaRPr lang="en-LV" dirty="0"/>
          </a:p>
        </p:txBody>
      </p:sp>
    </p:spTree>
    <p:extLst>
      <p:ext uri="{BB962C8B-B14F-4D97-AF65-F5344CB8AC3E}">
        <p14:creationId xmlns:p14="http://schemas.microsoft.com/office/powerpoint/2010/main" val="181288713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a vietturis 6">
            <a:extLst>
              <a:ext uri="{FF2B5EF4-FFF2-40B4-BE49-F238E27FC236}">
                <a16:creationId xmlns:a16="http://schemas.microsoft.com/office/drawing/2014/main" id="{6025AC64-F084-7A34-4EEA-898EE8C5E15B}"/>
              </a:ext>
            </a:extLst>
          </p:cNvPr>
          <p:cNvSpPr>
            <a:spLocks noGrp="1"/>
          </p:cNvSpPr>
          <p:nvPr>
            <p:ph type="body" sz="quarter" idx="22"/>
          </p:nvPr>
        </p:nvSpPr>
        <p:spPr/>
        <p:txBody>
          <a:bodyPr/>
          <a:lstStyle/>
          <a:p>
            <a:r>
              <a:rPr lang="lv-LV" dirty="0"/>
              <a:t>2022. gada darba rezultātu pārskats</a:t>
            </a:r>
          </a:p>
        </p:txBody>
      </p:sp>
      <p:sp>
        <p:nvSpPr>
          <p:cNvPr id="2" name="Title 1">
            <a:extLst>
              <a:ext uri="{FF2B5EF4-FFF2-40B4-BE49-F238E27FC236}">
                <a16:creationId xmlns:a16="http://schemas.microsoft.com/office/drawing/2014/main" id="{8311E8CA-4751-619B-7521-EE1607ACC4F2}"/>
              </a:ext>
            </a:extLst>
          </p:cNvPr>
          <p:cNvSpPr>
            <a:spLocks noGrp="1"/>
          </p:cNvSpPr>
          <p:nvPr>
            <p:ph type="title" idx="4294967295"/>
          </p:nvPr>
        </p:nvSpPr>
        <p:spPr>
          <a:xfrm>
            <a:off x="11664950" y="926202"/>
            <a:ext cx="12719050" cy="1771650"/>
          </a:xfrm>
        </p:spPr>
        <p:txBody>
          <a:bodyPr/>
          <a:lstStyle/>
          <a:p>
            <a:r>
              <a:rPr lang="lv-LV" sz="6000" b="1" spc="120" dirty="0">
                <a:solidFill>
                  <a:schemeClr val="bg2"/>
                </a:solidFill>
                <a:effectLst>
                  <a:outerShdw blurRad="38100" dist="38100" dir="2700000" algn="tl">
                    <a:srgbClr val="000000">
                      <a:alpha val="43137"/>
                    </a:srgbClr>
                  </a:outerShdw>
                </a:effectLst>
              </a:rPr>
              <a:t>Psiholoģiskais atbalsts </a:t>
            </a:r>
            <a:endParaRPr lang="en-LV" sz="6000" b="1" spc="120" dirty="0">
              <a:solidFill>
                <a:schemeClr val="bg2"/>
              </a:solidFill>
              <a:effectLst>
                <a:outerShdw blurRad="38100" dist="38100" dir="2700000" algn="tl">
                  <a:srgbClr val="000000">
                    <a:alpha val="43137"/>
                  </a:srgbClr>
                </a:outerShdw>
              </a:effectLst>
            </a:endParaRPr>
          </a:p>
        </p:txBody>
      </p:sp>
      <p:sp>
        <p:nvSpPr>
          <p:cNvPr id="5" name="Text Placeholder 3">
            <a:extLst>
              <a:ext uri="{FF2B5EF4-FFF2-40B4-BE49-F238E27FC236}">
                <a16:creationId xmlns:a16="http://schemas.microsoft.com/office/drawing/2014/main" id="{9543AE01-3E95-F89A-0CBE-6935307A195F}"/>
              </a:ext>
            </a:extLst>
          </p:cNvPr>
          <p:cNvSpPr txBox="1">
            <a:spLocks/>
          </p:cNvSpPr>
          <p:nvPr/>
        </p:nvSpPr>
        <p:spPr>
          <a:xfrm>
            <a:off x="12697976" y="2854356"/>
            <a:ext cx="10400870" cy="1246696"/>
          </a:xfrm>
          <a:prstGeom prst="rect">
            <a:avLst/>
          </a:prstGeom>
        </p:spPr>
        <p:txBody>
          <a:bodyPr>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just">
              <a:lnSpc>
                <a:spcPct val="107000"/>
              </a:lnSpc>
              <a:spcAft>
                <a:spcPts val="800"/>
              </a:spcAft>
            </a:pPr>
            <a:r>
              <a:rPr lang="lv-LV" sz="2400" dirty="0">
                <a:solidFill>
                  <a:schemeClr val="bg2"/>
                </a:solidFill>
              </a:rPr>
              <a:t>Ar 01.09.2021. ir izveidota galvenā speciālista amata vieta, nodrošinot un īstenojot psiholoģisko atbalstu un konsultācijas RPP darbiniekiem.</a:t>
            </a:r>
            <a:endParaRPr lang="en-LV" sz="2400" dirty="0">
              <a:solidFill>
                <a:schemeClr val="bg2"/>
              </a:solidFill>
            </a:endParaRPr>
          </a:p>
        </p:txBody>
      </p:sp>
      <p:pic>
        <p:nvPicPr>
          <p:cNvPr id="6" name="Attēla vietturis 221">
            <a:extLst>
              <a:ext uri="{FF2B5EF4-FFF2-40B4-BE49-F238E27FC236}">
                <a16:creationId xmlns:a16="http://schemas.microsoft.com/office/drawing/2014/main" id="{92F0A21F-0CA3-79DB-E477-5E7B7CAC3382}"/>
              </a:ext>
            </a:extLst>
          </p:cNvPr>
          <p:cNvPicPr>
            <a:picLocks noChangeAspect="1"/>
          </p:cNvPicPr>
          <p:nvPr/>
        </p:nvPicPr>
        <p:blipFill rotWithShape="1">
          <a:blip r:embed="rId2">
            <a:extLst>
              <a:ext uri="{28A0092B-C50C-407E-A947-70E740481C1C}">
                <a14:useLocalDpi xmlns:a14="http://schemas.microsoft.com/office/drawing/2010/main" val="0"/>
              </a:ext>
            </a:extLst>
          </a:blip>
          <a:srcRect t="165" b="11"/>
          <a:stretch/>
        </p:blipFill>
        <p:spPr>
          <a:xfrm rot="-180000">
            <a:off x="3884168" y="2547564"/>
            <a:ext cx="6962446" cy="9822983"/>
          </a:xfrm>
          <a:prstGeom prst="rect">
            <a:avLst/>
          </a:prstGeom>
        </p:spPr>
      </p:pic>
      <p:sp>
        <p:nvSpPr>
          <p:cNvPr id="4" name="Text Placeholder 3">
            <a:extLst>
              <a:ext uri="{FF2B5EF4-FFF2-40B4-BE49-F238E27FC236}">
                <a16:creationId xmlns:a16="http://schemas.microsoft.com/office/drawing/2014/main" id="{F032BA4C-CE5B-4313-ECAA-1EE8BC7C44AA}"/>
              </a:ext>
            </a:extLst>
          </p:cNvPr>
          <p:cNvSpPr txBox="1">
            <a:spLocks/>
          </p:cNvSpPr>
          <p:nvPr/>
        </p:nvSpPr>
        <p:spPr>
          <a:xfrm>
            <a:off x="12697976" y="4737847"/>
            <a:ext cx="10400870" cy="8324850"/>
          </a:xfrm>
          <a:prstGeom prst="rect">
            <a:avLst/>
          </a:prstGeom>
        </p:spPr>
        <p:txBody>
          <a:bodyPr>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just">
              <a:lnSpc>
                <a:spcPct val="107000"/>
              </a:lnSpc>
              <a:spcAft>
                <a:spcPts val="800"/>
              </a:spcAft>
            </a:pPr>
            <a:r>
              <a:rPr lang="lv-LV" sz="2200" dirty="0">
                <a:solidFill>
                  <a:schemeClr val="bg2"/>
                </a:solidFill>
              </a:rPr>
              <a:t>Pamatpienākumi:</a:t>
            </a:r>
          </a:p>
          <a:p>
            <a:pPr marL="457200" indent="-457200" algn="just">
              <a:lnSpc>
                <a:spcPct val="107000"/>
              </a:lnSpc>
              <a:spcAft>
                <a:spcPts val="800"/>
              </a:spcAft>
              <a:buFont typeface="+mj-lt"/>
              <a:buAutoNum type="arabicPeriod"/>
            </a:pPr>
            <a:r>
              <a:rPr lang="lv-LV" sz="2200" dirty="0">
                <a:solidFill>
                  <a:schemeClr val="bg2"/>
                </a:solidFill>
              </a:rPr>
              <a:t>Nodrošināt psihologa pakalpojumu RPP darbiniekiem, kuri norāda uz tādu nepieciešamību.</a:t>
            </a:r>
          </a:p>
          <a:p>
            <a:pPr marL="457200" indent="-457200" algn="just">
              <a:lnSpc>
                <a:spcPct val="107000"/>
              </a:lnSpc>
              <a:spcAft>
                <a:spcPts val="800"/>
              </a:spcAft>
              <a:buFont typeface="+mj-lt"/>
              <a:buAutoNum type="arabicPeriod"/>
            </a:pPr>
            <a:r>
              <a:rPr lang="lv-LV" sz="2200" dirty="0">
                <a:solidFill>
                  <a:schemeClr val="bg2"/>
                </a:solidFill>
              </a:rPr>
              <a:t>Veikt RPP darbinieku </a:t>
            </a:r>
            <a:r>
              <a:rPr lang="lv-LV" sz="2200" dirty="0" err="1">
                <a:solidFill>
                  <a:schemeClr val="bg2"/>
                </a:solidFill>
              </a:rPr>
              <a:t>psihoizglītošanu</a:t>
            </a:r>
            <a:r>
              <a:rPr lang="lv-LV" sz="2200" dirty="0">
                <a:solidFill>
                  <a:schemeClr val="bg2"/>
                </a:solidFill>
              </a:rPr>
              <a:t> tiem aktuālos jautājumos.</a:t>
            </a:r>
          </a:p>
          <a:p>
            <a:pPr marL="457200" indent="-457200" algn="just">
              <a:lnSpc>
                <a:spcPct val="107000"/>
              </a:lnSpc>
              <a:spcAft>
                <a:spcPts val="800"/>
              </a:spcAft>
              <a:buFont typeface="+mj-lt"/>
              <a:buAutoNum type="arabicPeriod"/>
            </a:pPr>
            <a:r>
              <a:rPr lang="lv-LV" sz="2200" dirty="0">
                <a:solidFill>
                  <a:schemeClr val="bg2"/>
                </a:solidFill>
              </a:rPr>
              <a:t>Veikt krīzes intervenci vai kritiskā stresa menedžmentu RPP darbiniekiem.</a:t>
            </a:r>
          </a:p>
          <a:p>
            <a:pPr marL="457200" indent="-457200" algn="just">
              <a:lnSpc>
                <a:spcPct val="107000"/>
              </a:lnSpc>
              <a:spcAft>
                <a:spcPts val="800"/>
              </a:spcAft>
              <a:buFont typeface="+mj-lt"/>
              <a:buAutoNum type="arabicPeriod"/>
            </a:pPr>
            <a:r>
              <a:rPr lang="lv-LV" sz="2200" dirty="0">
                <a:solidFill>
                  <a:schemeClr val="bg2"/>
                </a:solidFill>
              </a:rPr>
              <a:t>Izstrādāt psiholoģijas zinātnē balstītus intervences un darbinieku apmācību plānus atbilstoši policijas darba specifikai.</a:t>
            </a:r>
          </a:p>
          <a:p>
            <a:pPr marL="457200" indent="-457200" algn="just">
              <a:lnSpc>
                <a:spcPct val="107000"/>
              </a:lnSpc>
              <a:spcAft>
                <a:spcPts val="800"/>
              </a:spcAft>
              <a:buFont typeface="+mj-lt"/>
              <a:buAutoNum type="arabicPeriod"/>
            </a:pPr>
            <a:r>
              <a:rPr lang="lv-LV" sz="2200" dirty="0">
                <a:solidFill>
                  <a:schemeClr val="bg2"/>
                </a:solidFill>
              </a:rPr>
              <a:t>Konsultēt darbiniekus stresa vadībā, profesionālās deformācijas un izdegšanas mazināšanā, sniegt atbalstu profesionālās </a:t>
            </a:r>
            <a:r>
              <a:rPr lang="lv-LV" sz="2200" dirty="0" err="1">
                <a:solidFill>
                  <a:schemeClr val="bg2"/>
                </a:solidFill>
              </a:rPr>
              <a:t>pašnoteikšanās</a:t>
            </a:r>
            <a:r>
              <a:rPr lang="lv-LV" sz="2200" dirty="0">
                <a:solidFill>
                  <a:schemeClr val="bg2"/>
                </a:solidFill>
              </a:rPr>
              <a:t> procesā.</a:t>
            </a:r>
          </a:p>
          <a:p>
            <a:pPr marL="457200" indent="-457200" algn="just">
              <a:lnSpc>
                <a:spcPct val="107000"/>
              </a:lnSpc>
              <a:spcAft>
                <a:spcPts val="800"/>
              </a:spcAft>
              <a:buFont typeface="+mj-lt"/>
              <a:buAutoNum type="arabicPeriod"/>
            </a:pPr>
            <a:r>
              <a:rPr lang="lv-LV" sz="2200" dirty="0">
                <a:solidFill>
                  <a:schemeClr val="bg2"/>
                </a:solidFill>
              </a:rPr>
              <a:t>Veikt RPP darbinieku aptaujas, testēšanas, pētījumus par policijas darba vidi un darbinieku </a:t>
            </a:r>
            <a:r>
              <a:rPr lang="lv-LV" sz="2200" dirty="0" err="1">
                <a:solidFill>
                  <a:schemeClr val="bg2"/>
                </a:solidFill>
              </a:rPr>
              <a:t>psihoemocionālo</a:t>
            </a:r>
            <a:r>
              <a:rPr lang="lv-LV" sz="2200" dirty="0">
                <a:solidFill>
                  <a:schemeClr val="bg2"/>
                </a:solidFill>
              </a:rPr>
              <a:t> stāvokli.</a:t>
            </a:r>
          </a:p>
          <a:p>
            <a:pPr marL="457200" indent="-457200" algn="just">
              <a:lnSpc>
                <a:spcPct val="107000"/>
              </a:lnSpc>
              <a:spcAft>
                <a:spcPts val="800"/>
              </a:spcAft>
              <a:buFont typeface="+mj-lt"/>
              <a:buAutoNum type="arabicPeriod"/>
            </a:pPr>
            <a:r>
              <a:rPr lang="lv-LV" sz="2200" dirty="0">
                <a:solidFill>
                  <a:schemeClr val="bg2"/>
                </a:solidFill>
              </a:rPr>
              <a:t>Veikt RPP darbinieku psiholoģiskā stāvokļa un personisko īpašību analīzi konsultēšanas procesā, pēc nepieciešamības.</a:t>
            </a:r>
          </a:p>
          <a:p>
            <a:pPr marL="457200" indent="-457200" algn="just">
              <a:lnSpc>
                <a:spcPct val="107000"/>
              </a:lnSpc>
              <a:spcAft>
                <a:spcPts val="800"/>
              </a:spcAft>
              <a:buFont typeface="+mj-lt"/>
              <a:buAutoNum type="arabicPeriod"/>
            </a:pPr>
            <a:r>
              <a:rPr lang="lv-LV" sz="2200" dirty="0">
                <a:solidFill>
                  <a:schemeClr val="bg2"/>
                </a:solidFill>
              </a:rPr>
              <a:t>Aicināt darbiniekus, kuri izbeidz darba tiesiskās attiecības, uz sarunu ar mērķi apzināt un analizēt policijas iekšējās darba vides un/vai psiholoģiskos faktorus, kas ir bijuši par pamatu lēmuma pieņemšanai, sadarbībā ar Personāla nodaļu piedāvāt risinājumus, ja darbinieks piekrīt.</a:t>
            </a:r>
          </a:p>
        </p:txBody>
      </p:sp>
    </p:spTree>
    <p:extLst>
      <p:ext uri="{BB962C8B-B14F-4D97-AF65-F5344CB8AC3E}">
        <p14:creationId xmlns:p14="http://schemas.microsoft.com/office/powerpoint/2010/main" val="1480863964"/>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licija ievieš jaunu palīdzības tālruņa numuru 110">
            <a:extLst>
              <a:ext uri="{FF2B5EF4-FFF2-40B4-BE49-F238E27FC236}">
                <a16:creationId xmlns:a16="http://schemas.microsoft.com/office/drawing/2014/main" id="{0133CFA2-5F8F-2416-D0C1-1C2B0A4A3530}"/>
              </a:ext>
            </a:extLst>
          </p:cNvPr>
          <p:cNvPicPr>
            <a:picLocks noChangeAspect="1" noChangeArrowheads="1"/>
          </p:cNvPicPr>
          <p:nvPr/>
        </p:nvPicPr>
        <p:blipFill>
          <a:blip r:embed="rId2">
            <a:alphaModFix amt="45000"/>
            <a:extLst>
              <a:ext uri="{28A0092B-C50C-407E-A947-70E740481C1C}">
                <a14:useLocalDpi xmlns:a14="http://schemas.microsoft.com/office/drawing/2010/main" val="0"/>
              </a:ext>
            </a:extLst>
          </a:blip>
          <a:srcRect/>
          <a:stretch>
            <a:fillRect/>
          </a:stretch>
        </p:blipFill>
        <p:spPr bwMode="auto">
          <a:xfrm>
            <a:off x="2691223" y="3253850"/>
            <a:ext cx="7516762" cy="56191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6" name="Object 11">
            <a:extLst>
              <a:ext uri="{FF2B5EF4-FFF2-40B4-BE49-F238E27FC236}">
                <a16:creationId xmlns:a16="http://schemas.microsoft.com/office/drawing/2014/main" id="{BA602755-E661-3D20-BE26-82FDA1BF667F}"/>
              </a:ext>
            </a:extLst>
          </p:cNvPr>
          <p:cNvGraphicFramePr>
            <a:graphicFrameLocks noGrp="1" noChangeAspect="1"/>
          </p:cNvGraphicFramePr>
          <p:nvPr>
            <p:ph type="chart" sz="quarter" idx="24"/>
            <p:extLst>
              <p:ext uri="{D42A27DB-BD31-4B8C-83A1-F6EECF244321}">
                <p14:modId xmlns:p14="http://schemas.microsoft.com/office/powerpoint/2010/main" val="1995880895"/>
              </p:ext>
            </p:extLst>
          </p:nvPr>
        </p:nvGraphicFramePr>
        <p:xfrm>
          <a:off x="2514453" y="2436446"/>
          <a:ext cx="7870306" cy="689340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ABCD323-FB1F-FF37-44A9-20454B52867D}"/>
              </a:ext>
            </a:extLst>
          </p:cNvPr>
          <p:cNvSpPr txBox="1"/>
          <p:nvPr/>
        </p:nvSpPr>
        <p:spPr>
          <a:xfrm>
            <a:off x="882296" y="9541537"/>
            <a:ext cx="9952644" cy="2923877"/>
          </a:xfrm>
          <a:prstGeom prst="rect">
            <a:avLst/>
          </a:prstGeom>
          <a:noFill/>
        </p:spPr>
        <p:txBody>
          <a:bodyPr wrap="square" rtlCol="0">
            <a:spAutoFit/>
          </a:bodyPr>
          <a:lstStyle/>
          <a:p>
            <a:pPr algn="l" defTabSz="914400" hangingPunct="1">
              <a:spcBef>
                <a:spcPts val="600"/>
              </a:spcBef>
            </a:pPr>
            <a:r>
              <a:rPr lang="lv-LV" sz="2200" b="1" kern="1200" spc="120" dirty="0">
                <a:solidFill>
                  <a:prstClr val="black"/>
                </a:solidFill>
                <a:latin typeface="GILROY-SEMIBOLD" pitchFamily="2" charset="77"/>
              </a:rPr>
              <a:t>Vidējais policijas reaģēšanas laiks (ierašanās notikuma vietā):</a:t>
            </a:r>
          </a:p>
          <a:p>
            <a:pPr algn="l" defTabSz="914400" hangingPunct="1">
              <a:spcBef>
                <a:spcPts val="600"/>
              </a:spcBef>
            </a:pPr>
            <a:endParaRPr lang="lv-LV" sz="2200" b="1" kern="1200" spc="120" dirty="0">
              <a:solidFill>
                <a:prstClr val="black"/>
              </a:solidFill>
              <a:latin typeface="GILROY-SEMIBOLD" pitchFamily="2" charset="77"/>
            </a:endParaRPr>
          </a:p>
          <a:p>
            <a:pPr marL="623888" indent="-280988" algn="l" defTabSz="914400" hangingPunct="1">
              <a:spcBef>
                <a:spcPts val="600"/>
              </a:spcBef>
              <a:buClr>
                <a:prstClr val="white">
                  <a:lumMod val="65000"/>
                </a:prstClr>
              </a:buClr>
              <a:buSzPct val="171000"/>
              <a:buFont typeface="Arial" panose="020B0604020202020204" pitchFamily="34" charset="0"/>
              <a:buChar char="•"/>
            </a:pPr>
            <a:r>
              <a:rPr lang="lv-LV" sz="2200" b="1" kern="1200" spc="120" dirty="0">
                <a:solidFill>
                  <a:prstClr val="black"/>
                </a:solidFill>
                <a:latin typeface="GILROY-SEMIBOLD" pitchFamily="2" charset="77"/>
              </a:rPr>
              <a:t>Uz ārkārtas izsaukumiem				– 9.15   min</a:t>
            </a:r>
          </a:p>
          <a:p>
            <a:pPr marL="623888" indent="-280988" algn="l" defTabSz="914400" hangingPunct="1">
              <a:spcBef>
                <a:spcPts val="600"/>
              </a:spcBef>
              <a:buClr>
                <a:prstClr val="white">
                  <a:lumMod val="65000"/>
                </a:prstClr>
              </a:buClr>
              <a:buSzPct val="171000"/>
              <a:buFont typeface="Arial" panose="020B0604020202020204" pitchFamily="34" charset="0"/>
              <a:buChar char="•"/>
            </a:pPr>
            <a:r>
              <a:rPr lang="lv-LV" sz="2200" b="1" kern="1200" spc="120" dirty="0">
                <a:solidFill>
                  <a:prstClr val="black"/>
                </a:solidFill>
                <a:latin typeface="GILROY-SEMIBOLD" pitchFamily="2" charset="77"/>
              </a:rPr>
              <a:t>Uz ģimenes konfliktiem, vardarbību vai iesaistītas</a:t>
            </a:r>
          </a:p>
          <a:p>
            <a:pPr marL="342900" algn="l" defTabSz="914400" hangingPunct="1">
              <a:spcBef>
                <a:spcPts val="600"/>
              </a:spcBef>
              <a:buClr>
                <a:prstClr val="white">
                  <a:lumMod val="65000"/>
                </a:prstClr>
              </a:buClr>
              <a:buSzPct val="171000"/>
            </a:pPr>
            <a:r>
              <a:rPr lang="lv-LV" sz="2200" b="1" kern="1200" spc="120" dirty="0">
                <a:solidFill>
                  <a:prstClr val="black"/>
                </a:solidFill>
                <a:latin typeface="GILROY-SEMIBOLD" pitchFamily="2" charset="77"/>
              </a:rPr>
              <a:t>	 nepilngadīgas personas 				– 13.49 min</a:t>
            </a:r>
          </a:p>
          <a:p>
            <a:pPr marL="623888" indent="-280988" algn="l" defTabSz="914400" hangingPunct="1">
              <a:spcBef>
                <a:spcPts val="600"/>
              </a:spcBef>
              <a:buClr>
                <a:prstClr val="white">
                  <a:lumMod val="65000"/>
                </a:prstClr>
              </a:buClr>
              <a:buSzPct val="171000"/>
              <a:buFont typeface="Arial" panose="020B0604020202020204" pitchFamily="34" charset="0"/>
              <a:buChar char="•"/>
            </a:pPr>
            <a:r>
              <a:rPr lang="lv-LV" sz="2200" b="1" kern="1200" spc="120" dirty="0">
                <a:solidFill>
                  <a:prstClr val="black"/>
                </a:solidFill>
                <a:latin typeface="GILROY-SEMIBOLD" pitchFamily="2" charset="77"/>
              </a:rPr>
              <a:t>Uz citiem pārkāpumiem 				– 31.12 min</a:t>
            </a:r>
          </a:p>
          <a:p>
            <a:pPr marL="623888" indent="-280988" algn="l" defTabSz="914400" hangingPunct="1">
              <a:spcBef>
                <a:spcPts val="600"/>
              </a:spcBef>
              <a:buClr>
                <a:prstClr val="white">
                  <a:lumMod val="65000"/>
                </a:prstClr>
              </a:buClr>
              <a:buSzPct val="171000"/>
              <a:buFont typeface="Arial" panose="020B0604020202020204" pitchFamily="34" charset="0"/>
              <a:buChar char="•"/>
            </a:pPr>
            <a:r>
              <a:rPr lang="lv-LV" sz="2200" b="1" kern="1200" spc="120" dirty="0">
                <a:solidFill>
                  <a:prstClr val="black"/>
                </a:solidFill>
                <a:latin typeface="GILROY-SEMIBOLD" pitchFamily="2" charset="77"/>
              </a:rPr>
              <a:t>Saistībā ar CSN pārkāpumiem				– 1 st. 09 min</a:t>
            </a:r>
          </a:p>
        </p:txBody>
      </p:sp>
      <p:graphicFrame>
        <p:nvGraphicFramePr>
          <p:cNvPr id="3" name="Диаграмма 5">
            <a:extLst>
              <a:ext uri="{FF2B5EF4-FFF2-40B4-BE49-F238E27FC236}">
                <a16:creationId xmlns:a16="http://schemas.microsoft.com/office/drawing/2014/main" id="{0C3C221F-8CEA-6577-530E-68BFF2E9B39A}"/>
              </a:ext>
            </a:extLst>
          </p:cNvPr>
          <p:cNvGraphicFramePr/>
          <p:nvPr>
            <p:extLst>
              <p:ext uri="{D42A27DB-BD31-4B8C-83A1-F6EECF244321}">
                <p14:modId xmlns:p14="http://schemas.microsoft.com/office/powerpoint/2010/main" val="1757922537"/>
              </p:ext>
            </p:extLst>
          </p:nvPr>
        </p:nvGraphicFramePr>
        <p:xfrm>
          <a:off x="12192000" y="2916533"/>
          <a:ext cx="11011261" cy="9548881"/>
        </p:xfrm>
        <a:graphic>
          <a:graphicData uri="http://schemas.openxmlformats.org/drawingml/2006/chart">
            <c:chart xmlns:c="http://schemas.openxmlformats.org/drawingml/2006/chart" xmlns:r="http://schemas.openxmlformats.org/officeDocument/2006/relationships" r:id="rId4"/>
          </a:graphicData>
        </a:graphic>
      </p:graphicFrame>
      <p:sp>
        <p:nvSpPr>
          <p:cNvPr id="10" name="Title 1">
            <a:extLst>
              <a:ext uri="{FF2B5EF4-FFF2-40B4-BE49-F238E27FC236}">
                <a16:creationId xmlns:a16="http://schemas.microsoft.com/office/drawing/2014/main" id="{26CF9628-2010-A19D-963E-3B603B3C6448}"/>
              </a:ext>
            </a:extLst>
          </p:cNvPr>
          <p:cNvSpPr txBox="1">
            <a:spLocks/>
          </p:cNvSpPr>
          <p:nvPr/>
        </p:nvSpPr>
        <p:spPr>
          <a:xfrm>
            <a:off x="8802970" y="371153"/>
            <a:ext cx="14978064" cy="1031144"/>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lv-LV" sz="6000" b="1" spc="120" dirty="0">
                <a:effectLst>
                  <a:outerShdw blurRad="38100" dist="38100" dir="2700000" algn="tl">
                    <a:srgbClr val="000000">
                      <a:alpha val="43137"/>
                    </a:srgbClr>
                  </a:outerShdw>
                </a:effectLst>
                <a:ea typeface="+mn-ea"/>
                <a:cs typeface="+mn-cs"/>
              </a:rPr>
              <a:t>Policijas dežūrdaļu darbs</a:t>
            </a:r>
            <a:endParaRPr lang="en-LV" sz="6000" b="1" spc="120" dirty="0">
              <a:effectLst>
                <a:outerShdw blurRad="38100" dist="38100" dir="2700000" algn="tl">
                  <a:srgbClr val="000000">
                    <a:alpha val="43137"/>
                  </a:srgbClr>
                </a:outerShdw>
              </a:effectLst>
              <a:latin typeface="GILROY-SEMIBOLD"/>
              <a:ea typeface="+mn-ea"/>
              <a:cs typeface="+mn-cs"/>
            </a:endParaRPr>
          </a:p>
        </p:txBody>
      </p:sp>
      <p:sp>
        <p:nvSpPr>
          <p:cNvPr id="13" name="Text Placeholder 2">
            <a:extLst>
              <a:ext uri="{FF2B5EF4-FFF2-40B4-BE49-F238E27FC236}">
                <a16:creationId xmlns:a16="http://schemas.microsoft.com/office/drawing/2014/main" id="{FBC18991-EBCB-1D50-B510-E1EA45A130FA}"/>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Tree>
    <p:extLst>
      <p:ext uri="{BB962C8B-B14F-4D97-AF65-F5344CB8AC3E}">
        <p14:creationId xmlns:p14="http://schemas.microsoft.com/office/powerpoint/2010/main" val="1557066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E8CA-4751-619B-7521-EE1607ACC4F2}"/>
              </a:ext>
            </a:extLst>
          </p:cNvPr>
          <p:cNvSpPr>
            <a:spLocks noGrp="1"/>
          </p:cNvSpPr>
          <p:nvPr>
            <p:ph type="title"/>
          </p:nvPr>
        </p:nvSpPr>
        <p:spPr>
          <a:xfrm>
            <a:off x="8970921" y="461754"/>
            <a:ext cx="14978064" cy="2720490"/>
          </a:xfrm>
        </p:spPr>
        <p:txBody>
          <a:bodyPr/>
          <a:lstStyle/>
          <a:p>
            <a:r>
              <a:rPr lang="lv-LV" sz="6000" spc="12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Policijas dežūrdaļu darbs</a:t>
            </a:r>
            <a:endParaRPr lang="en-LV" sz="6000" spc="12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490C2717-E82A-5C71-8557-E429CBD4953F}"/>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8" name="TextBox 7">
            <a:extLst>
              <a:ext uri="{FF2B5EF4-FFF2-40B4-BE49-F238E27FC236}">
                <a16:creationId xmlns:a16="http://schemas.microsoft.com/office/drawing/2014/main" id="{AABCD323-FB1F-FF37-44A9-20454B52867D}"/>
              </a:ext>
            </a:extLst>
          </p:cNvPr>
          <p:cNvSpPr txBox="1"/>
          <p:nvPr/>
        </p:nvSpPr>
        <p:spPr>
          <a:xfrm>
            <a:off x="14451106" y="7525901"/>
            <a:ext cx="9289958" cy="3631763"/>
          </a:xfrm>
          <a:prstGeom prst="rect">
            <a:avLst/>
          </a:prstGeom>
          <a:noFill/>
        </p:spPr>
        <p:txBody>
          <a:bodyPr wrap="square" rtlCol="0">
            <a:spAutoFit/>
          </a:bodyPr>
          <a:lstStyle/>
          <a:p>
            <a:pPr marL="342900" indent="-342900" algn="l">
              <a:spcBef>
                <a:spcPts val="600"/>
              </a:spcBef>
              <a:buFont typeface="Arial" panose="020B0604020202020204" pitchFamily="34" charset="0"/>
              <a:buChar char="•"/>
            </a:pPr>
            <a:r>
              <a:rPr lang="lv-LV" sz="2200" b="1" spc="120" dirty="0">
                <a:solidFill>
                  <a:schemeClr val="tx1"/>
                </a:solidFill>
                <a:latin typeface="GILROY-SEMIBOLD" pitchFamily="2" charset="77"/>
              </a:rPr>
              <a:t>Aizturētas 920 (+1%) personas Likuma «Par policiju» 19.panta 4.daļas kārtībā «tiek gatavots vai ir izdarīts likumpārkāpums, kura izskatīšana ir Valsts policijas kompetencē»;</a:t>
            </a:r>
          </a:p>
          <a:p>
            <a:pPr marL="342900" indent="-342900" algn="l">
              <a:spcBef>
                <a:spcPts val="600"/>
              </a:spcBef>
              <a:buFont typeface="Arial" panose="020B0604020202020204" pitchFamily="34" charset="0"/>
              <a:buChar char="•"/>
            </a:pPr>
            <a:r>
              <a:rPr lang="lv-LV" sz="2200" b="1" spc="120" dirty="0">
                <a:solidFill>
                  <a:schemeClr val="tx1"/>
                </a:solidFill>
                <a:latin typeface="GILROY-SEMIBOLD" pitchFamily="2" charset="77"/>
              </a:rPr>
              <a:t>Konstatēti 958 (-7.4%) gadījumi, kuriem ir noziedzīgā nodarījuma pazīmes; </a:t>
            </a:r>
          </a:p>
          <a:p>
            <a:pPr marL="342900" indent="-342900" algn="l">
              <a:spcBef>
                <a:spcPts val="600"/>
              </a:spcBef>
              <a:buFont typeface="Arial" panose="020B0604020202020204" pitchFamily="34" charset="0"/>
              <a:buChar char="•"/>
            </a:pPr>
            <a:r>
              <a:rPr lang="lv-LV" sz="2200" b="1" spc="120" dirty="0">
                <a:solidFill>
                  <a:schemeClr val="tx1"/>
                </a:solidFill>
                <a:latin typeface="GILROY-SEMIBOLD" pitchFamily="2" charset="77"/>
              </a:rPr>
              <a:t>Aizturētas 89 (-31%) personas Likuma «Par policiju» 12.panta 1.daļas 6.apakšpunkta kārtībā «aizturēt un līdz nodošanai kompetentām iestādēm turēt speciāli iekārtotās telpās personas, kuras izvairās no kriminālsoda izciešanas, administratīvā aresta, apcietinājuma».</a:t>
            </a:r>
          </a:p>
        </p:txBody>
      </p:sp>
      <p:graphicFrame>
        <p:nvGraphicFramePr>
          <p:cNvPr id="9" name="Diagrammas vietturis 8">
            <a:extLst>
              <a:ext uri="{FF2B5EF4-FFF2-40B4-BE49-F238E27FC236}">
                <a16:creationId xmlns:a16="http://schemas.microsoft.com/office/drawing/2014/main" id="{4A5CAFA1-8BE4-D2C5-46AD-B3B18D00B146}"/>
              </a:ext>
            </a:extLst>
          </p:cNvPr>
          <p:cNvGraphicFramePr>
            <a:graphicFrameLocks noGrp="1"/>
          </p:cNvGraphicFramePr>
          <p:nvPr>
            <p:ph type="chart" sz="quarter" idx="24"/>
            <p:extLst>
              <p:ext uri="{D42A27DB-BD31-4B8C-83A1-F6EECF244321}">
                <p14:modId xmlns:p14="http://schemas.microsoft.com/office/powerpoint/2010/main" val="570168953"/>
              </p:ext>
            </p:extLst>
          </p:nvPr>
        </p:nvGraphicFramePr>
        <p:xfrm>
          <a:off x="642936" y="2808971"/>
          <a:ext cx="13557158" cy="9433859"/>
        </p:xfrm>
        <a:graphic>
          <a:graphicData uri="http://schemas.openxmlformats.org/drawingml/2006/chart">
            <c:chart xmlns:c="http://schemas.openxmlformats.org/drawingml/2006/chart" xmlns:r="http://schemas.openxmlformats.org/officeDocument/2006/relationships" r:id="rId2"/>
          </a:graphicData>
        </a:graphic>
      </p:graphicFrame>
      <p:sp>
        <p:nvSpPr>
          <p:cNvPr id="10" name="Teksta vietturis 2">
            <a:extLst>
              <a:ext uri="{FF2B5EF4-FFF2-40B4-BE49-F238E27FC236}">
                <a16:creationId xmlns:a16="http://schemas.microsoft.com/office/drawing/2014/main" id="{AB1F31AE-6DCF-AE0A-4C40-D1FC55DD43F1}"/>
              </a:ext>
            </a:extLst>
          </p:cNvPr>
          <p:cNvSpPr txBox="1">
            <a:spLocks/>
          </p:cNvSpPr>
          <p:nvPr/>
        </p:nvSpPr>
        <p:spPr>
          <a:xfrm>
            <a:off x="14835672" y="3182244"/>
            <a:ext cx="8905391" cy="36317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sz="4800" dirty="0"/>
              <a:t>Policijas darbinieki, veicot darba pienākumus, ik dienu sastopas ar noziedzīgiem nodarījumiem, kas ir Valsts policijas kompetencē – vidēji 2 - 3 nodarījumi dienā:</a:t>
            </a:r>
          </a:p>
          <a:p>
            <a:pPr hangingPunct="1"/>
            <a:endParaRPr lang="lv-LV" dirty="0"/>
          </a:p>
        </p:txBody>
      </p:sp>
    </p:spTree>
    <p:extLst>
      <p:ext uri="{BB962C8B-B14F-4D97-AF65-F5344CB8AC3E}">
        <p14:creationId xmlns:p14="http://schemas.microsoft.com/office/powerpoint/2010/main" val="105276615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FB964-95C7-D586-02EC-ACDA332E53DD}"/>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4" name="Text Placeholder 3">
            <a:extLst>
              <a:ext uri="{FF2B5EF4-FFF2-40B4-BE49-F238E27FC236}">
                <a16:creationId xmlns:a16="http://schemas.microsoft.com/office/drawing/2014/main" id="{A07BFB8A-E59C-8A96-E04E-8DA58090245D}"/>
              </a:ext>
            </a:extLst>
          </p:cNvPr>
          <p:cNvSpPr>
            <a:spLocks noGrp="1"/>
          </p:cNvSpPr>
          <p:nvPr>
            <p:ph type="body" sz="quarter" idx="23"/>
          </p:nvPr>
        </p:nvSpPr>
        <p:spPr>
          <a:xfrm>
            <a:off x="14706600" y="4132385"/>
            <a:ext cx="9174207" cy="6980442"/>
          </a:xfrm>
        </p:spPr>
        <p:txBody>
          <a:bodyPr>
            <a:normAutofit/>
          </a:bodyPr>
          <a:lstStyle/>
          <a:p>
            <a:r>
              <a:rPr lang="lv-LV" dirty="0"/>
              <a:t>Policijas darbinieki 2022. gadā apkalpoja 1 351 izsaukumu par ģimenes konfliktiem:</a:t>
            </a:r>
          </a:p>
          <a:p>
            <a:r>
              <a:rPr lang="lv-LV" dirty="0"/>
              <a:t>930 	gadījumos aizpildīts ziņojums par apdraudējuma izvērtējumu:</a:t>
            </a:r>
          </a:p>
          <a:p>
            <a:r>
              <a:rPr lang="lv-LV" dirty="0"/>
              <a:t>	801 	gadījumā (86%) aizsargājamā persona sieviete;</a:t>
            </a:r>
          </a:p>
          <a:p>
            <a:r>
              <a:rPr lang="lv-LV" dirty="0"/>
              <a:t>	123 	gadījumos (13%) aizsargājamā persona vīrietis.</a:t>
            </a:r>
          </a:p>
          <a:p>
            <a:r>
              <a:rPr lang="lv-LV" dirty="0"/>
              <a:t>207 	(22%) gadījumos vardarbība notika bērna klātbūtnē;</a:t>
            </a:r>
          </a:p>
          <a:p>
            <a:r>
              <a:rPr lang="lv-LV" dirty="0"/>
              <a:t>128 	(14%) gadījumos cietušajai personai bija miesas bojājumi;</a:t>
            </a:r>
          </a:p>
          <a:p>
            <a:r>
              <a:rPr lang="lv-LV" dirty="0"/>
              <a:t>40 	gadījumos persona, kas rada draudus, iepriekš nošķirta ar policijas lēmumu;</a:t>
            </a:r>
          </a:p>
          <a:p>
            <a:r>
              <a:rPr lang="lv-LV" dirty="0"/>
              <a:t>22	gadījumos persona, kas rada draudus, iepriekš nošķirta ar tiesas lēmumu.</a:t>
            </a:r>
          </a:p>
          <a:p>
            <a:r>
              <a:rPr lang="lv-LV" dirty="0"/>
              <a:t>Saņemti 75 personu iesniegumi par konfliktiem starp ģimenes locekļiem, t.sk. 72 iesniedza sievietes.</a:t>
            </a:r>
          </a:p>
          <a:p>
            <a:r>
              <a:rPr lang="lv-LV" dirty="0"/>
              <a:t>Policijas darbinieki 13 gadījumos uz pieteikuma pamata pieņēma lēmumu par varmākas nošķiršanu, 34 gadījumos aizsargājamā persona vēlējās, lai tiktu pieņemts tiesas lēmums par pagaidu aizsardzību pret vardarbību.</a:t>
            </a:r>
            <a:endParaRPr lang="en-LV" dirty="0"/>
          </a:p>
        </p:txBody>
      </p:sp>
      <p:sp>
        <p:nvSpPr>
          <p:cNvPr id="6" name="Title 1">
            <a:extLst>
              <a:ext uri="{FF2B5EF4-FFF2-40B4-BE49-F238E27FC236}">
                <a16:creationId xmlns:a16="http://schemas.microsoft.com/office/drawing/2014/main" id="{131771AF-BECD-A074-B2EB-E9D8E6CFF36F}"/>
              </a:ext>
            </a:extLst>
          </p:cNvPr>
          <p:cNvSpPr txBox="1">
            <a:spLocks/>
          </p:cNvSpPr>
          <p:nvPr/>
        </p:nvSpPr>
        <p:spPr>
          <a:xfrm>
            <a:off x="8898732" y="461754"/>
            <a:ext cx="14978064" cy="2720490"/>
          </a:xfrm>
          <a:prstGeom prst="rect">
            <a:avLst/>
          </a:prstGeom>
        </p:spPr>
        <p:txBody>
          <a:bodyPr/>
          <a:lstStyle>
            <a:lvl1pPr marL="0" marR="0" indent="0" algn="l" defTabSz="2438338" rtl="0" latinLnBrk="0">
              <a:lnSpc>
                <a:spcPct val="90000"/>
              </a:lnSpc>
              <a:spcBef>
                <a:spcPts val="0"/>
              </a:spcBef>
              <a:spcAft>
                <a:spcPts val="0"/>
              </a:spcAft>
              <a:buClrTx/>
              <a:buSzTx/>
              <a:buFontTx/>
              <a:buNone/>
              <a:tabLst/>
              <a:defRPr sz="9000" b="0" i="0" u="none" strike="noStrike" cap="none" spc="180" baseline="0">
                <a:solidFill>
                  <a:schemeClr val="tx1"/>
                </a:solidFill>
                <a:uFillTx/>
                <a:latin typeface="GILROY-SEMIBOLD" pitchFamily="2" charset="77"/>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hangingPunct="1"/>
            <a:r>
              <a:rPr lang="lv-LV" sz="6000" b="1" spc="120" dirty="0"/>
              <a:t>Ģimenes konflikti</a:t>
            </a:r>
            <a:endParaRPr lang="en-LV" sz="6000" b="1" spc="120" dirty="0"/>
          </a:p>
        </p:txBody>
      </p:sp>
      <p:graphicFrame>
        <p:nvGraphicFramePr>
          <p:cNvPr id="13" name="Diagramma 12">
            <a:extLst>
              <a:ext uri="{FF2B5EF4-FFF2-40B4-BE49-F238E27FC236}">
                <a16:creationId xmlns:a16="http://schemas.microsoft.com/office/drawing/2014/main" id="{7EEA6C3C-3B3C-4926-0A8A-96C63FA7A493}"/>
              </a:ext>
            </a:extLst>
          </p:cNvPr>
          <p:cNvGraphicFramePr/>
          <p:nvPr>
            <p:extLst>
              <p:ext uri="{D42A27DB-BD31-4B8C-83A1-F6EECF244321}">
                <p14:modId xmlns:p14="http://schemas.microsoft.com/office/powerpoint/2010/main" val="1053766620"/>
              </p:ext>
            </p:extLst>
          </p:nvPr>
        </p:nvGraphicFramePr>
        <p:xfrm>
          <a:off x="770732" y="2338754"/>
          <a:ext cx="13631068" cy="562818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Diagramma 13">
            <a:extLst>
              <a:ext uri="{FF2B5EF4-FFF2-40B4-BE49-F238E27FC236}">
                <a16:creationId xmlns:a16="http://schemas.microsoft.com/office/drawing/2014/main" id="{9AB87C72-1E3D-9AAC-C6ED-25A2D4EB9E25}"/>
              </a:ext>
            </a:extLst>
          </p:cNvPr>
          <p:cNvGraphicFramePr/>
          <p:nvPr>
            <p:extLst>
              <p:ext uri="{D42A27DB-BD31-4B8C-83A1-F6EECF244321}">
                <p14:modId xmlns:p14="http://schemas.microsoft.com/office/powerpoint/2010/main" val="555398703"/>
              </p:ext>
            </p:extLst>
          </p:nvPr>
        </p:nvGraphicFramePr>
        <p:xfrm>
          <a:off x="923132" y="7966938"/>
          <a:ext cx="13631068" cy="562818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187450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a:xfrm>
            <a:off x="1390649" y="3905248"/>
            <a:ext cx="6904265" cy="9810752"/>
          </a:xfrm>
        </p:spPr>
        <p:txBody>
          <a:bodyPr>
            <a:normAutofit/>
          </a:bodyPr>
          <a:lstStyle/>
          <a:p>
            <a:r>
              <a:rPr lang="lv-LV" dirty="0"/>
              <a:t>personas nonāca policijas redzeslokā.</a:t>
            </a:r>
          </a:p>
          <a:p>
            <a:pPr>
              <a:spcBef>
                <a:spcPts val="1200"/>
              </a:spcBef>
            </a:pPr>
            <a:r>
              <a:rPr lang="lv-LV" dirty="0"/>
              <a:t>10 217 personas par administratīvo  pārkāpumu izdarīšanu vai uz aizdomu pamata par noziedzīgu nodarījumu izdarīšanu</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personas aizturētas</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a:t>persona atradās meklēšanā, t.sk. 62 nepilngadīgie</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99 282</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9 750</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661</a:t>
            </a:r>
            <a:endParaRPr lang="en-LV" dirty="0"/>
          </a:p>
        </p:txBody>
      </p:sp>
      <p:sp>
        <p:nvSpPr>
          <p:cNvPr id="12" name="Text Placeholder 2">
            <a:extLst>
              <a:ext uri="{FF2B5EF4-FFF2-40B4-BE49-F238E27FC236}">
                <a16:creationId xmlns:a16="http://schemas.microsoft.com/office/drawing/2014/main" id="{8CB18C64-6E03-881C-82F1-1A1828B8572C}"/>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Saskarsme ar personām</a:t>
            </a:r>
            <a:endParaRPr lang="en-LV" dirty="0"/>
          </a:p>
        </p:txBody>
      </p:sp>
      <p:graphicFrame>
        <p:nvGraphicFramePr>
          <p:cNvPr id="13" name="Диаграмма 5">
            <a:extLst>
              <a:ext uri="{FF2B5EF4-FFF2-40B4-BE49-F238E27FC236}">
                <a16:creationId xmlns:a16="http://schemas.microsoft.com/office/drawing/2014/main" id="{AEB07B5B-F8EF-0188-A18C-AD7D9F3FECFF}"/>
              </a:ext>
            </a:extLst>
          </p:cNvPr>
          <p:cNvGraphicFramePr/>
          <p:nvPr>
            <p:extLst>
              <p:ext uri="{D42A27DB-BD31-4B8C-83A1-F6EECF244321}">
                <p14:modId xmlns:p14="http://schemas.microsoft.com/office/powerpoint/2010/main" val="169732539"/>
              </p:ext>
            </p:extLst>
          </p:nvPr>
        </p:nvGraphicFramePr>
        <p:xfrm>
          <a:off x="8648701" y="6576647"/>
          <a:ext cx="7086600" cy="64345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Diagramma 5">
            <a:extLst>
              <a:ext uri="{FF2B5EF4-FFF2-40B4-BE49-F238E27FC236}">
                <a16:creationId xmlns:a16="http://schemas.microsoft.com/office/drawing/2014/main" id="{F2068768-2021-11D8-449E-B0A385A01BAE}"/>
              </a:ext>
            </a:extLst>
          </p:cNvPr>
          <p:cNvGraphicFramePr/>
          <p:nvPr>
            <p:extLst>
              <p:ext uri="{D42A27DB-BD31-4B8C-83A1-F6EECF244321}">
                <p14:modId xmlns:p14="http://schemas.microsoft.com/office/powerpoint/2010/main" val="3008052084"/>
              </p:ext>
            </p:extLst>
          </p:nvPr>
        </p:nvGraphicFramePr>
        <p:xfrm>
          <a:off x="15978430" y="6858000"/>
          <a:ext cx="7990112" cy="655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41068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AA9C9106-7DD7-82F9-FAFC-E130A1C76C90}"/>
              </a:ext>
            </a:extLst>
          </p:cNvPr>
          <p:cNvSpPr txBox="1">
            <a:spLocks/>
          </p:cNvSpPr>
          <p:nvPr/>
        </p:nvSpPr>
        <p:spPr>
          <a:xfrm>
            <a:off x="10564971" y="338361"/>
            <a:ext cx="12428382"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defTabSz="1651000" hangingPunct="1"/>
            <a:r>
              <a:rPr lang="lv-LV" dirty="0"/>
              <a:t>Personu iesniegumi</a:t>
            </a:r>
            <a:endParaRPr lang="en-LV" dirty="0"/>
          </a:p>
        </p:txBody>
      </p:sp>
      <p:sp>
        <p:nvSpPr>
          <p:cNvPr id="6" name="Text Placeholder 3">
            <a:extLst>
              <a:ext uri="{FF2B5EF4-FFF2-40B4-BE49-F238E27FC236}">
                <a16:creationId xmlns:a16="http://schemas.microsoft.com/office/drawing/2014/main" id="{A2AD8B7A-FD83-AB35-F47F-D694AF4BAE8D}"/>
              </a:ext>
            </a:extLst>
          </p:cNvPr>
          <p:cNvSpPr txBox="1">
            <a:spLocks/>
          </p:cNvSpPr>
          <p:nvPr/>
        </p:nvSpPr>
        <p:spPr>
          <a:xfrm>
            <a:off x="14452847" y="3975545"/>
            <a:ext cx="8540506" cy="2230654"/>
          </a:xfrm>
          <a:prstGeom prst="rect">
            <a:avLst/>
          </a:prstGeom>
        </p:spPr>
        <p:txBody>
          <a:bodyPr>
            <a:normAutofit/>
          </a:bodyPr>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defTabSz="4876676" hangingPunct="1"/>
            <a:r>
              <a:rPr lang="it-IT" sz="5600" b="0" kern="1200" spc="240" dirty="0">
                <a:solidFill>
                  <a:prstClr val="black"/>
                </a:solidFill>
                <a:latin typeface="Calibri" panose="020F0502020204030204"/>
              </a:rPr>
              <a:t>Saņemti </a:t>
            </a:r>
            <a:r>
              <a:rPr lang="lv-LV" sz="5600" b="0" kern="1200" spc="240" dirty="0">
                <a:solidFill>
                  <a:prstClr val="black"/>
                </a:solidFill>
                <a:latin typeface="Calibri" panose="020F0502020204030204"/>
              </a:rPr>
              <a:t>10</a:t>
            </a:r>
            <a:r>
              <a:rPr lang="it-IT" sz="5600" b="0" kern="1200" spc="240" dirty="0">
                <a:solidFill>
                  <a:prstClr val="black"/>
                </a:solidFill>
                <a:latin typeface="Calibri" panose="020F0502020204030204"/>
              </a:rPr>
              <a:t> </a:t>
            </a:r>
            <a:r>
              <a:rPr lang="lv-LV" sz="5600" b="0" kern="1200" spc="240" dirty="0">
                <a:solidFill>
                  <a:prstClr val="black"/>
                </a:solidFill>
                <a:latin typeface="Calibri" panose="020F0502020204030204"/>
              </a:rPr>
              <a:t>190</a:t>
            </a:r>
            <a:r>
              <a:rPr lang="it-IT" sz="5600" b="0" kern="1200" spc="240" dirty="0">
                <a:solidFill>
                  <a:prstClr val="black"/>
                </a:solidFill>
                <a:latin typeface="Calibri" panose="020F0502020204030204"/>
              </a:rPr>
              <a:t> personu pieteikumi</a:t>
            </a:r>
            <a:r>
              <a:rPr lang="lv-LV" sz="5600" b="0" kern="1200" spc="240" dirty="0">
                <a:solidFill>
                  <a:prstClr val="black"/>
                </a:solidFill>
                <a:latin typeface="Calibri" panose="020F0502020204030204"/>
              </a:rPr>
              <a:t> un</a:t>
            </a:r>
            <a:r>
              <a:rPr lang="it-IT" sz="5600" b="0" kern="1200" spc="240" dirty="0">
                <a:solidFill>
                  <a:prstClr val="black"/>
                </a:solidFill>
                <a:latin typeface="Calibri" panose="020F0502020204030204"/>
              </a:rPr>
              <a:t> iesniegumi</a:t>
            </a:r>
          </a:p>
        </p:txBody>
      </p:sp>
      <p:graphicFrame>
        <p:nvGraphicFramePr>
          <p:cNvPr id="7" name="Диаграмма 5">
            <a:extLst>
              <a:ext uri="{FF2B5EF4-FFF2-40B4-BE49-F238E27FC236}">
                <a16:creationId xmlns:a16="http://schemas.microsoft.com/office/drawing/2014/main" id="{2776D490-412C-1687-AB34-96A9939CE53C}"/>
              </a:ext>
            </a:extLst>
          </p:cNvPr>
          <p:cNvGraphicFramePr/>
          <p:nvPr>
            <p:extLst>
              <p:ext uri="{D42A27DB-BD31-4B8C-83A1-F6EECF244321}">
                <p14:modId xmlns:p14="http://schemas.microsoft.com/office/powerpoint/2010/main" val="3966360786"/>
              </p:ext>
            </p:extLst>
          </p:nvPr>
        </p:nvGraphicFramePr>
        <p:xfrm>
          <a:off x="1485987" y="1296141"/>
          <a:ext cx="11772986" cy="11194262"/>
        </p:xfrm>
        <a:graphic>
          <a:graphicData uri="http://schemas.openxmlformats.org/drawingml/2006/chart">
            <c:chart xmlns:c="http://schemas.openxmlformats.org/drawingml/2006/chart" xmlns:r="http://schemas.openxmlformats.org/officeDocument/2006/relationships" r:id="rId2"/>
          </a:graphicData>
        </a:graphic>
      </p:graphicFrame>
      <p:pic>
        <p:nvPicPr>
          <p:cNvPr id="1026" name="Picture 2" descr="Kur un kam būs pieejami VDK dokumenti | Praktiski.lv">
            <a:extLst>
              <a:ext uri="{FF2B5EF4-FFF2-40B4-BE49-F238E27FC236}">
                <a16:creationId xmlns:a16="http://schemas.microsoft.com/office/drawing/2014/main" id="{44D1F3AF-6E94-1931-0AAD-491074562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1042" y="6355229"/>
            <a:ext cx="8686972" cy="613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06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D6CA0-7EBF-A54C-BD3D-57873B92CB31}"/>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7C2E3DDE-F14D-BAAE-DDF7-B3802B115181}"/>
              </a:ext>
            </a:extLst>
          </p:cNvPr>
          <p:cNvSpPr>
            <a:spLocks noGrp="1"/>
          </p:cNvSpPr>
          <p:nvPr>
            <p:ph type="body" sz="quarter" idx="24"/>
          </p:nvPr>
        </p:nvSpPr>
        <p:spPr/>
        <p:txBody>
          <a:bodyPr>
            <a:normAutofit/>
          </a:bodyPr>
          <a:lstStyle/>
          <a:p>
            <a:r>
              <a:rPr lang="lv-LV" dirty="0"/>
              <a:t>par atteikumu uzsākt administratīvo procesu</a:t>
            </a:r>
            <a:endParaRPr lang="en-LV" dirty="0"/>
          </a:p>
        </p:txBody>
      </p:sp>
      <p:sp>
        <p:nvSpPr>
          <p:cNvPr id="4" name="Text Placeholder 3">
            <a:extLst>
              <a:ext uri="{FF2B5EF4-FFF2-40B4-BE49-F238E27FC236}">
                <a16:creationId xmlns:a16="http://schemas.microsoft.com/office/drawing/2014/main" id="{D878F093-40BD-0CFB-1E7F-03DCDB9EF023}"/>
              </a:ext>
            </a:extLst>
          </p:cNvPr>
          <p:cNvSpPr>
            <a:spLocks noGrp="1"/>
          </p:cNvSpPr>
          <p:nvPr>
            <p:ph type="body" sz="quarter" idx="25"/>
          </p:nvPr>
        </p:nvSpPr>
        <p:spPr/>
        <p:txBody>
          <a:bodyPr/>
          <a:lstStyle/>
          <a:p>
            <a:r>
              <a:rPr lang="lv-LV" dirty="0"/>
              <a:t>par administratīvā pārkāpuma procesa uzsākšanu</a:t>
            </a:r>
            <a:endParaRPr lang="en-LV" dirty="0"/>
          </a:p>
        </p:txBody>
      </p:sp>
      <p:sp>
        <p:nvSpPr>
          <p:cNvPr id="5" name="Text Placeholder 4">
            <a:extLst>
              <a:ext uri="{FF2B5EF4-FFF2-40B4-BE49-F238E27FC236}">
                <a16:creationId xmlns:a16="http://schemas.microsoft.com/office/drawing/2014/main" id="{EE886BC5-BF7B-BE7B-31D6-C05B3F68AABB}"/>
              </a:ext>
            </a:extLst>
          </p:cNvPr>
          <p:cNvSpPr>
            <a:spLocks noGrp="1"/>
          </p:cNvSpPr>
          <p:nvPr>
            <p:ph type="body" sz="quarter" idx="26"/>
          </p:nvPr>
        </p:nvSpPr>
        <p:spPr/>
        <p:txBody>
          <a:bodyPr>
            <a:normAutofit fontScale="92500"/>
          </a:bodyPr>
          <a:lstStyle/>
          <a:p>
            <a:r>
              <a:rPr lang="lv-LV" dirty="0"/>
              <a:t>par administratīvā pārkāpuma procesa uzsākšanu un soda piemērošanu</a:t>
            </a:r>
            <a:endParaRPr lang="en-LV" dirty="0"/>
          </a:p>
        </p:txBody>
      </p:sp>
      <p:sp>
        <p:nvSpPr>
          <p:cNvPr id="6" name="Text Placeholder 5">
            <a:extLst>
              <a:ext uri="{FF2B5EF4-FFF2-40B4-BE49-F238E27FC236}">
                <a16:creationId xmlns:a16="http://schemas.microsoft.com/office/drawing/2014/main" id="{AE19B7BB-1EA6-A0C1-1290-FAB2E357DCB9}"/>
              </a:ext>
            </a:extLst>
          </p:cNvPr>
          <p:cNvSpPr>
            <a:spLocks noGrp="1"/>
          </p:cNvSpPr>
          <p:nvPr>
            <p:ph type="body" sz="quarter" idx="23"/>
          </p:nvPr>
        </p:nvSpPr>
        <p:spPr>
          <a:xfrm>
            <a:off x="16534681" y="8045401"/>
            <a:ext cx="7274888" cy="2538082"/>
          </a:xfrm>
        </p:spPr>
        <p:txBody>
          <a:bodyPr>
            <a:normAutofit fontScale="62500" lnSpcReduction="20000"/>
          </a:bodyPr>
          <a:lstStyle/>
          <a:p>
            <a:r>
              <a:rPr lang="lv-LV" sz="5600" dirty="0"/>
              <a:t>Kopā uzsākti </a:t>
            </a:r>
            <a:r>
              <a:rPr lang="lv-LV" sz="14400" dirty="0"/>
              <a:t>16 314 </a:t>
            </a:r>
            <a:r>
              <a:rPr lang="lv-LV" sz="5600" dirty="0"/>
              <a:t>administratīvā pārkāpuma procesi.</a:t>
            </a:r>
            <a:endParaRPr lang="en-LV" sz="5600" dirty="0"/>
          </a:p>
        </p:txBody>
      </p:sp>
      <p:sp>
        <p:nvSpPr>
          <p:cNvPr id="7" name="Text Placeholder 6">
            <a:extLst>
              <a:ext uri="{FF2B5EF4-FFF2-40B4-BE49-F238E27FC236}">
                <a16:creationId xmlns:a16="http://schemas.microsoft.com/office/drawing/2014/main" id="{77D3DCF0-A35A-F062-00E8-5BCF74A54169}"/>
              </a:ext>
            </a:extLst>
          </p:cNvPr>
          <p:cNvSpPr>
            <a:spLocks noGrp="1"/>
          </p:cNvSpPr>
          <p:nvPr>
            <p:ph type="body" sz="quarter" idx="27"/>
          </p:nvPr>
        </p:nvSpPr>
        <p:spPr>
          <a:xfrm>
            <a:off x="16534681" y="10251831"/>
            <a:ext cx="7274888" cy="3094892"/>
          </a:xfrm>
        </p:spPr>
        <p:txBody>
          <a:bodyPr>
            <a:normAutofit fontScale="40000" lnSpcReduction="20000"/>
          </a:bodyPr>
          <a:lstStyle/>
          <a:p>
            <a:r>
              <a:rPr lang="lv-LV" sz="8800" dirty="0"/>
              <a:t>Bez transportlīdzekļa vadītāja klātbūtnes konstatēti </a:t>
            </a:r>
            <a:r>
              <a:rPr lang="lv-LV" sz="18900" dirty="0"/>
              <a:t>47 411 </a:t>
            </a:r>
            <a:r>
              <a:rPr lang="lv-LV" sz="8800" dirty="0"/>
              <a:t>stāvēšanas un apstāšanās noteikumu pārkāpumi.</a:t>
            </a:r>
            <a:endParaRPr lang="en-LV" sz="8800" dirty="0"/>
          </a:p>
        </p:txBody>
      </p:sp>
      <p:sp>
        <p:nvSpPr>
          <p:cNvPr id="9" name="Text Placeholder 8">
            <a:extLst>
              <a:ext uri="{FF2B5EF4-FFF2-40B4-BE49-F238E27FC236}">
                <a16:creationId xmlns:a16="http://schemas.microsoft.com/office/drawing/2014/main" id="{88955BF0-BAD0-A96B-2AF4-411CAA271122}"/>
              </a:ext>
            </a:extLst>
          </p:cNvPr>
          <p:cNvSpPr>
            <a:spLocks noGrp="1"/>
          </p:cNvSpPr>
          <p:nvPr>
            <p:ph type="body" sz="quarter" idx="29"/>
          </p:nvPr>
        </p:nvSpPr>
        <p:spPr/>
        <p:txBody>
          <a:bodyPr/>
          <a:lstStyle/>
          <a:p>
            <a:r>
              <a:rPr lang="lv-LV" dirty="0"/>
              <a:t>421 lēmums</a:t>
            </a:r>
            <a:endParaRPr lang="en-LV" dirty="0"/>
          </a:p>
        </p:txBody>
      </p:sp>
      <p:sp>
        <p:nvSpPr>
          <p:cNvPr id="10" name="Text Placeholder 9">
            <a:extLst>
              <a:ext uri="{FF2B5EF4-FFF2-40B4-BE49-F238E27FC236}">
                <a16:creationId xmlns:a16="http://schemas.microsoft.com/office/drawing/2014/main" id="{DBCBFB91-597E-F7AF-341A-7B76B9C8E060}"/>
              </a:ext>
            </a:extLst>
          </p:cNvPr>
          <p:cNvSpPr>
            <a:spLocks noGrp="1"/>
          </p:cNvSpPr>
          <p:nvPr>
            <p:ph type="body" sz="quarter" idx="30"/>
          </p:nvPr>
        </p:nvSpPr>
        <p:spPr>
          <a:xfrm>
            <a:off x="8516102" y="2417411"/>
            <a:ext cx="7274887" cy="1662219"/>
          </a:xfrm>
        </p:spPr>
        <p:txBody>
          <a:bodyPr>
            <a:normAutofit/>
          </a:bodyPr>
          <a:lstStyle/>
          <a:p>
            <a:r>
              <a:rPr lang="lv-LV" dirty="0"/>
              <a:t>10 006 lēmumi</a:t>
            </a:r>
            <a:endParaRPr lang="en-LV" dirty="0"/>
          </a:p>
        </p:txBody>
      </p:sp>
      <p:sp>
        <p:nvSpPr>
          <p:cNvPr id="11" name="Text Placeholder 10">
            <a:extLst>
              <a:ext uri="{FF2B5EF4-FFF2-40B4-BE49-F238E27FC236}">
                <a16:creationId xmlns:a16="http://schemas.microsoft.com/office/drawing/2014/main" id="{767ECAF3-CA51-DE13-DE77-6EFB2B9D733E}"/>
              </a:ext>
            </a:extLst>
          </p:cNvPr>
          <p:cNvSpPr>
            <a:spLocks noGrp="1"/>
          </p:cNvSpPr>
          <p:nvPr>
            <p:ph type="body" sz="quarter" idx="31"/>
          </p:nvPr>
        </p:nvSpPr>
        <p:spPr>
          <a:xfrm>
            <a:off x="16377511" y="2417412"/>
            <a:ext cx="7274887" cy="1487838"/>
          </a:xfrm>
        </p:spPr>
        <p:txBody>
          <a:bodyPr>
            <a:normAutofit/>
          </a:bodyPr>
          <a:lstStyle/>
          <a:p>
            <a:r>
              <a:rPr lang="lv-LV" dirty="0"/>
              <a:t>5 887 lēmumi</a:t>
            </a:r>
            <a:endParaRPr lang="en-LV" dirty="0"/>
          </a:p>
        </p:txBody>
      </p:sp>
      <p:sp>
        <p:nvSpPr>
          <p:cNvPr id="12" name="Text Placeholder 2">
            <a:extLst>
              <a:ext uri="{FF2B5EF4-FFF2-40B4-BE49-F238E27FC236}">
                <a16:creationId xmlns:a16="http://schemas.microsoft.com/office/drawing/2014/main" id="{2AF7ABC8-AD57-D47B-38E4-253932AEF7B5}"/>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Fiksētie pārkāpumi</a:t>
            </a:r>
            <a:endParaRPr lang="en-LV" dirty="0"/>
          </a:p>
        </p:txBody>
      </p:sp>
      <p:graphicFrame>
        <p:nvGraphicFramePr>
          <p:cNvPr id="19" name="Diagramma 18">
            <a:extLst>
              <a:ext uri="{FF2B5EF4-FFF2-40B4-BE49-F238E27FC236}">
                <a16:creationId xmlns:a16="http://schemas.microsoft.com/office/drawing/2014/main" id="{96BDE8DA-F9D8-7021-2797-F855C88B4403}"/>
              </a:ext>
            </a:extLst>
          </p:cNvPr>
          <p:cNvGraphicFramePr/>
          <p:nvPr>
            <p:extLst>
              <p:ext uri="{D42A27DB-BD31-4B8C-83A1-F6EECF244321}">
                <p14:modId xmlns:p14="http://schemas.microsoft.com/office/powerpoint/2010/main" val="1856176355"/>
              </p:ext>
            </p:extLst>
          </p:nvPr>
        </p:nvGraphicFramePr>
        <p:xfrm>
          <a:off x="808897" y="8096417"/>
          <a:ext cx="14982092" cy="47034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6793131"/>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D6CA0-7EBF-A54C-BD3D-57873B92CB31}"/>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7C2E3DDE-F14D-BAAE-DDF7-B3802B115181}"/>
              </a:ext>
            </a:extLst>
          </p:cNvPr>
          <p:cNvSpPr>
            <a:spLocks noGrp="1"/>
          </p:cNvSpPr>
          <p:nvPr>
            <p:ph type="body" sz="quarter" idx="24"/>
          </p:nvPr>
        </p:nvSpPr>
        <p:spPr/>
        <p:txBody>
          <a:bodyPr/>
          <a:lstStyle/>
          <a:p>
            <a:r>
              <a:rPr lang="lv-LV" dirty="0"/>
              <a:t>nosūtīti izskatīšanai citās iestādēs</a:t>
            </a:r>
            <a:endParaRPr lang="en-LV" dirty="0"/>
          </a:p>
        </p:txBody>
      </p:sp>
      <p:sp>
        <p:nvSpPr>
          <p:cNvPr id="4" name="Text Placeholder 3">
            <a:extLst>
              <a:ext uri="{FF2B5EF4-FFF2-40B4-BE49-F238E27FC236}">
                <a16:creationId xmlns:a16="http://schemas.microsoft.com/office/drawing/2014/main" id="{D878F093-40BD-0CFB-1E7F-03DCDB9EF023}"/>
              </a:ext>
            </a:extLst>
          </p:cNvPr>
          <p:cNvSpPr>
            <a:spLocks noGrp="1"/>
          </p:cNvSpPr>
          <p:nvPr>
            <p:ph type="body" sz="quarter" idx="25"/>
          </p:nvPr>
        </p:nvSpPr>
        <p:spPr/>
        <p:txBody>
          <a:bodyPr/>
          <a:lstStyle/>
          <a:p>
            <a:r>
              <a:rPr lang="lv-LV" dirty="0"/>
              <a:t>pieņemts gala lēmums no 01.07.2020. reģistrētajos procesos</a:t>
            </a:r>
            <a:endParaRPr lang="en-LV" dirty="0"/>
          </a:p>
        </p:txBody>
      </p:sp>
      <p:sp>
        <p:nvSpPr>
          <p:cNvPr id="5" name="Text Placeholder 4">
            <a:extLst>
              <a:ext uri="{FF2B5EF4-FFF2-40B4-BE49-F238E27FC236}">
                <a16:creationId xmlns:a16="http://schemas.microsoft.com/office/drawing/2014/main" id="{EE886BC5-BF7B-BE7B-31D6-C05B3F68AABB}"/>
              </a:ext>
            </a:extLst>
          </p:cNvPr>
          <p:cNvSpPr>
            <a:spLocks noGrp="1"/>
          </p:cNvSpPr>
          <p:nvPr>
            <p:ph type="body" sz="quarter" idx="26"/>
          </p:nvPr>
        </p:nvSpPr>
        <p:spPr>
          <a:xfrm>
            <a:off x="16072338" y="3905250"/>
            <a:ext cx="8036170" cy="4169367"/>
          </a:xfrm>
        </p:spPr>
        <p:txBody>
          <a:bodyPr/>
          <a:lstStyle/>
          <a:p>
            <a:r>
              <a:rPr lang="lv-LV" dirty="0"/>
              <a:t>lēmums pieņemts pārkāpumu izdarīšanas vietā</a:t>
            </a:r>
            <a:endParaRPr lang="en-LV" dirty="0"/>
          </a:p>
        </p:txBody>
      </p:sp>
      <p:sp>
        <p:nvSpPr>
          <p:cNvPr id="9" name="Text Placeholder 8">
            <a:extLst>
              <a:ext uri="{FF2B5EF4-FFF2-40B4-BE49-F238E27FC236}">
                <a16:creationId xmlns:a16="http://schemas.microsoft.com/office/drawing/2014/main" id="{88955BF0-BAD0-A96B-2AF4-411CAA271122}"/>
              </a:ext>
            </a:extLst>
          </p:cNvPr>
          <p:cNvSpPr>
            <a:spLocks noGrp="1"/>
          </p:cNvSpPr>
          <p:nvPr>
            <p:ph type="body" sz="quarter" idx="29"/>
          </p:nvPr>
        </p:nvSpPr>
        <p:spPr>
          <a:xfrm>
            <a:off x="1390650" y="2417412"/>
            <a:ext cx="6838950" cy="1487838"/>
          </a:xfrm>
        </p:spPr>
        <p:txBody>
          <a:bodyPr>
            <a:normAutofit/>
          </a:bodyPr>
          <a:lstStyle/>
          <a:p>
            <a:r>
              <a:rPr lang="lv-LV" dirty="0"/>
              <a:t>3 890 procesi</a:t>
            </a:r>
            <a:endParaRPr lang="en-LV" dirty="0"/>
          </a:p>
        </p:txBody>
      </p:sp>
      <p:sp>
        <p:nvSpPr>
          <p:cNvPr id="10" name="Text Placeholder 9">
            <a:extLst>
              <a:ext uri="{FF2B5EF4-FFF2-40B4-BE49-F238E27FC236}">
                <a16:creationId xmlns:a16="http://schemas.microsoft.com/office/drawing/2014/main" id="{DBCBFB91-597E-F7AF-341A-7B76B9C8E060}"/>
              </a:ext>
            </a:extLst>
          </p:cNvPr>
          <p:cNvSpPr>
            <a:spLocks noGrp="1"/>
          </p:cNvSpPr>
          <p:nvPr>
            <p:ph type="body" sz="quarter" idx="30"/>
          </p:nvPr>
        </p:nvSpPr>
        <p:spPr>
          <a:xfrm>
            <a:off x="8571158" y="2417412"/>
            <a:ext cx="7501179" cy="1487838"/>
          </a:xfrm>
        </p:spPr>
        <p:txBody>
          <a:bodyPr>
            <a:normAutofit/>
          </a:bodyPr>
          <a:lstStyle/>
          <a:p>
            <a:r>
              <a:rPr lang="lv-LV" dirty="0"/>
              <a:t>12 251 procesā</a:t>
            </a:r>
            <a:endParaRPr lang="en-LV" dirty="0"/>
          </a:p>
        </p:txBody>
      </p:sp>
      <p:sp>
        <p:nvSpPr>
          <p:cNvPr id="11" name="Text Placeholder 10">
            <a:extLst>
              <a:ext uri="{FF2B5EF4-FFF2-40B4-BE49-F238E27FC236}">
                <a16:creationId xmlns:a16="http://schemas.microsoft.com/office/drawing/2014/main" id="{767ECAF3-CA51-DE13-DE77-6EFB2B9D733E}"/>
              </a:ext>
            </a:extLst>
          </p:cNvPr>
          <p:cNvSpPr>
            <a:spLocks noGrp="1"/>
          </p:cNvSpPr>
          <p:nvPr>
            <p:ph type="body" sz="quarter" idx="31"/>
          </p:nvPr>
        </p:nvSpPr>
        <p:spPr/>
        <p:txBody>
          <a:bodyPr/>
          <a:lstStyle/>
          <a:p>
            <a:r>
              <a:rPr lang="lv-LV" dirty="0"/>
              <a:t>36%</a:t>
            </a:r>
            <a:endParaRPr lang="en-LV" dirty="0"/>
          </a:p>
        </p:txBody>
      </p:sp>
      <p:graphicFrame>
        <p:nvGraphicFramePr>
          <p:cNvPr id="12" name="Diagramma 11">
            <a:extLst>
              <a:ext uri="{FF2B5EF4-FFF2-40B4-BE49-F238E27FC236}">
                <a16:creationId xmlns:a16="http://schemas.microsoft.com/office/drawing/2014/main" id="{88EF0057-091C-5860-558F-68B95225129F}"/>
              </a:ext>
            </a:extLst>
          </p:cNvPr>
          <p:cNvGraphicFramePr/>
          <p:nvPr>
            <p:extLst>
              <p:ext uri="{D42A27DB-BD31-4B8C-83A1-F6EECF244321}">
                <p14:modId xmlns:p14="http://schemas.microsoft.com/office/powerpoint/2010/main" val="3859850215"/>
              </p:ext>
            </p:extLst>
          </p:nvPr>
        </p:nvGraphicFramePr>
        <p:xfrm>
          <a:off x="697527" y="8155191"/>
          <a:ext cx="14970368" cy="540254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a:extLst>
              <a:ext uri="{FF2B5EF4-FFF2-40B4-BE49-F238E27FC236}">
                <a16:creationId xmlns:a16="http://schemas.microsoft.com/office/drawing/2014/main" id="{CA76620D-428B-B882-F1F9-166168F9C6F1}"/>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Digitālo procesu izskatīšana</a:t>
            </a:r>
            <a:endParaRPr lang="en-LV" dirty="0"/>
          </a:p>
        </p:txBody>
      </p:sp>
      <p:graphicFrame>
        <p:nvGraphicFramePr>
          <p:cNvPr id="14" name="Diagramma 13">
            <a:extLst>
              <a:ext uri="{FF2B5EF4-FFF2-40B4-BE49-F238E27FC236}">
                <a16:creationId xmlns:a16="http://schemas.microsoft.com/office/drawing/2014/main" id="{F049FAD9-E46C-7403-4160-11F2BE1813EB}"/>
              </a:ext>
            </a:extLst>
          </p:cNvPr>
          <p:cNvGraphicFramePr/>
          <p:nvPr>
            <p:extLst>
              <p:ext uri="{D42A27DB-BD31-4B8C-83A1-F6EECF244321}">
                <p14:modId xmlns:p14="http://schemas.microsoft.com/office/powerpoint/2010/main" val="3596242961"/>
              </p:ext>
            </p:extLst>
          </p:nvPr>
        </p:nvGraphicFramePr>
        <p:xfrm>
          <a:off x="15667895" y="6286500"/>
          <a:ext cx="8648649" cy="737071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43822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239786A8-CE35-665B-90E4-533A3D2692AF}"/>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6" name="Text Placeholder 2">
            <a:extLst>
              <a:ext uri="{FF2B5EF4-FFF2-40B4-BE49-F238E27FC236}">
                <a16:creationId xmlns:a16="http://schemas.microsoft.com/office/drawing/2014/main" id="{D63B9ED1-D6D1-11B3-628D-A50F092D0C4D}"/>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spc="50" dirty="0">
                <a:ln w="13500">
                  <a:solidFill>
                    <a:schemeClr val="accent1">
                      <a:shade val="2500"/>
                      <a:alpha val="6500"/>
                    </a:schemeClr>
                  </a:solidFill>
                  <a:prstDash val="solid"/>
                </a:ln>
                <a:effectLst>
                  <a:innerShdw blurRad="50900" dist="38500" dir="13500000">
                    <a:srgbClr val="000000">
                      <a:alpha val="60000"/>
                    </a:srgbClr>
                  </a:innerShdw>
                </a:effectLst>
                <a:latin typeface="Times New Roman" pitchFamily="18" charset="0"/>
                <a:cs typeface="Times New Roman" pitchFamily="18" charset="0"/>
              </a:rPr>
              <a:t>Reģistrēti digitālie AP procesi</a:t>
            </a:r>
            <a:endParaRPr lang="en-LV" dirty="0"/>
          </a:p>
        </p:txBody>
      </p:sp>
      <p:graphicFrame>
        <p:nvGraphicFramePr>
          <p:cNvPr id="7" name="Diagrammas vietturis 6">
            <a:extLst>
              <a:ext uri="{FF2B5EF4-FFF2-40B4-BE49-F238E27FC236}">
                <a16:creationId xmlns:a16="http://schemas.microsoft.com/office/drawing/2014/main" id="{0D0D4090-7E9F-A653-9194-E054A5D052AD}"/>
              </a:ext>
            </a:extLst>
          </p:cNvPr>
          <p:cNvGraphicFramePr>
            <a:graphicFrameLocks noGrp="1"/>
          </p:cNvGraphicFramePr>
          <p:nvPr>
            <p:ph type="chart" sz="quarter" idx="24"/>
            <p:extLst>
              <p:ext uri="{D42A27DB-BD31-4B8C-83A1-F6EECF244321}">
                <p14:modId xmlns:p14="http://schemas.microsoft.com/office/powerpoint/2010/main" val="544413305"/>
              </p:ext>
            </p:extLst>
          </p:nvPr>
        </p:nvGraphicFramePr>
        <p:xfrm>
          <a:off x="821840" y="1814513"/>
          <a:ext cx="10648950" cy="107330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ma 9">
            <a:extLst>
              <a:ext uri="{FF2B5EF4-FFF2-40B4-BE49-F238E27FC236}">
                <a16:creationId xmlns:a16="http://schemas.microsoft.com/office/drawing/2014/main" id="{FA64D638-31E2-6ABE-E45D-1AD5D4B35B1C}"/>
              </a:ext>
            </a:extLst>
          </p:cNvPr>
          <p:cNvGraphicFramePr/>
          <p:nvPr>
            <p:extLst>
              <p:ext uri="{D42A27DB-BD31-4B8C-83A1-F6EECF244321}">
                <p14:modId xmlns:p14="http://schemas.microsoft.com/office/powerpoint/2010/main" val="2986613214"/>
              </p:ext>
            </p:extLst>
          </p:nvPr>
        </p:nvGraphicFramePr>
        <p:xfrm>
          <a:off x="12895624" y="2042913"/>
          <a:ext cx="10648950" cy="107330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000701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0A07EFD1-EC6B-4669-98CF-B8037FED72E0}"/>
              </a:ext>
            </a:extLst>
          </p:cNvPr>
          <p:cNvSpPr txBox="1">
            <a:spLocks/>
          </p:cNvSpPr>
          <p:nvPr/>
        </p:nvSpPr>
        <p:spPr>
          <a:xfrm>
            <a:off x="785754" y="3322606"/>
            <a:ext cx="7980428" cy="2894008"/>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1371600"/>
            <a:r>
              <a:rPr lang="lv-LV" sz="64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Mūsu vīzija</a:t>
            </a:r>
            <a:br>
              <a:rPr lang="lv-LV" sz="80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alibri Light" panose="020F0302020204030204"/>
              </a:rPr>
            </a:br>
            <a:r>
              <a:rPr lang="lv-LV" sz="3600" b="1"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Light" panose="020B0303020204020204" pitchFamily="34" charset="0"/>
                <a:ea typeface="Calibri" panose="020F0502020204030204" pitchFamily="34" charset="0"/>
                <a:cs typeface="Calibri Light" panose="020F0302020204030204" pitchFamily="34" charset="0"/>
              </a:rPr>
              <a:t>Rīga – drošākā pilsēta Latvijā</a:t>
            </a:r>
            <a:endParaRPr lang="ru-RU" sz="8000" b="1"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Light" panose="020B0303020204020204" pitchFamily="34" charset="0"/>
            </a:endParaRPr>
          </a:p>
        </p:txBody>
      </p:sp>
      <p:sp>
        <p:nvSpPr>
          <p:cNvPr id="6" name="Заголовок 1">
            <a:extLst>
              <a:ext uri="{FF2B5EF4-FFF2-40B4-BE49-F238E27FC236}">
                <a16:creationId xmlns:a16="http://schemas.microsoft.com/office/drawing/2014/main" id="{A3F921E7-F08E-4FE8-A08A-E071B833DA71}"/>
              </a:ext>
            </a:extLst>
          </p:cNvPr>
          <p:cNvSpPr txBox="1">
            <a:spLocks/>
          </p:cNvSpPr>
          <p:nvPr/>
        </p:nvSpPr>
        <p:spPr>
          <a:xfrm>
            <a:off x="785755" y="6576327"/>
            <a:ext cx="6366482" cy="6116630"/>
          </a:xfrm>
          <a:prstGeom prst="rect">
            <a:avLst/>
          </a:prstGeom>
        </p:spPr>
        <p:txBody>
          <a:bodyPr vert="horz" lIns="182880" tIns="91440" rIns="182880" bIns="9144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1371600">
              <a:spcAft>
                <a:spcPts val="1200"/>
              </a:spcAft>
            </a:pPr>
            <a:endParaRPr lang="lv-LV" sz="16800" dirty="0">
              <a:solidFill>
                <a:srgbClr val="8FAADC"/>
              </a:solidFill>
              <a:latin typeface="Corbel" panose="020B0503020204020204" pitchFamily="34" charset="0"/>
            </a:endParaRPr>
          </a:p>
          <a:p>
            <a:pPr algn="ctr" defTabSz="1371600"/>
            <a:endParaRPr lang="lv-LV" sz="7998" dirty="0">
              <a:solidFill>
                <a:srgbClr val="8FAADC"/>
              </a:solidFill>
              <a:latin typeface="Corbel" panose="020B0503020204020204" pitchFamily="34" charset="0"/>
            </a:endParaRPr>
          </a:p>
        </p:txBody>
      </p:sp>
      <p:pic>
        <p:nvPicPr>
          <p:cNvPr id="15" name="Attēls 14" descr="Attēls, kurā ir persona, ārtelpa&#10;&#10;Apraksts ģenerēts automātiski">
            <a:extLst>
              <a:ext uri="{FF2B5EF4-FFF2-40B4-BE49-F238E27FC236}">
                <a16:creationId xmlns:a16="http://schemas.microsoft.com/office/drawing/2014/main" id="{A2D2901E-6EB0-4D60-A0C5-A8EE79DF0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7281" y="2944170"/>
            <a:ext cx="13930966" cy="7827660"/>
          </a:xfrm>
          <a:prstGeom prst="rect">
            <a:avLst/>
          </a:prstGeom>
          <a:ln>
            <a:noFill/>
          </a:ln>
          <a:effectLst>
            <a:outerShdw blurRad="63500" sx="102000" sy="102000" algn="ctr" rotWithShape="0">
              <a:prstClr val="black">
                <a:alpha val="40000"/>
              </a:prstClr>
            </a:outerShdw>
            <a:softEdge rad="112500"/>
          </a:effectLst>
        </p:spPr>
      </p:pic>
      <p:sp>
        <p:nvSpPr>
          <p:cNvPr id="12" name="TextBox 11">
            <a:extLst>
              <a:ext uri="{FF2B5EF4-FFF2-40B4-BE49-F238E27FC236}">
                <a16:creationId xmlns:a16="http://schemas.microsoft.com/office/drawing/2014/main" id="{1C94FFB1-6C8A-A803-50EE-28566ADDE0EA}"/>
              </a:ext>
            </a:extLst>
          </p:cNvPr>
          <p:cNvSpPr txBox="1"/>
          <p:nvPr/>
        </p:nvSpPr>
        <p:spPr>
          <a:xfrm>
            <a:off x="1725562" y="6216615"/>
            <a:ext cx="6100812" cy="6247864"/>
          </a:xfrm>
          <a:prstGeom prst="rect">
            <a:avLst/>
          </a:prstGeom>
          <a:noFill/>
        </p:spPr>
        <p:txBody>
          <a:bodyPr wrap="square">
            <a:spAutoFit/>
          </a:bodyPr>
          <a:lstStyle/>
          <a:p>
            <a:pPr defTabSz="914400" hangingPunct="1"/>
            <a:r>
              <a:rPr lang="lv-LV" sz="64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Mūsu vērtības</a:t>
            </a:r>
            <a:br>
              <a:rPr lang="lv-LV" sz="64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br>
            <a:r>
              <a:rPr lang="lv-LV" sz="4800" b="1" kern="1200" spc="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C</a:t>
            </a:r>
            <a:r>
              <a:rPr lang="lv-LV" sz="3600" kern="1200" spc="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ieņa</a:t>
            </a:r>
          </a:p>
          <a:p>
            <a:pPr defTabSz="914400" hangingPunct="1"/>
            <a:r>
              <a:rPr lang="lv-LV" sz="4800" b="1"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I</a:t>
            </a:r>
            <a:r>
              <a:rPr lang="lv-LV" sz="36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novācijas</a:t>
            </a:r>
          </a:p>
          <a:p>
            <a:pPr defTabSz="914400" hangingPunct="1"/>
            <a:r>
              <a:rPr lang="lv-LV" sz="4800" b="1"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L</a:t>
            </a:r>
            <a:r>
              <a:rPr lang="lv-LV" sz="36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ikumība</a:t>
            </a:r>
          </a:p>
          <a:p>
            <a:pPr defTabSz="914400" hangingPunct="1"/>
            <a:r>
              <a:rPr lang="lv-LV" sz="4800" b="1" kern="1200" spc="-3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V </a:t>
            </a:r>
            <a:r>
              <a:rPr lang="lv-LV" sz="3600" kern="1200" spc="-300" dirty="0" err="1">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ienlīdzība</a:t>
            </a:r>
            <a:endParaRPr lang="lv-LV" sz="3600" kern="1200" spc="-3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endParaRPr>
          </a:p>
          <a:p>
            <a:pPr defTabSz="914400" hangingPunct="1"/>
            <a:r>
              <a:rPr lang="lv-LV" sz="4800" b="1" kern="1200" spc="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Ē</a:t>
            </a:r>
            <a:r>
              <a:rPr lang="lv-LV" sz="3600" kern="1200" spc="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tika</a:t>
            </a:r>
          </a:p>
          <a:p>
            <a:pPr defTabSz="914400" hangingPunct="1"/>
            <a:r>
              <a:rPr lang="lv-LV" sz="4800" b="1" kern="1200" spc="-6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K </a:t>
            </a:r>
            <a:r>
              <a:rPr lang="lv-LV" sz="3600" kern="1200" spc="-600" dirty="0" err="1">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ompetence</a:t>
            </a:r>
            <a:endParaRPr lang="lv-LV" sz="3600" kern="1200" spc="-6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endParaRPr>
          </a:p>
          <a:p>
            <a:pPr defTabSz="914400" hangingPunct="1"/>
            <a:r>
              <a:rPr lang="lv-LV" sz="4800" b="1" kern="1200" spc="-3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S </a:t>
            </a:r>
            <a:r>
              <a:rPr lang="lv-LV" sz="3600" kern="1200" spc="-300" dirty="0" err="1">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adarbība</a:t>
            </a:r>
            <a:endParaRPr lang="lv-LV" sz="3600" kern="1200" spc="-300" dirty="0">
              <a:solidFill>
                <a:prstClr val="black"/>
              </a:solidFill>
              <a:latin typeface="Calibri" panose="020F0502020204030204"/>
            </a:endParaRPr>
          </a:p>
        </p:txBody>
      </p:sp>
      <p:sp>
        <p:nvSpPr>
          <p:cNvPr id="14" name="TextBox 13">
            <a:extLst>
              <a:ext uri="{FF2B5EF4-FFF2-40B4-BE49-F238E27FC236}">
                <a16:creationId xmlns:a16="http://schemas.microsoft.com/office/drawing/2014/main" id="{6897923F-D905-4353-836F-80E773EFB906}"/>
              </a:ext>
            </a:extLst>
          </p:cNvPr>
          <p:cNvSpPr txBox="1"/>
          <p:nvPr/>
        </p:nvSpPr>
        <p:spPr>
          <a:xfrm>
            <a:off x="785754" y="1045060"/>
            <a:ext cx="7980428" cy="2185214"/>
          </a:xfrm>
          <a:prstGeom prst="rect">
            <a:avLst/>
          </a:prstGeom>
          <a:noFill/>
        </p:spPr>
        <p:txBody>
          <a:bodyPr wrap="square">
            <a:spAutoFit/>
          </a:bodyPr>
          <a:lstStyle/>
          <a:p>
            <a:pPr defTabSz="914400" hangingPunct="1"/>
            <a:r>
              <a:rPr lang="lv-LV" sz="64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Mūsu misija</a:t>
            </a:r>
            <a:br>
              <a:rPr lang="lv-LV" sz="64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br>
            <a:r>
              <a:rPr lang="lv-LV" sz="36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rPr>
              <a:t>Izcilība sabiedrības drošības un uzticības veidošanā</a:t>
            </a:r>
            <a:endParaRPr lang="lv-LV" sz="6400" kern="1200" dirty="0">
              <a:ln w="0"/>
              <a:solidFill>
                <a:prstClr val="black"/>
              </a:solidFill>
              <a:effectLst>
                <a:glow rad="228600">
                  <a:srgbClr val="A5A5A5">
                    <a:satMod val="175000"/>
                    <a:alpha val="40000"/>
                  </a:srgbClr>
                </a:glow>
                <a:outerShdw blurRad="38100" dist="19050" dir="2700000" algn="tl" rotWithShape="0">
                  <a:prstClr val="black">
                    <a:alpha val="40000"/>
                  </a:prstClr>
                </a:outerShdw>
              </a:effectLst>
              <a:latin typeface="Corbel" panose="020B0503020204020204" pitchFamily="34" charset="0"/>
            </a:endParaRPr>
          </a:p>
        </p:txBody>
      </p:sp>
    </p:spTree>
    <p:extLst>
      <p:ext uri="{BB962C8B-B14F-4D97-AF65-F5344CB8AC3E}">
        <p14:creationId xmlns:p14="http://schemas.microsoft.com/office/powerpoint/2010/main" val="2200643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par pārkāpumiem bezpilota gaisa kuģu izmantošanā</a:t>
            </a:r>
          </a:p>
          <a:p>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a:xfrm>
            <a:off x="8891829" y="3905249"/>
            <a:ext cx="6720703" cy="4564983"/>
          </a:xfrm>
        </p:spPr>
        <p:txBody>
          <a:bodyPr>
            <a:normAutofit/>
          </a:bodyPr>
          <a:lstStyle/>
          <a:p>
            <a:r>
              <a:rPr lang="lv-LV" dirty="0"/>
              <a:t>par pārkāpumiem militārās agresijas, kara noziegumu un totalitāro režīmu slavināšanā</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a:xfrm>
            <a:off x="16377512" y="3905249"/>
            <a:ext cx="7060004" cy="5142498"/>
          </a:xfrm>
        </p:spPr>
        <p:txBody>
          <a:bodyPr>
            <a:normAutofit/>
          </a:bodyPr>
          <a:lstStyle/>
          <a:p>
            <a:r>
              <a:rPr lang="lv-LV" dirty="0"/>
              <a:t>par braukšanu pie luksofora aizliedzošā signāla</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187 lietas</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66 lietas</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195 lietas</a:t>
            </a:r>
            <a:endParaRPr lang="en-LV" dirty="0"/>
          </a:p>
        </p:txBody>
      </p:sp>
      <p:sp>
        <p:nvSpPr>
          <p:cNvPr id="12" name="Text Placeholder 2">
            <a:extLst>
              <a:ext uri="{FF2B5EF4-FFF2-40B4-BE49-F238E27FC236}">
                <a16:creationId xmlns:a16="http://schemas.microsoft.com/office/drawing/2014/main" id="{A490AAE4-2248-06E0-5293-1B7D9B7EEA8C}"/>
              </a:ext>
            </a:extLst>
          </p:cNvPr>
          <p:cNvSpPr txBox="1">
            <a:spLocks/>
          </p:cNvSpPr>
          <p:nvPr/>
        </p:nvSpPr>
        <p:spPr>
          <a:xfrm>
            <a:off x="8734926" y="505737"/>
            <a:ext cx="14996933"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Jaunākās un aktuālākās tiesību normas</a:t>
            </a:r>
            <a:endParaRPr lang="en-LV" dirty="0"/>
          </a:p>
        </p:txBody>
      </p:sp>
      <p:sp>
        <p:nvSpPr>
          <p:cNvPr id="6" name="Text Placeholder 2">
            <a:extLst>
              <a:ext uri="{FF2B5EF4-FFF2-40B4-BE49-F238E27FC236}">
                <a16:creationId xmlns:a16="http://schemas.microsoft.com/office/drawing/2014/main" id="{27A914D2-23F5-F8B3-1D9E-7572D92CBB24}"/>
              </a:ext>
            </a:extLst>
          </p:cNvPr>
          <p:cNvSpPr txBox="1">
            <a:spLocks/>
          </p:cNvSpPr>
          <p:nvPr/>
        </p:nvSpPr>
        <p:spPr>
          <a:xfrm>
            <a:off x="16430127" y="10290004"/>
            <a:ext cx="6033038"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par maznozīmīga miesas bojājuma nodarīšanu</a:t>
            </a:r>
          </a:p>
          <a:p>
            <a:pPr hangingPunct="1"/>
            <a:endParaRPr lang="en-LV" dirty="0"/>
          </a:p>
        </p:txBody>
      </p:sp>
      <p:sp>
        <p:nvSpPr>
          <p:cNvPr id="7" name="Text Placeholder 8">
            <a:extLst>
              <a:ext uri="{FF2B5EF4-FFF2-40B4-BE49-F238E27FC236}">
                <a16:creationId xmlns:a16="http://schemas.microsoft.com/office/drawing/2014/main" id="{B835C319-05BB-1FC0-558E-B6D86EEAC4B9}"/>
              </a:ext>
            </a:extLst>
          </p:cNvPr>
          <p:cNvSpPr txBox="1">
            <a:spLocks/>
          </p:cNvSpPr>
          <p:nvPr/>
        </p:nvSpPr>
        <p:spPr>
          <a:xfrm>
            <a:off x="16430127" y="8802167"/>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86 lietas</a:t>
            </a:r>
            <a:endParaRPr lang="en-LV" dirty="0"/>
          </a:p>
        </p:txBody>
      </p:sp>
      <p:sp>
        <p:nvSpPr>
          <p:cNvPr id="16" name="Text Placeholder 3">
            <a:extLst>
              <a:ext uri="{FF2B5EF4-FFF2-40B4-BE49-F238E27FC236}">
                <a16:creationId xmlns:a16="http://schemas.microsoft.com/office/drawing/2014/main" id="{78C07972-80B4-066B-6901-D8C5BD57CF69}"/>
              </a:ext>
            </a:extLst>
          </p:cNvPr>
          <p:cNvSpPr txBox="1">
            <a:spLocks/>
          </p:cNvSpPr>
          <p:nvPr/>
        </p:nvSpPr>
        <p:spPr>
          <a:xfrm>
            <a:off x="8891830" y="10263519"/>
            <a:ext cx="6720703" cy="45649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par taksometru pārvadājumu noteikumu neievērošanu</a:t>
            </a:r>
            <a:endParaRPr lang="en-LV" dirty="0"/>
          </a:p>
        </p:txBody>
      </p:sp>
      <p:sp>
        <p:nvSpPr>
          <p:cNvPr id="17" name="Text Placeholder 9">
            <a:extLst>
              <a:ext uri="{FF2B5EF4-FFF2-40B4-BE49-F238E27FC236}">
                <a16:creationId xmlns:a16="http://schemas.microsoft.com/office/drawing/2014/main" id="{A2ACA0BC-893B-E669-C527-2D1EA7C667E6}"/>
              </a:ext>
            </a:extLst>
          </p:cNvPr>
          <p:cNvSpPr txBox="1">
            <a:spLocks/>
          </p:cNvSpPr>
          <p:nvPr/>
        </p:nvSpPr>
        <p:spPr>
          <a:xfrm>
            <a:off x="8891831" y="8775682"/>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145 lietas</a:t>
            </a:r>
            <a:endParaRPr lang="en-LV" dirty="0"/>
          </a:p>
        </p:txBody>
      </p:sp>
      <p:pic>
        <p:nvPicPr>
          <p:cNvPr id="18" name="Attēls 17">
            <a:extLst>
              <a:ext uri="{FF2B5EF4-FFF2-40B4-BE49-F238E27FC236}">
                <a16:creationId xmlns:a16="http://schemas.microsoft.com/office/drawing/2014/main" id="{2CF07691-7567-A5CA-2B75-A612926134AC}"/>
              </a:ext>
            </a:extLst>
          </p:cNvPr>
          <p:cNvPicPr>
            <a:picLocks noChangeAspect="1"/>
          </p:cNvPicPr>
          <p:nvPr/>
        </p:nvPicPr>
        <p:blipFill>
          <a:blip r:embed="rId2">
            <a:alphaModFix amt="85000"/>
          </a:blip>
          <a:stretch>
            <a:fillRect/>
          </a:stretch>
        </p:blipFill>
        <p:spPr>
          <a:xfrm>
            <a:off x="1390650" y="9054439"/>
            <a:ext cx="5995921" cy="3345662"/>
          </a:xfrm>
          <a:prstGeom prst="rect">
            <a:avLst/>
          </a:prstGeom>
        </p:spPr>
      </p:pic>
    </p:spTree>
    <p:extLst>
      <p:ext uri="{BB962C8B-B14F-4D97-AF65-F5344CB8AC3E}">
        <p14:creationId xmlns:p14="http://schemas.microsoft.com/office/powerpoint/2010/main" val="154552592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izsaukums par </a:t>
            </a:r>
            <a:r>
              <a:rPr lang="lv-LV" dirty="0" err="1"/>
              <a:t>CSN</a:t>
            </a:r>
            <a:r>
              <a:rPr lang="lv-LV" dirty="0"/>
              <a:t> neievērošanu</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a:xfrm>
            <a:off x="8891829" y="3905249"/>
            <a:ext cx="6720703" cy="7744884"/>
          </a:xfrm>
        </p:spPr>
        <p:txBody>
          <a:bodyPr>
            <a:normAutofit/>
          </a:bodyPr>
          <a:lstStyle/>
          <a:p>
            <a:r>
              <a:rPr lang="lv-LV" dirty="0"/>
              <a:t>no visiem apkalpotajiem izsaukumiem bija par </a:t>
            </a:r>
            <a:r>
              <a:rPr lang="lv-LV" dirty="0" err="1"/>
              <a:t>CSN</a:t>
            </a:r>
            <a:r>
              <a:rPr lang="lv-LV" dirty="0"/>
              <a:t> – apstāšanās, stāvēšanas nosacījumu pārkāpumiem</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a:t>izsaukumu par </a:t>
            </a:r>
            <a:r>
              <a:rPr lang="lv-LV" dirty="0" err="1"/>
              <a:t>CSN</a:t>
            </a:r>
            <a:r>
              <a:rPr lang="lv-LV" dirty="0"/>
              <a:t> saņemti no mobilās lietotnes</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66 451</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53%</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72%</a:t>
            </a:r>
            <a:endParaRPr lang="en-LV" dirty="0"/>
          </a:p>
        </p:txBody>
      </p:sp>
      <p:sp>
        <p:nvSpPr>
          <p:cNvPr id="12" name="Text Placeholder 2">
            <a:extLst>
              <a:ext uri="{FF2B5EF4-FFF2-40B4-BE49-F238E27FC236}">
                <a16:creationId xmlns:a16="http://schemas.microsoft.com/office/drawing/2014/main" id="{A490AAE4-2248-06E0-5293-1B7D9B7EEA8C}"/>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Pārkāpumi ceļu satiksmes jomā</a:t>
            </a:r>
            <a:endParaRPr lang="en-LV" dirty="0"/>
          </a:p>
        </p:txBody>
      </p:sp>
      <p:graphicFrame>
        <p:nvGraphicFramePr>
          <p:cNvPr id="13" name="Диаграмма 16">
            <a:extLst>
              <a:ext uri="{FF2B5EF4-FFF2-40B4-BE49-F238E27FC236}">
                <a16:creationId xmlns:a16="http://schemas.microsoft.com/office/drawing/2014/main" id="{BE510889-8D33-CCBA-6FD0-F9D14E0D4417}"/>
              </a:ext>
            </a:extLst>
          </p:cNvPr>
          <p:cNvGraphicFramePr>
            <a:graphicFrameLocks/>
          </p:cNvGraphicFramePr>
          <p:nvPr>
            <p:extLst>
              <p:ext uri="{D42A27DB-BD31-4B8C-83A1-F6EECF244321}">
                <p14:modId xmlns:p14="http://schemas.microsoft.com/office/powerpoint/2010/main" val="99255273"/>
              </p:ext>
            </p:extLst>
          </p:nvPr>
        </p:nvGraphicFramePr>
        <p:xfrm>
          <a:off x="625670" y="6639887"/>
          <a:ext cx="6540012" cy="6742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6">
            <a:extLst>
              <a:ext uri="{FF2B5EF4-FFF2-40B4-BE49-F238E27FC236}">
                <a16:creationId xmlns:a16="http://schemas.microsoft.com/office/drawing/2014/main" id="{D039A207-519F-5751-5563-115CCF92F34F}"/>
              </a:ext>
            </a:extLst>
          </p:cNvPr>
          <p:cNvGraphicFramePr>
            <a:graphicFrameLocks/>
          </p:cNvGraphicFramePr>
          <p:nvPr>
            <p:extLst>
              <p:ext uri="{D42A27DB-BD31-4B8C-83A1-F6EECF244321}">
                <p14:modId xmlns:p14="http://schemas.microsoft.com/office/powerpoint/2010/main" val="2020466790"/>
              </p:ext>
            </p:extLst>
          </p:nvPr>
        </p:nvGraphicFramePr>
        <p:xfrm>
          <a:off x="16517960" y="6710220"/>
          <a:ext cx="6540012" cy="66327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341203"/>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FB964-95C7-D586-02EC-ACDA332E53DD}"/>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2F5D0DCC-F5E1-2F83-4307-91FB55FFF197}"/>
              </a:ext>
            </a:extLst>
          </p:cNvPr>
          <p:cNvSpPr>
            <a:spLocks noGrp="1"/>
          </p:cNvSpPr>
          <p:nvPr>
            <p:ph type="body" sz="quarter" idx="24"/>
          </p:nvPr>
        </p:nvSpPr>
        <p:spPr>
          <a:xfrm>
            <a:off x="14537354" y="4808537"/>
            <a:ext cx="8336155" cy="5260568"/>
          </a:xfrm>
        </p:spPr>
        <p:txBody>
          <a:bodyPr>
            <a:normAutofit/>
          </a:bodyPr>
          <a:lstStyle/>
          <a:p>
            <a:r>
              <a:rPr lang="lv-LV" dirty="0"/>
              <a:t>Izsaukumi par </a:t>
            </a:r>
            <a:r>
              <a:rPr lang="lv-LV" dirty="0" err="1"/>
              <a:t>CSN</a:t>
            </a:r>
            <a:r>
              <a:rPr lang="lv-LV" dirty="0"/>
              <a:t> neievērošanu katrā administratīvajā teritorijā </a:t>
            </a:r>
          </a:p>
          <a:p>
            <a:r>
              <a:rPr lang="lv-LV" dirty="0"/>
              <a:t>attiecībā pret visiem pārējiem izsaukumiem</a:t>
            </a:r>
            <a:endParaRPr lang="en-LV" dirty="0"/>
          </a:p>
        </p:txBody>
      </p:sp>
      <p:sp>
        <p:nvSpPr>
          <p:cNvPr id="6" name="Text Placeholder 2">
            <a:extLst>
              <a:ext uri="{FF2B5EF4-FFF2-40B4-BE49-F238E27FC236}">
                <a16:creationId xmlns:a16="http://schemas.microsoft.com/office/drawing/2014/main" id="{DAB8F65B-152B-C2F6-F1B2-612F6E638544}"/>
              </a:ext>
            </a:extLst>
          </p:cNvPr>
          <p:cNvSpPr txBox="1">
            <a:spLocks/>
          </p:cNvSpPr>
          <p:nvPr/>
        </p:nvSpPr>
        <p:spPr>
          <a:xfrm>
            <a:off x="11207226" y="1103618"/>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Pārkāpumi ceļu satiksmes jomā</a:t>
            </a:r>
            <a:endParaRPr lang="en-LV" dirty="0"/>
          </a:p>
        </p:txBody>
      </p:sp>
      <p:pic>
        <p:nvPicPr>
          <p:cNvPr id="55" name="Picture 4" descr="Riga">
            <a:extLst>
              <a:ext uri="{FF2B5EF4-FFF2-40B4-BE49-F238E27FC236}">
                <a16:creationId xmlns:a16="http://schemas.microsoft.com/office/drawing/2014/main" id="{879819C6-9B71-33D5-78E2-9EB32761E28E}"/>
              </a:ext>
            </a:extLst>
          </p:cNvPr>
          <p:cNvPicPr preferRelativeResize="0">
            <a:picLocks noChangeAspect="1" noChangeArrowheads="1"/>
          </p:cNvPicPr>
          <p:nvPr/>
        </p:nvPicPr>
        <p:blipFill>
          <a:blip r:embed="rId2" cstate="print">
            <a:lum bright="24000" contrast="-18000"/>
            <a:extLst>
              <a:ext uri="{28A0092B-C50C-407E-A947-70E740481C1C}">
                <a14:useLocalDpi xmlns:a14="http://schemas.microsoft.com/office/drawing/2010/main"/>
              </a:ext>
            </a:extLst>
          </a:blip>
          <a:srcRect/>
          <a:stretch>
            <a:fillRect/>
          </a:stretch>
        </p:blipFill>
        <p:spPr bwMode="auto">
          <a:xfrm>
            <a:off x="1711185" y="2959517"/>
            <a:ext cx="11289695" cy="8535378"/>
          </a:xfrm>
          <a:prstGeom prst="rect">
            <a:avLst/>
          </a:prstGeom>
          <a:ln>
            <a:noFill/>
          </a:ln>
          <a:effectLst>
            <a:softEdge rad="635000"/>
          </a:effectLst>
        </p:spPr>
      </p:pic>
      <p:sp>
        <p:nvSpPr>
          <p:cNvPr id="56" name="Полилиния 406">
            <a:extLst>
              <a:ext uri="{FF2B5EF4-FFF2-40B4-BE49-F238E27FC236}">
                <a16:creationId xmlns:a16="http://schemas.microsoft.com/office/drawing/2014/main" id="{3F2821DB-9C5B-B3B2-F414-BBEC8953F424}"/>
              </a:ext>
            </a:extLst>
          </p:cNvPr>
          <p:cNvSpPr/>
          <p:nvPr/>
        </p:nvSpPr>
        <p:spPr>
          <a:xfrm>
            <a:off x="1711185" y="3925089"/>
            <a:ext cx="4686289" cy="4930165"/>
          </a:xfrm>
          <a:custGeom>
            <a:avLst/>
            <a:gdLst>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8136 w 3795623"/>
              <a:gd name="connsiteY50" fmla="*/ 2424023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95555 w 3795623"/>
              <a:gd name="connsiteY49" fmla="*/ 2432649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64567 w 3795623"/>
              <a:gd name="connsiteY48" fmla="*/ 2346385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99072 w 3795623"/>
              <a:gd name="connsiteY30" fmla="*/ 3623095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57865 w 3795623"/>
              <a:gd name="connsiteY29" fmla="*/ 3623095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9404 w 3795623"/>
              <a:gd name="connsiteY28" fmla="*/ 3640347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84076 w 3795623"/>
              <a:gd name="connsiteY27" fmla="*/ 36576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32650 w 3795623"/>
              <a:gd name="connsiteY26" fmla="*/ 3752491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648310 w 3795623"/>
              <a:gd name="connsiteY25" fmla="*/ 3821502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94030"/>
              <a:gd name="connsiteX1" fmla="*/ 2268748 w 3795623"/>
              <a:gd name="connsiteY1" fmla="*/ 189781 h 3994030"/>
              <a:gd name="connsiteX2" fmla="*/ 2380891 w 3795623"/>
              <a:gd name="connsiteY2" fmla="*/ 336430 h 3994030"/>
              <a:gd name="connsiteX3" fmla="*/ 2467155 w 3795623"/>
              <a:gd name="connsiteY3" fmla="*/ 284672 h 3994030"/>
              <a:gd name="connsiteX4" fmla="*/ 2613804 w 3795623"/>
              <a:gd name="connsiteY4" fmla="*/ 336430 h 3994030"/>
              <a:gd name="connsiteX5" fmla="*/ 3122763 w 3795623"/>
              <a:gd name="connsiteY5" fmla="*/ 785004 h 3994030"/>
              <a:gd name="connsiteX6" fmla="*/ 3252159 w 3795623"/>
              <a:gd name="connsiteY6" fmla="*/ 914400 h 3994030"/>
              <a:gd name="connsiteX7" fmla="*/ 3416061 w 3795623"/>
              <a:gd name="connsiteY7" fmla="*/ 1121434 h 3994030"/>
              <a:gd name="connsiteX8" fmla="*/ 3519578 w 3795623"/>
              <a:gd name="connsiteY8" fmla="*/ 1302589 h 3994030"/>
              <a:gd name="connsiteX9" fmla="*/ 3562710 w 3795623"/>
              <a:gd name="connsiteY9" fmla="*/ 1716657 h 3994030"/>
              <a:gd name="connsiteX10" fmla="*/ 3545457 w 3795623"/>
              <a:gd name="connsiteY10" fmla="*/ 2053087 h 3994030"/>
              <a:gd name="connsiteX11" fmla="*/ 3510951 w 3795623"/>
              <a:gd name="connsiteY11" fmla="*/ 2242868 h 3994030"/>
              <a:gd name="connsiteX12" fmla="*/ 3545457 w 3795623"/>
              <a:gd name="connsiteY12" fmla="*/ 2303253 h 3994030"/>
              <a:gd name="connsiteX13" fmla="*/ 3519578 w 3795623"/>
              <a:gd name="connsiteY13" fmla="*/ 2665563 h 3994030"/>
              <a:gd name="connsiteX14" fmla="*/ 3485072 w 3795623"/>
              <a:gd name="connsiteY14" fmla="*/ 2863970 h 3994030"/>
              <a:gd name="connsiteX15" fmla="*/ 3424687 w 3795623"/>
              <a:gd name="connsiteY15" fmla="*/ 3045125 h 3994030"/>
              <a:gd name="connsiteX16" fmla="*/ 3459193 w 3795623"/>
              <a:gd name="connsiteY16" fmla="*/ 3321170 h 3994030"/>
              <a:gd name="connsiteX17" fmla="*/ 3510951 w 3795623"/>
              <a:gd name="connsiteY17" fmla="*/ 3416061 h 3994030"/>
              <a:gd name="connsiteX18" fmla="*/ 3631721 w 3795623"/>
              <a:gd name="connsiteY18" fmla="*/ 3571336 h 3994030"/>
              <a:gd name="connsiteX19" fmla="*/ 3795623 w 3795623"/>
              <a:gd name="connsiteY19" fmla="*/ 3881887 h 3994030"/>
              <a:gd name="connsiteX20" fmla="*/ 3648974 w 3795623"/>
              <a:gd name="connsiteY20" fmla="*/ 3985404 h 3994030"/>
              <a:gd name="connsiteX21" fmla="*/ 3312544 w 3795623"/>
              <a:gd name="connsiteY21" fmla="*/ 3881887 h 3994030"/>
              <a:gd name="connsiteX22" fmla="*/ 3234906 w 3795623"/>
              <a:gd name="connsiteY22" fmla="*/ 3778370 h 3994030"/>
              <a:gd name="connsiteX23" fmla="*/ 3071004 w 3795623"/>
              <a:gd name="connsiteY23" fmla="*/ 3873261 h 3994030"/>
              <a:gd name="connsiteX24" fmla="*/ 2751827 w 3795623"/>
              <a:gd name="connsiteY24" fmla="*/ 3994030 h 3994030"/>
              <a:gd name="connsiteX25" fmla="*/ 2771800 w 3795623"/>
              <a:gd name="connsiteY25" fmla="*/ 3816424 h 3994030"/>
              <a:gd name="connsiteX26" fmla="*/ 2483768 w 3795623"/>
              <a:gd name="connsiteY26" fmla="*/ 3744416 h 3994030"/>
              <a:gd name="connsiteX27" fmla="*/ 1979712 w 3795623"/>
              <a:gd name="connsiteY27" fmla="*/ 3600400 h 3994030"/>
              <a:gd name="connsiteX28" fmla="*/ 1691680 w 3795623"/>
              <a:gd name="connsiteY28" fmla="*/ 3600400 h 3994030"/>
              <a:gd name="connsiteX29" fmla="*/ 1475656 w 3795623"/>
              <a:gd name="connsiteY29" fmla="*/ 3600400 h 3994030"/>
              <a:gd name="connsiteX30" fmla="*/ 1187624 w 3795623"/>
              <a:gd name="connsiteY30" fmla="*/ 3600400 h 3994030"/>
              <a:gd name="connsiteX31" fmla="*/ 534838 w 3795623"/>
              <a:gd name="connsiteY31" fmla="*/ 3441940 h 3994030"/>
              <a:gd name="connsiteX32" fmla="*/ 552091 w 3795623"/>
              <a:gd name="connsiteY32" fmla="*/ 3407434 h 3994030"/>
              <a:gd name="connsiteX33" fmla="*/ 1035170 w 3795623"/>
              <a:gd name="connsiteY33" fmla="*/ 3372929 h 3994030"/>
              <a:gd name="connsiteX34" fmla="*/ 1311216 w 3795623"/>
              <a:gd name="connsiteY34" fmla="*/ 3278038 h 3994030"/>
              <a:gd name="connsiteX35" fmla="*/ 1388853 w 3795623"/>
              <a:gd name="connsiteY35" fmla="*/ 3269412 h 3994030"/>
              <a:gd name="connsiteX36" fmla="*/ 1492370 w 3795623"/>
              <a:gd name="connsiteY36" fmla="*/ 3157268 h 3994030"/>
              <a:gd name="connsiteX37" fmla="*/ 1828800 w 3795623"/>
              <a:gd name="connsiteY37" fmla="*/ 2950234 h 3994030"/>
              <a:gd name="connsiteX38" fmla="*/ 1371600 w 3795623"/>
              <a:gd name="connsiteY38" fmla="*/ 2648310 h 3994030"/>
              <a:gd name="connsiteX39" fmla="*/ 1500997 w 3795623"/>
              <a:gd name="connsiteY39" fmla="*/ 2579298 h 3994030"/>
              <a:gd name="connsiteX40" fmla="*/ 1604514 w 3795623"/>
              <a:gd name="connsiteY40" fmla="*/ 2579298 h 3994030"/>
              <a:gd name="connsiteX41" fmla="*/ 1690778 w 3795623"/>
              <a:gd name="connsiteY41" fmla="*/ 2631057 h 3994030"/>
              <a:gd name="connsiteX42" fmla="*/ 1759789 w 3795623"/>
              <a:gd name="connsiteY42" fmla="*/ 2570672 h 3994030"/>
              <a:gd name="connsiteX43" fmla="*/ 1759789 w 3795623"/>
              <a:gd name="connsiteY43" fmla="*/ 2536166 h 3994030"/>
              <a:gd name="connsiteX44" fmla="*/ 1846053 w 3795623"/>
              <a:gd name="connsiteY44" fmla="*/ 2432649 h 3994030"/>
              <a:gd name="connsiteX45" fmla="*/ 1751163 w 3795623"/>
              <a:gd name="connsiteY45" fmla="*/ 2380891 h 3994030"/>
              <a:gd name="connsiteX46" fmla="*/ 1587261 w 3795623"/>
              <a:gd name="connsiteY46" fmla="*/ 2415397 h 3994030"/>
              <a:gd name="connsiteX47" fmla="*/ 1337095 w 3795623"/>
              <a:gd name="connsiteY47" fmla="*/ 2346385 h 3994030"/>
              <a:gd name="connsiteX48" fmla="*/ 1187624 w 3795623"/>
              <a:gd name="connsiteY48" fmla="*/ 2376264 h 3994030"/>
              <a:gd name="connsiteX49" fmla="*/ 1043608 w 3795623"/>
              <a:gd name="connsiteY49" fmla="*/ 2448272 h 3994030"/>
              <a:gd name="connsiteX50" fmla="*/ 827584 w 3795623"/>
              <a:gd name="connsiteY50" fmla="*/ 2448272 h 3994030"/>
              <a:gd name="connsiteX51" fmla="*/ 672861 w 3795623"/>
              <a:gd name="connsiteY51" fmla="*/ 2225615 h 3994030"/>
              <a:gd name="connsiteX52" fmla="*/ 577970 w 3795623"/>
              <a:gd name="connsiteY52" fmla="*/ 2165230 h 3994030"/>
              <a:gd name="connsiteX53" fmla="*/ 569344 w 3795623"/>
              <a:gd name="connsiteY53" fmla="*/ 2096219 h 3994030"/>
              <a:gd name="connsiteX54" fmla="*/ 215661 w 3795623"/>
              <a:gd name="connsiteY54" fmla="*/ 2070340 h 3994030"/>
              <a:gd name="connsiteX55" fmla="*/ 112144 w 3795623"/>
              <a:gd name="connsiteY55" fmla="*/ 2122098 h 3994030"/>
              <a:gd name="connsiteX56" fmla="*/ 17253 w 3795623"/>
              <a:gd name="connsiteY56" fmla="*/ 2053087 h 3994030"/>
              <a:gd name="connsiteX57" fmla="*/ 34506 w 3795623"/>
              <a:gd name="connsiteY57" fmla="*/ 1777042 h 3994030"/>
              <a:gd name="connsiteX58" fmla="*/ 0 w 3795623"/>
              <a:gd name="connsiteY58" fmla="*/ 1699404 h 3994030"/>
              <a:gd name="connsiteX59" fmla="*/ 34506 w 3795623"/>
              <a:gd name="connsiteY59" fmla="*/ 1621766 h 3994030"/>
              <a:gd name="connsiteX60" fmla="*/ 957533 w 3795623"/>
              <a:gd name="connsiteY60" fmla="*/ 1190446 h 3994030"/>
              <a:gd name="connsiteX61" fmla="*/ 1173193 w 3795623"/>
              <a:gd name="connsiteY61" fmla="*/ 1009291 h 3994030"/>
              <a:gd name="connsiteX62" fmla="*/ 1526876 w 3795623"/>
              <a:gd name="connsiteY62" fmla="*/ 655608 h 3994030"/>
              <a:gd name="connsiteX63" fmla="*/ 1811548 w 3795623"/>
              <a:gd name="connsiteY63" fmla="*/ 327804 h 3994030"/>
              <a:gd name="connsiteX64" fmla="*/ 1966823 w 3795623"/>
              <a:gd name="connsiteY64" fmla="*/ 103517 h 3994030"/>
              <a:gd name="connsiteX65" fmla="*/ 2001329 w 3795623"/>
              <a:gd name="connsiteY65" fmla="*/ 0 h 3994030"/>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771800 w 3795623"/>
              <a:gd name="connsiteY24" fmla="*/ 3960440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771800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888432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699792 w 3795623"/>
              <a:gd name="connsiteY25" fmla="*/ 3816424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34906 w 3795623"/>
              <a:gd name="connsiteY22" fmla="*/ 3778370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12544 w 3795623"/>
              <a:gd name="connsiteY21" fmla="*/ 3881887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85404"/>
              <a:gd name="connsiteX1" fmla="*/ 2268748 w 3795623"/>
              <a:gd name="connsiteY1" fmla="*/ 189781 h 3985404"/>
              <a:gd name="connsiteX2" fmla="*/ 2380891 w 3795623"/>
              <a:gd name="connsiteY2" fmla="*/ 336430 h 3985404"/>
              <a:gd name="connsiteX3" fmla="*/ 2467155 w 3795623"/>
              <a:gd name="connsiteY3" fmla="*/ 284672 h 3985404"/>
              <a:gd name="connsiteX4" fmla="*/ 2613804 w 3795623"/>
              <a:gd name="connsiteY4" fmla="*/ 336430 h 3985404"/>
              <a:gd name="connsiteX5" fmla="*/ 3122763 w 3795623"/>
              <a:gd name="connsiteY5" fmla="*/ 785004 h 3985404"/>
              <a:gd name="connsiteX6" fmla="*/ 3252159 w 3795623"/>
              <a:gd name="connsiteY6" fmla="*/ 914400 h 3985404"/>
              <a:gd name="connsiteX7" fmla="*/ 3416061 w 3795623"/>
              <a:gd name="connsiteY7" fmla="*/ 1121434 h 3985404"/>
              <a:gd name="connsiteX8" fmla="*/ 3519578 w 3795623"/>
              <a:gd name="connsiteY8" fmla="*/ 1302589 h 3985404"/>
              <a:gd name="connsiteX9" fmla="*/ 3562710 w 3795623"/>
              <a:gd name="connsiteY9" fmla="*/ 1716657 h 3985404"/>
              <a:gd name="connsiteX10" fmla="*/ 3545457 w 3795623"/>
              <a:gd name="connsiteY10" fmla="*/ 2053087 h 3985404"/>
              <a:gd name="connsiteX11" fmla="*/ 3510951 w 3795623"/>
              <a:gd name="connsiteY11" fmla="*/ 2242868 h 3985404"/>
              <a:gd name="connsiteX12" fmla="*/ 3545457 w 3795623"/>
              <a:gd name="connsiteY12" fmla="*/ 2303253 h 3985404"/>
              <a:gd name="connsiteX13" fmla="*/ 3519578 w 3795623"/>
              <a:gd name="connsiteY13" fmla="*/ 2665563 h 3985404"/>
              <a:gd name="connsiteX14" fmla="*/ 3485072 w 3795623"/>
              <a:gd name="connsiteY14" fmla="*/ 2863970 h 3985404"/>
              <a:gd name="connsiteX15" fmla="*/ 3424687 w 3795623"/>
              <a:gd name="connsiteY15" fmla="*/ 3045125 h 3985404"/>
              <a:gd name="connsiteX16" fmla="*/ 3459193 w 3795623"/>
              <a:gd name="connsiteY16" fmla="*/ 3321170 h 3985404"/>
              <a:gd name="connsiteX17" fmla="*/ 3510951 w 3795623"/>
              <a:gd name="connsiteY17" fmla="*/ 3416061 h 3985404"/>
              <a:gd name="connsiteX18" fmla="*/ 3631721 w 3795623"/>
              <a:gd name="connsiteY18" fmla="*/ 3571336 h 3985404"/>
              <a:gd name="connsiteX19" fmla="*/ 3795623 w 3795623"/>
              <a:gd name="connsiteY19" fmla="*/ 3881887 h 3985404"/>
              <a:gd name="connsiteX20" fmla="*/ 3648974 w 3795623"/>
              <a:gd name="connsiteY20" fmla="*/ 3985404 h 3985404"/>
              <a:gd name="connsiteX21" fmla="*/ 3368642 w 3795623"/>
              <a:gd name="connsiteY21" fmla="*/ 3859448 h 3985404"/>
              <a:gd name="connsiteX22" fmla="*/ 3284751 w 3795623"/>
              <a:gd name="connsiteY22" fmla="*/ 3740273 h 3985404"/>
              <a:gd name="connsiteX23" fmla="*/ 3071004 w 3795623"/>
              <a:gd name="connsiteY23" fmla="*/ 3873261 h 3985404"/>
              <a:gd name="connsiteX24" fmla="*/ 2843808 w 3795623"/>
              <a:gd name="connsiteY24" fmla="*/ 3960440 h 3985404"/>
              <a:gd name="connsiteX25" fmla="*/ 2720761 w 3795623"/>
              <a:gd name="connsiteY25" fmla="*/ 3773637 h 3985404"/>
              <a:gd name="connsiteX26" fmla="*/ 2483768 w 3795623"/>
              <a:gd name="connsiteY26" fmla="*/ 3744416 h 3985404"/>
              <a:gd name="connsiteX27" fmla="*/ 1979712 w 3795623"/>
              <a:gd name="connsiteY27" fmla="*/ 3600400 h 3985404"/>
              <a:gd name="connsiteX28" fmla="*/ 1691680 w 3795623"/>
              <a:gd name="connsiteY28" fmla="*/ 3600400 h 3985404"/>
              <a:gd name="connsiteX29" fmla="*/ 1475656 w 3795623"/>
              <a:gd name="connsiteY29" fmla="*/ 3600400 h 3985404"/>
              <a:gd name="connsiteX30" fmla="*/ 1187624 w 3795623"/>
              <a:gd name="connsiteY30" fmla="*/ 3600400 h 3985404"/>
              <a:gd name="connsiteX31" fmla="*/ 534838 w 3795623"/>
              <a:gd name="connsiteY31" fmla="*/ 3441940 h 3985404"/>
              <a:gd name="connsiteX32" fmla="*/ 552091 w 3795623"/>
              <a:gd name="connsiteY32" fmla="*/ 3407434 h 3985404"/>
              <a:gd name="connsiteX33" fmla="*/ 1035170 w 3795623"/>
              <a:gd name="connsiteY33" fmla="*/ 3372929 h 3985404"/>
              <a:gd name="connsiteX34" fmla="*/ 1311216 w 3795623"/>
              <a:gd name="connsiteY34" fmla="*/ 3278038 h 3985404"/>
              <a:gd name="connsiteX35" fmla="*/ 1388853 w 3795623"/>
              <a:gd name="connsiteY35" fmla="*/ 3269412 h 3985404"/>
              <a:gd name="connsiteX36" fmla="*/ 1492370 w 3795623"/>
              <a:gd name="connsiteY36" fmla="*/ 3157268 h 3985404"/>
              <a:gd name="connsiteX37" fmla="*/ 1828800 w 3795623"/>
              <a:gd name="connsiteY37" fmla="*/ 2950234 h 3985404"/>
              <a:gd name="connsiteX38" fmla="*/ 1371600 w 3795623"/>
              <a:gd name="connsiteY38" fmla="*/ 2648310 h 3985404"/>
              <a:gd name="connsiteX39" fmla="*/ 1500997 w 3795623"/>
              <a:gd name="connsiteY39" fmla="*/ 2579298 h 3985404"/>
              <a:gd name="connsiteX40" fmla="*/ 1604514 w 3795623"/>
              <a:gd name="connsiteY40" fmla="*/ 2579298 h 3985404"/>
              <a:gd name="connsiteX41" fmla="*/ 1690778 w 3795623"/>
              <a:gd name="connsiteY41" fmla="*/ 2631057 h 3985404"/>
              <a:gd name="connsiteX42" fmla="*/ 1759789 w 3795623"/>
              <a:gd name="connsiteY42" fmla="*/ 2570672 h 3985404"/>
              <a:gd name="connsiteX43" fmla="*/ 1759789 w 3795623"/>
              <a:gd name="connsiteY43" fmla="*/ 2536166 h 3985404"/>
              <a:gd name="connsiteX44" fmla="*/ 1846053 w 3795623"/>
              <a:gd name="connsiteY44" fmla="*/ 2432649 h 3985404"/>
              <a:gd name="connsiteX45" fmla="*/ 1751163 w 3795623"/>
              <a:gd name="connsiteY45" fmla="*/ 2380891 h 3985404"/>
              <a:gd name="connsiteX46" fmla="*/ 1587261 w 3795623"/>
              <a:gd name="connsiteY46" fmla="*/ 2415397 h 3985404"/>
              <a:gd name="connsiteX47" fmla="*/ 1337095 w 3795623"/>
              <a:gd name="connsiteY47" fmla="*/ 2346385 h 3985404"/>
              <a:gd name="connsiteX48" fmla="*/ 1187624 w 3795623"/>
              <a:gd name="connsiteY48" fmla="*/ 2376264 h 3985404"/>
              <a:gd name="connsiteX49" fmla="*/ 1043608 w 3795623"/>
              <a:gd name="connsiteY49" fmla="*/ 2448272 h 3985404"/>
              <a:gd name="connsiteX50" fmla="*/ 827584 w 3795623"/>
              <a:gd name="connsiteY50" fmla="*/ 2448272 h 3985404"/>
              <a:gd name="connsiteX51" fmla="*/ 672861 w 3795623"/>
              <a:gd name="connsiteY51" fmla="*/ 2225615 h 3985404"/>
              <a:gd name="connsiteX52" fmla="*/ 577970 w 3795623"/>
              <a:gd name="connsiteY52" fmla="*/ 2165230 h 3985404"/>
              <a:gd name="connsiteX53" fmla="*/ 569344 w 3795623"/>
              <a:gd name="connsiteY53" fmla="*/ 2096219 h 3985404"/>
              <a:gd name="connsiteX54" fmla="*/ 215661 w 3795623"/>
              <a:gd name="connsiteY54" fmla="*/ 2070340 h 3985404"/>
              <a:gd name="connsiteX55" fmla="*/ 112144 w 3795623"/>
              <a:gd name="connsiteY55" fmla="*/ 2122098 h 3985404"/>
              <a:gd name="connsiteX56" fmla="*/ 17253 w 3795623"/>
              <a:gd name="connsiteY56" fmla="*/ 2053087 h 3985404"/>
              <a:gd name="connsiteX57" fmla="*/ 34506 w 3795623"/>
              <a:gd name="connsiteY57" fmla="*/ 1777042 h 3985404"/>
              <a:gd name="connsiteX58" fmla="*/ 0 w 3795623"/>
              <a:gd name="connsiteY58" fmla="*/ 1699404 h 3985404"/>
              <a:gd name="connsiteX59" fmla="*/ 34506 w 3795623"/>
              <a:gd name="connsiteY59" fmla="*/ 1621766 h 3985404"/>
              <a:gd name="connsiteX60" fmla="*/ 957533 w 3795623"/>
              <a:gd name="connsiteY60" fmla="*/ 1190446 h 3985404"/>
              <a:gd name="connsiteX61" fmla="*/ 1173193 w 3795623"/>
              <a:gd name="connsiteY61" fmla="*/ 1009291 h 3985404"/>
              <a:gd name="connsiteX62" fmla="*/ 1526876 w 3795623"/>
              <a:gd name="connsiteY62" fmla="*/ 655608 h 3985404"/>
              <a:gd name="connsiteX63" fmla="*/ 1811548 w 3795623"/>
              <a:gd name="connsiteY63" fmla="*/ 327804 h 3985404"/>
              <a:gd name="connsiteX64" fmla="*/ 1966823 w 3795623"/>
              <a:gd name="connsiteY64" fmla="*/ 103517 h 3985404"/>
              <a:gd name="connsiteX65" fmla="*/ 2001329 w 3795623"/>
              <a:gd name="connsiteY65" fmla="*/ 0 h 3985404"/>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24687 w 3795623"/>
              <a:gd name="connsiteY15" fmla="*/ 3045125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485072 w 3795623"/>
              <a:gd name="connsiteY14" fmla="*/ 286397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19578 w 3795623"/>
              <a:gd name="connsiteY13" fmla="*/ 2665563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10951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545457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562710 w 3795623"/>
              <a:gd name="connsiteY9" fmla="*/ 1716657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215661 w 3795623"/>
              <a:gd name="connsiteY54" fmla="*/ 2070340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569344 w 3795623"/>
              <a:gd name="connsiteY53" fmla="*/ 209621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51163 w 3795623"/>
              <a:gd name="connsiteY45" fmla="*/ 2380891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37095 w 3795623"/>
              <a:gd name="connsiteY47" fmla="*/ 2346385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626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87624 w 3795623"/>
              <a:gd name="connsiteY48" fmla="*/ 2370524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043608 w 3795623"/>
              <a:gd name="connsiteY48" fmla="*/ 2448272 h 3961286"/>
              <a:gd name="connsiteX49" fmla="*/ 827584 w 3795623"/>
              <a:gd name="connsiteY49" fmla="*/ 2448272 h 3961286"/>
              <a:gd name="connsiteX50" fmla="*/ 672861 w 3795623"/>
              <a:gd name="connsiteY50" fmla="*/ 2225615 h 3961286"/>
              <a:gd name="connsiteX51" fmla="*/ 577970 w 3795623"/>
              <a:gd name="connsiteY51" fmla="*/ 2165230 h 3961286"/>
              <a:gd name="connsiteX52" fmla="*/ 473887 w 3795623"/>
              <a:gd name="connsiteY52" fmla="*/ 2104289 h 3961286"/>
              <a:gd name="connsiteX53" fmla="*/ 194143 w 3795623"/>
              <a:gd name="connsiteY53" fmla="*/ 2134508 h 3961286"/>
              <a:gd name="connsiteX54" fmla="*/ 112144 w 3795623"/>
              <a:gd name="connsiteY54" fmla="*/ 2122098 h 3961286"/>
              <a:gd name="connsiteX55" fmla="*/ 17253 w 3795623"/>
              <a:gd name="connsiteY55" fmla="*/ 2053087 h 3961286"/>
              <a:gd name="connsiteX56" fmla="*/ 34506 w 3795623"/>
              <a:gd name="connsiteY56" fmla="*/ 1777042 h 3961286"/>
              <a:gd name="connsiteX57" fmla="*/ 0 w 3795623"/>
              <a:gd name="connsiteY57" fmla="*/ 1699404 h 3961286"/>
              <a:gd name="connsiteX58" fmla="*/ 34506 w 3795623"/>
              <a:gd name="connsiteY58" fmla="*/ 1621766 h 3961286"/>
              <a:gd name="connsiteX59" fmla="*/ 957533 w 3795623"/>
              <a:gd name="connsiteY59" fmla="*/ 1190446 h 3961286"/>
              <a:gd name="connsiteX60" fmla="*/ 1173193 w 3795623"/>
              <a:gd name="connsiteY60" fmla="*/ 1009291 h 3961286"/>
              <a:gd name="connsiteX61" fmla="*/ 1526876 w 3795623"/>
              <a:gd name="connsiteY61" fmla="*/ 655608 h 3961286"/>
              <a:gd name="connsiteX62" fmla="*/ 1811548 w 3795623"/>
              <a:gd name="connsiteY62" fmla="*/ 327804 h 3961286"/>
              <a:gd name="connsiteX63" fmla="*/ 1966823 w 3795623"/>
              <a:gd name="connsiteY63" fmla="*/ 103517 h 3961286"/>
              <a:gd name="connsiteX64" fmla="*/ 2001329 w 3795623"/>
              <a:gd name="connsiteY64"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50247 w 3795623"/>
              <a:gd name="connsiteY48" fmla="*/ 2413051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 name="connsiteX0" fmla="*/ 2001329 w 3795623"/>
              <a:gd name="connsiteY0" fmla="*/ 0 h 3961286"/>
              <a:gd name="connsiteX1" fmla="*/ 2268748 w 3795623"/>
              <a:gd name="connsiteY1" fmla="*/ 189781 h 3961286"/>
              <a:gd name="connsiteX2" fmla="*/ 2380891 w 3795623"/>
              <a:gd name="connsiteY2" fmla="*/ 336430 h 3961286"/>
              <a:gd name="connsiteX3" fmla="*/ 2467155 w 3795623"/>
              <a:gd name="connsiteY3" fmla="*/ 284672 h 3961286"/>
              <a:gd name="connsiteX4" fmla="*/ 2613804 w 3795623"/>
              <a:gd name="connsiteY4" fmla="*/ 336430 h 3961286"/>
              <a:gd name="connsiteX5" fmla="*/ 3122763 w 3795623"/>
              <a:gd name="connsiteY5" fmla="*/ 785004 h 3961286"/>
              <a:gd name="connsiteX6" fmla="*/ 3252159 w 3795623"/>
              <a:gd name="connsiteY6" fmla="*/ 914400 h 3961286"/>
              <a:gd name="connsiteX7" fmla="*/ 3416061 w 3795623"/>
              <a:gd name="connsiteY7" fmla="*/ 1121434 h 3961286"/>
              <a:gd name="connsiteX8" fmla="*/ 3519578 w 3795623"/>
              <a:gd name="connsiteY8" fmla="*/ 1302589 h 3961286"/>
              <a:gd name="connsiteX9" fmla="*/ 3605934 w 3795623"/>
              <a:gd name="connsiteY9" fmla="*/ 1703300 h 3961286"/>
              <a:gd name="connsiteX10" fmla="*/ 3601555 w 3795623"/>
              <a:gd name="connsiteY10" fmla="*/ 2053087 h 3961286"/>
              <a:gd name="connsiteX11" fmla="*/ 3572659 w 3795623"/>
              <a:gd name="connsiteY11" fmla="*/ 2242868 h 3961286"/>
              <a:gd name="connsiteX12" fmla="*/ 3545457 w 3795623"/>
              <a:gd name="connsiteY12" fmla="*/ 2303253 h 3961286"/>
              <a:gd name="connsiteX13" fmla="*/ 3567492 w 3795623"/>
              <a:gd name="connsiteY13" fmla="*/ 2658551 h 3961286"/>
              <a:gd name="connsiteX14" fmla="*/ 3546780 w 3795623"/>
              <a:gd name="connsiteY14" fmla="*/ 2858360 h 3961286"/>
              <a:gd name="connsiteX15" fmla="*/ 3477291 w 3795623"/>
              <a:gd name="connsiteY15" fmla="*/ 3048321 h 3961286"/>
              <a:gd name="connsiteX16" fmla="*/ 3459193 w 3795623"/>
              <a:gd name="connsiteY16" fmla="*/ 3321170 h 3961286"/>
              <a:gd name="connsiteX17" fmla="*/ 3510951 w 3795623"/>
              <a:gd name="connsiteY17" fmla="*/ 3416061 h 3961286"/>
              <a:gd name="connsiteX18" fmla="*/ 3631721 w 3795623"/>
              <a:gd name="connsiteY18" fmla="*/ 3571336 h 3961286"/>
              <a:gd name="connsiteX19" fmla="*/ 3795623 w 3795623"/>
              <a:gd name="connsiteY19" fmla="*/ 3881887 h 3961286"/>
              <a:gd name="connsiteX20" fmla="*/ 3670678 w 3795623"/>
              <a:gd name="connsiteY20" fmla="*/ 3961286 h 3961286"/>
              <a:gd name="connsiteX21" fmla="*/ 3368642 w 3795623"/>
              <a:gd name="connsiteY21" fmla="*/ 3859448 h 3961286"/>
              <a:gd name="connsiteX22" fmla="*/ 3284751 w 3795623"/>
              <a:gd name="connsiteY22" fmla="*/ 3740273 h 3961286"/>
              <a:gd name="connsiteX23" fmla="*/ 3071004 w 3795623"/>
              <a:gd name="connsiteY23" fmla="*/ 3873261 h 3961286"/>
              <a:gd name="connsiteX24" fmla="*/ 2843808 w 3795623"/>
              <a:gd name="connsiteY24" fmla="*/ 3960440 h 3961286"/>
              <a:gd name="connsiteX25" fmla="*/ 2720761 w 3795623"/>
              <a:gd name="connsiteY25" fmla="*/ 3773637 h 3961286"/>
              <a:gd name="connsiteX26" fmla="*/ 2483768 w 3795623"/>
              <a:gd name="connsiteY26" fmla="*/ 3744416 h 3961286"/>
              <a:gd name="connsiteX27" fmla="*/ 1979712 w 3795623"/>
              <a:gd name="connsiteY27" fmla="*/ 3600400 h 3961286"/>
              <a:gd name="connsiteX28" fmla="*/ 1691680 w 3795623"/>
              <a:gd name="connsiteY28" fmla="*/ 3600400 h 3961286"/>
              <a:gd name="connsiteX29" fmla="*/ 1475656 w 3795623"/>
              <a:gd name="connsiteY29" fmla="*/ 3600400 h 3961286"/>
              <a:gd name="connsiteX30" fmla="*/ 1187624 w 3795623"/>
              <a:gd name="connsiteY30" fmla="*/ 3600400 h 3961286"/>
              <a:gd name="connsiteX31" fmla="*/ 534838 w 3795623"/>
              <a:gd name="connsiteY31" fmla="*/ 3441940 h 3961286"/>
              <a:gd name="connsiteX32" fmla="*/ 552091 w 3795623"/>
              <a:gd name="connsiteY32" fmla="*/ 3407434 h 3961286"/>
              <a:gd name="connsiteX33" fmla="*/ 1035170 w 3795623"/>
              <a:gd name="connsiteY33" fmla="*/ 3372929 h 3961286"/>
              <a:gd name="connsiteX34" fmla="*/ 1311216 w 3795623"/>
              <a:gd name="connsiteY34" fmla="*/ 3278038 h 3961286"/>
              <a:gd name="connsiteX35" fmla="*/ 1388853 w 3795623"/>
              <a:gd name="connsiteY35" fmla="*/ 3269412 h 3961286"/>
              <a:gd name="connsiteX36" fmla="*/ 1492370 w 3795623"/>
              <a:gd name="connsiteY36" fmla="*/ 3157268 h 3961286"/>
              <a:gd name="connsiteX37" fmla="*/ 1828800 w 3795623"/>
              <a:gd name="connsiteY37" fmla="*/ 2950234 h 3961286"/>
              <a:gd name="connsiteX38" fmla="*/ 1371600 w 3795623"/>
              <a:gd name="connsiteY38" fmla="*/ 2648310 h 3961286"/>
              <a:gd name="connsiteX39" fmla="*/ 1500997 w 3795623"/>
              <a:gd name="connsiteY39" fmla="*/ 2579298 h 3961286"/>
              <a:gd name="connsiteX40" fmla="*/ 1604514 w 3795623"/>
              <a:gd name="connsiteY40" fmla="*/ 2579298 h 3961286"/>
              <a:gd name="connsiteX41" fmla="*/ 1690778 w 3795623"/>
              <a:gd name="connsiteY41" fmla="*/ 2631057 h 3961286"/>
              <a:gd name="connsiteX42" fmla="*/ 1759789 w 3795623"/>
              <a:gd name="connsiteY42" fmla="*/ 2570672 h 3961286"/>
              <a:gd name="connsiteX43" fmla="*/ 1759789 w 3795623"/>
              <a:gd name="connsiteY43" fmla="*/ 2536166 h 3961286"/>
              <a:gd name="connsiteX44" fmla="*/ 1846053 w 3795623"/>
              <a:gd name="connsiteY44" fmla="*/ 2432649 h 3961286"/>
              <a:gd name="connsiteX45" fmla="*/ 1745758 w 3795623"/>
              <a:gd name="connsiteY45" fmla="*/ 2414414 h 3961286"/>
              <a:gd name="connsiteX46" fmla="*/ 1587261 w 3795623"/>
              <a:gd name="connsiteY46" fmla="*/ 2415397 h 3961286"/>
              <a:gd name="connsiteX47" fmla="*/ 1307924 w 3795623"/>
              <a:gd name="connsiteY47" fmla="*/ 2366972 h 3961286"/>
              <a:gd name="connsiteX48" fmla="*/ 1163748 w 3795623"/>
              <a:gd name="connsiteY48" fmla="*/ 2430270 h 3961286"/>
              <a:gd name="connsiteX49" fmla="*/ 1043608 w 3795623"/>
              <a:gd name="connsiteY49" fmla="*/ 2448272 h 3961286"/>
              <a:gd name="connsiteX50" fmla="*/ 827584 w 3795623"/>
              <a:gd name="connsiteY50" fmla="*/ 2448272 h 3961286"/>
              <a:gd name="connsiteX51" fmla="*/ 672861 w 3795623"/>
              <a:gd name="connsiteY51" fmla="*/ 2225615 h 3961286"/>
              <a:gd name="connsiteX52" fmla="*/ 577970 w 3795623"/>
              <a:gd name="connsiteY52" fmla="*/ 2165230 h 3961286"/>
              <a:gd name="connsiteX53" fmla="*/ 473887 w 3795623"/>
              <a:gd name="connsiteY53" fmla="*/ 2104289 h 3961286"/>
              <a:gd name="connsiteX54" fmla="*/ 194143 w 3795623"/>
              <a:gd name="connsiteY54" fmla="*/ 2134508 h 3961286"/>
              <a:gd name="connsiteX55" fmla="*/ 112144 w 3795623"/>
              <a:gd name="connsiteY55" fmla="*/ 2122098 h 3961286"/>
              <a:gd name="connsiteX56" fmla="*/ 17253 w 3795623"/>
              <a:gd name="connsiteY56" fmla="*/ 2053087 h 3961286"/>
              <a:gd name="connsiteX57" fmla="*/ 34506 w 3795623"/>
              <a:gd name="connsiteY57" fmla="*/ 1777042 h 3961286"/>
              <a:gd name="connsiteX58" fmla="*/ 0 w 3795623"/>
              <a:gd name="connsiteY58" fmla="*/ 1699404 h 3961286"/>
              <a:gd name="connsiteX59" fmla="*/ 34506 w 3795623"/>
              <a:gd name="connsiteY59" fmla="*/ 1621766 h 3961286"/>
              <a:gd name="connsiteX60" fmla="*/ 957533 w 3795623"/>
              <a:gd name="connsiteY60" fmla="*/ 1190446 h 3961286"/>
              <a:gd name="connsiteX61" fmla="*/ 1173193 w 3795623"/>
              <a:gd name="connsiteY61" fmla="*/ 1009291 h 3961286"/>
              <a:gd name="connsiteX62" fmla="*/ 1526876 w 3795623"/>
              <a:gd name="connsiteY62" fmla="*/ 655608 h 3961286"/>
              <a:gd name="connsiteX63" fmla="*/ 1811548 w 3795623"/>
              <a:gd name="connsiteY63" fmla="*/ 327804 h 3961286"/>
              <a:gd name="connsiteX64" fmla="*/ 1966823 w 3795623"/>
              <a:gd name="connsiteY64" fmla="*/ 103517 h 3961286"/>
              <a:gd name="connsiteX65" fmla="*/ 2001329 w 3795623"/>
              <a:gd name="connsiteY65" fmla="*/ 0 h 396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3795623" h="3961286">
                <a:moveTo>
                  <a:pt x="2001329" y="0"/>
                </a:moveTo>
                <a:lnTo>
                  <a:pt x="2268748" y="189781"/>
                </a:lnTo>
                <a:lnTo>
                  <a:pt x="2380891" y="336430"/>
                </a:lnTo>
                <a:lnTo>
                  <a:pt x="2467155" y="284672"/>
                </a:lnTo>
                <a:lnTo>
                  <a:pt x="2613804" y="336430"/>
                </a:lnTo>
                <a:lnTo>
                  <a:pt x="3122763" y="785004"/>
                </a:lnTo>
                <a:lnTo>
                  <a:pt x="3252159" y="914400"/>
                </a:lnTo>
                <a:lnTo>
                  <a:pt x="3416061" y="1121434"/>
                </a:lnTo>
                <a:lnTo>
                  <a:pt x="3519578" y="1302589"/>
                </a:lnTo>
                <a:lnTo>
                  <a:pt x="3605934" y="1703300"/>
                </a:lnTo>
                <a:cubicBezTo>
                  <a:pt x="3604474" y="1819896"/>
                  <a:pt x="3603015" y="1936491"/>
                  <a:pt x="3601555" y="2053087"/>
                </a:cubicBezTo>
                <a:lnTo>
                  <a:pt x="3572659" y="2242868"/>
                </a:lnTo>
                <a:lnTo>
                  <a:pt x="3545457" y="2303253"/>
                </a:lnTo>
                <a:lnTo>
                  <a:pt x="3567492" y="2658551"/>
                </a:lnTo>
                <a:lnTo>
                  <a:pt x="3546780" y="2858360"/>
                </a:lnTo>
                <a:lnTo>
                  <a:pt x="3477291" y="3048321"/>
                </a:lnTo>
                <a:lnTo>
                  <a:pt x="3459193" y="3321170"/>
                </a:lnTo>
                <a:lnTo>
                  <a:pt x="3510951" y="3416061"/>
                </a:lnTo>
                <a:lnTo>
                  <a:pt x="3631721" y="3571336"/>
                </a:lnTo>
                <a:lnTo>
                  <a:pt x="3795623" y="3881887"/>
                </a:lnTo>
                <a:lnTo>
                  <a:pt x="3670678" y="3961286"/>
                </a:lnTo>
                <a:lnTo>
                  <a:pt x="3368642" y="3859448"/>
                </a:lnTo>
                <a:lnTo>
                  <a:pt x="3284751" y="3740273"/>
                </a:lnTo>
                <a:lnTo>
                  <a:pt x="3071004" y="3873261"/>
                </a:lnTo>
                <a:lnTo>
                  <a:pt x="2843808" y="3960440"/>
                </a:lnTo>
                <a:lnTo>
                  <a:pt x="2720761" y="3773637"/>
                </a:lnTo>
                <a:lnTo>
                  <a:pt x="2483768" y="3744416"/>
                </a:lnTo>
                <a:lnTo>
                  <a:pt x="1979712" y="3600400"/>
                </a:lnTo>
                <a:lnTo>
                  <a:pt x="1691680" y="3600400"/>
                </a:lnTo>
                <a:lnTo>
                  <a:pt x="1475656" y="3600400"/>
                </a:lnTo>
                <a:lnTo>
                  <a:pt x="1187624" y="3600400"/>
                </a:lnTo>
                <a:lnTo>
                  <a:pt x="534838" y="3441940"/>
                </a:lnTo>
                <a:lnTo>
                  <a:pt x="552091" y="3407434"/>
                </a:lnTo>
                <a:lnTo>
                  <a:pt x="1035170" y="3372929"/>
                </a:lnTo>
                <a:lnTo>
                  <a:pt x="1311216" y="3278038"/>
                </a:lnTo>
                <a:lnTo>
                  <a:pt x="1388853" y="3269412"/>
                </a:lnTo>
                <a:lnTo>
                  <a:pt x="1492370" y="3157268"/>
                </a:lnTo>
                <a:lnTo>
                  <a:pt x="1828800" y="2950234"/>
                </a:lnTo>
                <a:lnTo>
                  <a:pt x="1371600" y="2648310"/>
                </a:lnTo>
                <a:lnTo>
                  <a:pt x="1500997" y="2579298"/>
                </a:lnTo>
                <a:lnTo>
                  <a:pt x="1604514" y="2579298"/>
                </a:lnTo>
                <a:lnTo>
                  <a:pt x="1690778" y="2631057"/>
                </a:lnTo>
                <a:lnTo>
                  <a:pt x="1759789" y="2570672"/>
                </a:lnTo>
                <a:lnTo>
                  <a:pt x="1759789" y="2536166"/>
                </a:lnTo>
                <a:lnTo>
                  <a:pt x="1846053" y="2432649"/>
                </a:lnTo>
                <a:lnTo>
                  <a:pt x="1745758" y="2414414"/>
                </a:lnTo>
                <a:cubicBezTo>
                  <a:pt x="1593461" y="2443804"/>
                  <a:pt x="1648908" y="2415397"/>
                  <a:pt x="1587261" y="2415397"/>
                </a:cubicBezTo>
                <a:lnTo>
                  <a:pt x="1307924" y="2366972"/>
                </a:lnTo>
                <a:lnTo>
                  <a:pt x="1163748" y="2430270"/>
                </a:lnTo>
                <a:lnTo>
                  <a:pt x="1043608" y="2448272"/>
                </a:lnTo>
                <a:lnTo>
                  <a:pt x="827584" y="2448272"/>
                </a:lnTo>
                <a:lnTo>
                  <a:pt x="672861" y="2225615"/>
                </a:lnTo>
                <a:lnTo>
                  <a:pt x="577970" y="2165230"/>
                </a:lnTo>
                <a:lnTo>
                  <a:pt x="473887" y="2104289"/>
                </a:lnTo>
                <a:lnTo>
                  <a:pt x="194143" y="2134508"/>
                </a:lnTo>
                <a:lnTo>
                  <a:pt x="112144" y="2122098"/>
                </a:lnTo>
                <a:lnTo>
                  <a:pt x="17253" y="2053087"/>
                </a:lnTo>
                <a:lnTo>
                  <a:pt x="34506" y="1777042"/>
                </a:lnTo>
                <a:lnTo>
                  <a:pt x="0" y="1699404"/>
                </a:lnTo>
                <a:lnTo>
                  <a:pt x="34506" y="1621766"/>
                </a:lnTo>
                <a:lnTo>
                  <a:pt x="957533" y="1190446"/>
                </a:lnTo>
                <a:lnTo>
                  <a:pt x="1173193" y="1009291"/>
                </a:lnTo>
                <a:lnTo>
                  <a:pt x="1526876" y="655608"/>
                </a:lnTo>
                <a:lnTo>
                  <a:pt x="1811548" y="327804"/>
                </a:lnTo>
                <a:lnTo>
                  <a:pt x="1966823" y="103517"/>
                </a:lnTo>
                <a:lnTo>
                  <a:pt x="2001329" y="0"/>
                </a:lnTo>
                <a:close/>
              </a:path>
            </a:pathLst>
          </a:custGeom>
          <a:solidFill>
            <a:srgbClr val="FFC000">
              <a:alpha val="65000"/>
            </a:srgbClr>
          </a:solidFill>
          <a:ln>
            <a:solidFill>
              <a:srgbClr val="FF0000">
                <a:alpha val="34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57" name="Полилиния 403">
            <a:extLst>
              <a:ext uri="{FF2B5EF4-FFF2-40B4-BE49-F238E27FC236}">
                <a16:creationId xmlns:a16="http://schemas.microsoft.com/office/drawing/2014/main" id="{EBA7A88D-16E9-F543-872E-996BEE7B9390}"/>
              </a:ext>
            </a:extLst>
          </p:cNvPr>
          <p:cNvSpPr/>
          <p:nvPr/>
        </p:nvSpPr>
        <p:spPr>
          <a:xfrm>
            <a:off x="6252897" y="7169190"/>
            <a:ext cx="1843633" cy="1493223"/>
          </a:xfrm>
          <a:custGeom>
            <a:avLst/>
            <a:gdLst>
              <a:gd name="connsiteX0" fmla="*/ 0 w 1319841"/>
              <a:gd name="connsiteY0" fmla="*/ 595223 h 854015"/>
              <a:gd name="connsiteX1" fmla="*/ 258792 w 1319841"/>
              <a:gd name="connsiteY1" fmla="*/ 500332 h 854015"/>
              <a:gd name="connsiteX2" fmla="*/ 362309 w 1319841"/>
              <a:gd name="connsiteY2" fmla="*/ 569344 h 854015"/>
              <a:gd name="connsiteX3" fmla="*/ 526211 w 1319841"/>
              <a:gd name="connsiteY3" fmla="*/ 422695 h 854015"/>
              <a:gd name="connsiteX4" fmla="*/ 1276709 w 1319841"/>
              <a:gd name="connsiteY4" fmla="*/ 0 h 854015"/>
              <a:gd name="connsiteX5" fmla="*/ 1319841 w 1319841"/>
              <a:gd name="connsiteY5" fmla="*/ 155276 h 854015"/>
              <a:gd name="connsiteX6" fmla="*/ 1164566 w 1319841"/>
              <a:gd name="connsiteY6" fmla="*/ 198408 h 854015"/>
              <a:gd name="connsiteX7" fmla="*/ 474453 w 1319841"/>
              <a:gd name="connsiteY7" fmla="*/ 724619 h 854015"/>
              <a:gd name="connsiteX8" fmla="*/ 207034 w 1319841"/>
              <a:gd name="connsiteY8" fmla="*/ 854015 h 854015"/>
              <a:gd name="connsiteX9" fmla="*/ 103517 w 1319841"/>
              <a:gd name="connsiteY9" fmla="*/ 759125 h 854015"/>
              <a:gd name="connsiteX10" fmla="*/ 0 w 1319841"/>
              <a:gd name="connsiteY10" fmla="*/ 595223 h 854015"/>
              <a:gd name="connsiteX0" fmla="*/ 0 w 1319841"/>
              <a:gd name="connsiteY0" fmla="*/ 763655 h 1022447"/>
              <a:gd name="connsiteX1" fmla="*/ 258792 w 1319841"/>
              <a:gd name="connsiteY1" fmla="*/ 668764 h 1022447"/>
              <a:gd name="connsiteX2" fmla="*/ 362309 w 1319841"/>
              <a:gd name="connsiteY2" fmla="*/ 737776 h 1022447"/>
              <a:gd name="connsiteX3" fmla="*/ 323011 w 1319841"/>
              <a:gd name="connsiteY3" fmla="*/ 0 h 1022447"/>
              <a:gd name="connsiteX4" fmla="*/ 1276709 w 1319841"/>
              <a:gd name="connsiteY4" fmla="*/ 168432 h 1022447"/>
              <a:gd name="connsiteX5" fmla="*/ 1319841 w 1319841"/>
              <a:gd name="connsiteY5" fmla="*/ 323708 h 1022447"/>
              <a:gd name="connsiteX6" fmla="*/ 1164566 w 1319841"/>
              <a:gd name="connsiteY6" fmla="*/ 366840 h 1022447"/>
              <a:gd name="connsiteX7" fmla="*/ 474453 w 1319841"/>
              <a:gd name="connsiteY7" fmla="*/ 893051 h 1022447"/>
              <a:gd name="connsiteX8" fmla="*/ 207034 w 1319841"/>
              <a:gd name="connsiteY8" fmla="*/ 1022447 h 1022447"/>
              <a:gd name="connsiteX9" fmla="*/ 103517 w 1319841"/>
              <a:gd name="connsiteY9" fmla="*/ 927557 h 1022447"/>
              <a:gd name="connsiteX10" fmla="*/ 0 w 1319841"/>
              <a:gd name="connsiteY10" fmla="*/ 763655 h 1022447"/>
              <a:gd name="connsiteX0" fmla="*/ 0 w 1319841"/>
              <a:gd name="connsiteY0" fmla="*/ 808207 h 1066999"/>
              <a:gd name="connsiteX1" fmla="*/ 258792 w 1319841"/>
              <a:gd name="connsiteY1" fmla="*/ 713316 h 1066999"/>
              <a:gd name="connsiteX2" fmla="*/ 362309 w 1319841"/>
              <a:gd name="connsiteY2" fmla="*/ 782328 h 1066999"/>
              <a:gd name="connsiteX3" fmla="*/ 323011 w 1319841"/>
              <a:gd name="connsiteY3" fmla="*/ 44552 h 1066999"/>
              <a:gd name="connsiteX4" fmla="*/ 1276709 w 1319841"/>
              <a:gd name="connsiteY4" fmla="*/ 212984 h 1066999"/>
              <a:gd name="connsiteX5" fmla="*/ 1319841 w 1319841"/>
              <a:gd name="connsiteY5" fmla="*/ 368260 h 1066999"/>
              <a:gd name="connsiteX6" fmla="*/ 1164566 w 1319841"/>
              <a:gd name="connsiteY6" fmla="*/ 411392 h 1066999"/>
              <a:gd name="connsiteX7" fmla="*/ 474453 w 1319841"/>
              <a:gd name="connsiteY7" fmla="*/ 937603 h 1066999"/>
              <a:gd name="connsiteX8" fmla="*/ 207034 w 1319841"/>
              <a:gd name="connsiteY8" fmla="*/ 1066999 h 1066999"/>
              <a:gd name="connsiteX9" fmla="*/ 103517 w 1319841"/>
              <a:gd name="connsiteY9" fmla="*/ 972109 h 1066999"/>
              <a:gd name="connsiteX10" fmla="*/ 0 w 1319841"/>
              <a:gd name="connsiteY10" fmla="*/ 808207 h 1066999"/>
              <a:gd name="connsiteX0" fmla="*/ 0 w 1319841"/>
              <a:gd name="connsiteY0" fmla="*/ 865846 h 1124638"/>
              <a:gd name="connsiteX1" fmla="*/ 258792 w 1319841"/>
              <a:gd name="connsiteY1" fmla="*/ 770955 h 1124638"/>
              <a:gd name="connsiteX2" fmla="*/ 362309 w 1319841"/>
              <a:gd name="connsiteY2" fmla="*/ 839967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865846 h 1124638"/>
              <a:gd name="connsiteX1" fmla="*/ 258792 w 1319841"/>
              <a:gd name="connsiteY1" fmla="*/ 770955 h 1124638"/>
              <a:gd name="connsiteX2" fmla="*/ 177582 w 1319841"/>
              <a:gd name="connsiteY2" fmla="*/ 581349 h 1124638"/>
              <a:gd name="connsiteX3" fmla="*/ 323011 w 1319841"/>
              <a:gd name="connsiteY3" fmla="*/ 102191 h 1124638"/>
              <a:gd name="connsiteX4" fmla="*/ 923280 w 1319841"/>
              <a:gd name="connsiteY4" fmla="*/ 17227 h 1124638"/>
              <a:gd name="connsiteX5" fmla="*/ 1276709 w 1319841"/>
              <a:gd name="connsiteY5" fmla="*/ 270623 h 1124638"/>
              <a:gd name="connsiteX6" fmla="*/ 1319841 w 1319841"/>
              <a:gd name="connsiteY6" fmla="*/ 425899 h 1124638"/>
              <a:gd name="connsiteX7" fmla="*/ 1164566 w 1319841"/>
              <a:gd name="connsiteY7" fmla="*/ 469031 h 1124638"/>
              <a:gd name="connsiteX8" fmla="*/ 474453 w 1319841"/>
              <a:gd name="connsiteY8" fmla="*/ 995242 h 1124638"/>
              <a:gd name="connsiteX9" fmla="*/ 207034 w 1319841"/>
              <a:gd name="connsiteY9" fmla="*/ 1124638 h 1124638"/>
              <a:gd name="connsiteX10" fmla="*/ 103517 w 1319841"/>
              <a:gd name="connsiteY10" fmla="*/ 1029748 h 1124638"/>
              <a:gd name="connsiteX11" fmla="*/ 0 w 1319841"/>
              <a:gd name="connsiteY11" fmla="*/ 865846 h 1124638"/>
              <a:gd name="connsiteX0" fmla="*/ 0 w 1319841"/>
              <a:gd name="connsiteY0" fmla="*/ 946358 h 1205150"/>
              <a:gd name="connsiteX1" fmla="*/ 258792 w 1319841"/>
              <a:gd name="connsiteY1" fmla="*/ 851467 h 1205150"/>
              <a:gd name="connsiteX2" fmla="*/ 177582 w 1319841"/>
              <a:gd name="connsiteY2" fmla="*/ 661861 h 1205150"/>
              <a:gd name="connsiteX3" fmla="*/ 323011 w 1319841"/>
              <a:gd name="connsiteY3" fmla="*/ 182703 h 1205150"/>
              <a:gd name="connsiteX4" fmla="*/ 960225 w 1319841"/>
              <a:gd name="connsiteY4" fmla="*/ 5376 h 1205150"/>
              <a:gd name="connsiteX5" fmla="*/ 1276709 w 1319841"/>
              <a:gd name="connsiteY5" fmla="*/ 351135 h 1205150"/>
              <a:gd name="connsiteX6" fmla="*/ 1319841 w 1319841"/>
              <a:gd name="connsiteY6" fmla="*/ 506411 h 1205150"/>
              <a:gd name="connsiteX7" fmla="*/ 1164566 w 1319841"/>
              <a:gd name="connsiteY7" fmla="*/ 549543 h 1205150"/>
              <a:gd name="connsiteX8" fmla="*/ 474453 w 1319841"/>
              <a:gd name="connsiteY8" fmla="*/ 1075754 h 1205150"/>
              <a:gd name="connsiteX9" fmla="*/ 207034 w 1319841"/>
              <a:gd name="connsiteY9" fmla="*/ 1205150 h 1205150"/>
              <a:gd name="connsiteX10" fmla="*/ 103517 w 1319841"/>
              <a:gd name="connsiteY10" fmla="*/ 1110260 h 1205150"/>
              <a:gd name="connsiteX11" fmla="*/ 0 w 1319841"/>
              <a:gd name="connsiteY11" fmla="*/ 946358 h 1205150"/>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0 w 1319841"/>
              <a:gd name="connsiteY0" fmla="*/ 940982 h 1199774"/>
              <a:gd name="connsiteX1" fmla="*/ 258792 w 1319841"/>
              <a:gd name="connsiteY1" fmla="*/ 846091 h 1199774"/>
              <a:gd name="connsiteX2" fmla="*/ 177582 w 1319841"/>
              <a:gd name="connsiteY2" fmla="*/ 656485 h 1199774"/>
              <a:gd name="connsiteX3" fmla="*/ 323011 w 1319841"/>
              <a:gd name="connsiteY3" fmla="*/ 177327 h 1199774"/>
              <a:gd name="connsiteX4" fmla="*/ 960225 w 1319841"/>
              <a:gd name="connsiteY4" fmla="*/ 0 h 1199774"/>
              <a:gd name="connsiteX5" fmla="*/ 1276709 w 1319841"/>
              <a:gd name="connsiteY5" fmla="*/ 345759 h 1199774"/>
              <a:gd name="connsiteX6" fmla="*/ 1319841 w 1319841"/>
              <a:gd name="connsiteY6" fmla="*/ 501035 h 1199774"/>
              <a:gd name="connsiteX7" fmla="*/ 1164566 w 1319841"/>
              <a:gd name="connsiteY7" fmla="*/ 544167 h 1199774"/>
              <a:gd name="connsiteX8" fmla="*/ 474453 w 1319841"/>
              <a:gd name="connsiteY8" fmla="*/ 1070378 h 1199774"/>
              <a:gd name="connsiteX9" fmla="*/ 207034 w 1319841"/>
              <a:gd name="connsiteY9" fmla="*/ 1199774 h 1199774"/>
              <a:gd name="connsiteX10" fmla="*/ 103517 w 1319841"/>
              <a:gd name="connsiteY10" fmla="*/ 1104884 h 1199774"/>
              <a:gd name="connsiteX11" fmla="*/ 0 w 1319841"/>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32653 w 1448977"/>
              <a:gd name="connsiteY10" fmla="*/ 1104884 h 1199774"/>
              <a:gd name="connsiteX11" fmla="*/ 129136 w 1448977"/>
              <a:gd name="connsiteY11" fmla="*/ 940982 h 1199774"/>
              <a:gd name="connsiteX0" fmla="*/ 129136 w 1448977"/>
              <a:gd name="connsiteY0" fmla="*/ 940982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129136 w 1448977"/>
              <a:gd name="connsiteY11" fmla="*/ 940982 h 1199774"/>
              <a:gd name="connsiteX0" fmla="*/ 41178 w 1448977"/>
              <a:gd name="connsiteY0" fmla="*/ 899028 h 1199774"/>
              <a:gd name="connsiteX1" fmla="*/ 0 w 1448977"/>
              <a:gd name="connsiteY1" fmla="*/ 652128 h 1199774"/>
              <a:gd name="connsiteX2" fmla="*/ 306718 w 1448977"/>
              <a:gd name="connsiteY2" fmla="*/ 656485 h 1199774"/>
              <a:gd name="connsiteX3" fmla="*/ 452147 w 1448977"/>
              <a:gd name="connsiteY3" fmla="*/ 177327 h 1199774"/>
              <a:gd name="connsiteX4" fmla="*/ 1089361 w 1448977"/>
              <a:gd name="connsiteY4" fmla="*/ 0 h 1199774"/>
              <a:gd name="connsiteX5" fmla="*/ 1405845 w 1448977"/>
              <a:gd name="connsiteY5" fmla="*/ 345759 h 1199774"/>
              <a:gd name="connsiteX6" fmla="*/ 1448977 w 1448977"/>
              <a:gd name="connsiteY6" fmla="*/ 501035 h 1199774"/>
              <a:gd name="connsiteX7" fmla="*/ 1293702 w 1448977"/>
              <a:gd name="connsiteY7" fmla="*/ 544167 h 1199774"/>
              <a:gd name="connsiteX8" fmla="*/ 603589 w 1448977"/>
              <a:gd name="connsiteY8" fmla="*/ 1070378 h 1199774"/>
              <a:gd name="connsiteX9" fmla="*/ 336170 w 1448977"/>
              <a:gd name="connsiteY9" fmla="*/ 1199774 h 1199774"/>
              <a:gd name="connsiteX10" fmla="*/ 216145 w 1448977"/>
              <a:gd name="connsiteY10" fmla="*/ 1130456 h 1199774"/>
              <a:gd name="connsiteX11" fmla="*/ 41178 w 1448977"/>
              <a:gd name="connsiteY11" fmla="*/ 899028 h 1199774"/>
              <a:gd name="connsiteX0" fmla="*/ 85437 w 1493236"/>
              <a:gd name="connsiteY0" fmla="*/ 899028 h 1199774"/>
              <a:gd name="connsiteX1" fmla="*/ 0 w 1493236"/>
              <a:gd name="connsiteY1" fmla="*/ 655815 h 1199774"/>
              <a:gd name="connsiteX2" fmla="*/ 350977 w 1493236"/>
              <a:gd name="connsiteY2" fmla="*/ 656485 h 1199774"/>
              <a:gd name="connsiteX3" fmla="*/ 496406 w 1493236"/>
              <a:gd name="connsiteY3" fmla="*/ 177327 h 1199774"/>
              <a:gd name="connsiteX4" fmla="*/ 1133620 w 1493236"/>
              <a:gd name="connsiteY4" fmla="*/ 0 h 1199774"/>
              <a:gd name="connsiteX5" fmla="*/ 1450104 w 1493236"/>
              <a:gd name="connsiteY5" fmla="*/ 345759 h 1199774"/>
              <a:gd name="connsiteX6" fmla="*/ 1493236 w 1493236"/>
              <a:gd name="connsiteY6" fmla="*/ 501035 h 1199774"/>
              <a:gd name="connsiteX7" fmla="*/ 1337961 w 1493236"/>
              <a:gd name="connsiteY7" fmla="*/ 544167 h 1199774"/>
              <a:gd name="connsiteX8" fmla="*/ 647848 w 1493236"/>
              <a:gd name="connsiteY8" fmla="*/ 1070378 h 1199774"/>
              <a:gd name="connsiteX9" fmla="*/ 380429 w 1493236"/>
              <a:gd name="connsiteY9" fmla="*/ 1199774 h 1199774"/>
              <a:gd name="connsiteX10" fmla="*/ 260404 w 1493236"/>
              <a:gd name="connsiteY10" fmla="*/ 1130456 h 1199774"/>
              <a:gd name="connsiteX11" fmla="*/ 85437 w 1493236"/>
              <a:gd name="connsiteY11" fmla="*/ 899028 h 119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3236" h="1199774">
                <a:moveTo>
                  <a:pt x="85437" y="899028"/>
                </a:moveTo>
                <a:lnTo>
                  <a:pt x="0" y="655815"/>
                </a:lnTo>
                <a:lnTo>
                  <a:pt x="350977" y="656485"/>
                </a:lnTo>
                <a:cubicBezTo>
                  <a:pt x="353272" y="469057"/>
                  <a:pt x="447930" y="337046"/>
                  <a:pt x="496406" y="177327"/>
                </a:cubicBezTo>
                <a:cubicBezTo>
                  <a:pt x="592980" y="57137"/>
                  <a:pt x="993142" y="27347"/>
                  <a:pt x="1133620" y="0"/>
                </a:cubicBezTo>
                <a:cubicBezTo>
                  <a:pt x="1255624" y="65018"/>
                  <a:pt x="1387089" y="294580"/>
                  <a:pt x="1450104" y="345759"/>
                </a:cubicBezTo>
                <a:lnTo>
                  <a:pt x="1493236" y="501035"/>
                </a:lnTo>
                <a:lnTo>
                  <a:pt x="1337961" y="544167"/>
                </a:lnTo>
                <a:lnTo>
                  <a:pt x="647848" y="1070378"/>
                </a:lnTo>
                <a:lnTo>
                  <a:pt x="380429" y="1199774"/>
                </a:lnTo>
                <a:lnTo>
                  <a:pt x="260404" y="1130456"/>
                </a:lnTo>
                <a:lnTo>
                  <a:pt x="85437" y="899028"/>
                </a:lnTo>
                <a:close/>
              </a:path>
            </a:pathLst>
          </a:custGeom>
          <a:solidFill>
            <a:srgbClr val="C39BE1">
              <a:alpha val="70000"/>
            </a:srgbClr>
          </a:solidFill>
          <a:ln>
            <a:solidFill>
              <a:srgbClr val="7030A0">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58" name="Полилиния 404">
            <a:extLst>
              <a:ext uri="{FF2B5EF4-FFF2-40B4-BE49-F238E27FC236}">
                <a16:creationId xmlns:a16="http://schemas.microsoft.com/office/drawing/2014/main" id="{27AB8FEA-85B0-BD76-538C-3E6C1DE0C753}"/>
              </a:ext>
            </a:extLst>
          </p:cNvPr>
          <p:cNvSpPr/>
          <p:nvPr/>
        </p:nvSpPr>
        <p:spPr>
          <a:xfrm>
            <a:off x="6733697" y="7831257"/>
            <a:ext cx="4185708" cy="3677468"/>
          </a:xfrm>
          <a:custGeom>
            <a:avLst/>
            <a:gdLst>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01993 w 3390181"/>
              <a:gd name="connsiteY8" fmla="*/ 750498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55344 w 3390181"/>
              <a:gd name="connsiteY9" fmla="*/ 879894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0234 w 3390181"/>
              <a:gd name="connsiteY10" fmla="*/ 1216324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2950234 w 3390181"/>
              <a:gd name="connsiteY11" fmla="*/ 1414732 h 2967486"/>
              <a:gd name="connsiteX12" fmla="*/ 2907102 w 3390181"/>
              <a:gd name="connsiteY12" fmla="*/ 1440611 h 2967486"/>
              <a:gd name="connsiteX13" fmla="*/ 2932981 w 3390181"/>
              <a:gd name="connsiteY13" fmla="*/ 1561381 h 2967486"/>
              <a:gd name="connsiteX14" fmla="*/ 2941608 w 3390181"/>
              <a:gd name="connsiteY14" fmla="*/ 1785668 h 2967486"/>
              <a:gd name="connsiteX15" fmla="*/ 2881223 w 3390181"/>
              <a:gd name="connsiteY15" fmla="*/ 2061713 h 2967486"/>
              <a:gd name="connsiteX16" fmla="*/ 2794959 w 3390181"/>
              <a:gd name="connsiteY16" fmla="*/ 2113471 h 2967486"/>
              <a:gd name="connsiteX17" fmla="*/ 2863970 w 3390181"/>
              <a:gd name="connsiteY17" fmla="*/ 2199735 h 2967486"/>
              <a:gd name="connsiteX18" fmla="*/ 2803585 w 3390181"/>
              <a:gd name="connsiteY18" fmla="*/ 2216988 h 2967486"/>
              <a:gd name="connsiteX19" fmla="*/ 2743200 w 3390181"/>
              <a:gd name="connsiteY19" fmla="*/ 2286000 h 2967486"/>
              <a:gd name="connsiteX20" fmla="*/ 3191774 w 3390181"/>
              <a:gd name="connsiteY20" fmla="*/ 2648309 h 2967486"/>
              <a:gd name="connsiteX21" fmla="*/ 3105510 w 3390181"/>
              <a:gd name="connsiteY21" fmla="*/ 2760452 h 2967486"/>
              <a:gd name="connsiteX22" fmla="*/ 3390181 w 3390181"/>
              <a:gd name="connsiteY22" fmla="*/ 2941607 h 2967486"/>
              <a:gd name="connsiteX23" fmla="*/ 3347049 w 3390181"/>
              <a:gd name="connsiteY23" fmla="*/ 2941607 h 2967486"/>
              <a:gd name="connsiteX24" fmla="*/ 3329796 w 3390181"/>
              <a:gd name="connsiteY24" fmla="*/ 2967486 h 2967486"/>
              <a:gd name="connsiteX25" fmla="*/ 2993366 w 3390181"/>
              <a:gd name="connsiteY25" fmla="*/ 2958860 h 2967486"/>
              <a:gd name="connsiteX26" fmla="*/ 2941608 w 3390181"/>
              <a:gd name="connsiteY26" fmla="*/ 2915728 h 2967486"/>
              <a:gd name="connsiteX27" fmla="*/ 2751827 w 3390181"/>
              <a:gd name="connsiteY27" fmla="*/ 2881222 h 2967486"/>
              <a:gd name="connsiteX28" fmla="*/ 2303253 w 3390181"/>
              <a:gd name="connsiteY28" fmla="*/ 2665562 h 2967486"/>
              <a:gd name="connsiteX29" fmla="*/ 2078966 w 3390181"/>
              <a:gd name="connsiteY29" fmla="*/ 2475781 h 2967486"/>
              <a:gd name="connsiteX30" fmla="*/ 1958196 w 3390181"/>
              <a:gd name="connsiteY30" fmla="*/ 2268747 h 2967486"/>
              <a:gd name="connsiteX31" fmla="*/ 1923691 w 3390181"/>
              <a:gd name="connsiteY31" fmla="*/ 2113471 h 2967486"/>
              <a:gd name="connsiteX32" fmla="*/ 1863306 w 3390181"/>
              <a:gd name="connsiteY32" fmla="*/ 2053086 h 2967486"/>
              <a:gd name="connsiteX33" fmla="*/ 1621766 w 3390181"/>
              <a:gd name="connsiteY33" fmla="*/ 1906437 h 2967486"/>
              <a:gd name="connsiteX34" fmla="*/ 1414732 w 3390181"/>
              <a:gd name="connsiteY34" fmla="*/ 1699403 h 2967486"/>
              <a:gd name="connsiteX35" fmla="*/ 1164566 w 3390181"/>
              <a:gd name="connsiteY35" fmla="*/ 1518249 h 2967486"/>
              <a:gd name="connsiteX36" fmla="*/ 690113 w 3390181"/>
              <a:gd name="connsiteY36" fmla="*/ 1112807 h 2967486"/>
              <a:gd name="connsiteX37" fmla="*/ 388189 w 3390181"/>
              <a:gd name="connsiteY37" fmla="*/ 888520 h 2967486"/>
              <a:gd name="connsiteX38" fmla="*/ 0 w 3390181"/>
              <a:gd name="connsiteY38"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32981 w 3390181"/>
              <a:gd name="connsiteY14" fmla="*/ 1561381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41608 w 3390181"/>
              <a:gd name="connsiteY15" fmla="*/ 1785668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881223 w 3390181"/>
              <a:gd name="connsiteY16" fmla="*/ 2061713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794959 w 3390181"/>
              <a:gd name="connsiteY17" fmla="*/ 2113471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63970 w 3390181"/>
              <a:gd name="connsiteY18" fmla="*/ 2199735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3585 w 3390181"/>
              <a:gd name="connsiteY19" fmla="*/ 2216988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191774 w 3390181"/>
              <a:gd name="connsiteY21" fmla="*/ 2648309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52328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114136 w 3390181"/>
              <a:gd name="connsiteY7" fmla="*/ 750498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20390 w 3390181"/>
              <a:gd name="connsiteY7" fmla="*/ 726929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88189 w 3390181"/>
              <a:gd name="connsiteY38" fmla="*/ 88852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37564 w 3390181"/>
              <a:gd name="connsiteY38" fmla="*/ 900500 h 2967486"/>
              <a:gd name="connsiteX39" fmla="*/ 0 w 3390181"/>
              <a:gd name="connsiteY39" fmla="*/ 698739 h 2967486"/>
              <a:gd name="connsiteX0" fmla="*/ 0 w 3390181"/>
              <a:gd name="connsiteY0" fmla="*/ 698739 h 2967486"/>
              <a:gd name="connsiteX1" fmla="*/ 241540 w 3390181"/>
              <a:gd name="connsiteY1" fmla="*/ 577969 h 2967486"/>
              <a:gd name="connsiteX2" fmla="*/ 931653 w 3390181"/>
              <a:gd name="connsiteY2" fmla="*/ 51758 h 2967486"/>
              <a:gd name="connsiteX3" fmla="*/ 1086928 w 3390181"/>
              <a:gd name="connsiteY3" fmla="*/ 0 h 2967486"/>
              <a:gd name="connsiteX4" fmla="*/ 1121434 w 3390181"/>
              <a:gd name="connsiteY4" fmla="*/ 112143 h 2967486"/>
              <a:gd name="connsiteX5" fmla="*/ 1199072 w 3390181"/>
              <a:gd name="connsiteY5" fmla="*/ 301924 h 2967486"/>
              <a:gd name="connsiteX6" fmla="*/ 1216325 w 3390181"/>
              <a:gd name="connsiteY6" fmla="*/ 405441 h 2967486"/>
              <a:gd name="connsiteX7" fmla="*/ 3007191 w 3390181"/>
              <a:gd name="connsiteY7" fmla="*/ 697333 h 2967486"/>
              <a:gd name="connsiteX8" fmla="*/ 3024336 w 3390181"/>
              <a:gd name="connsiteY8" fmla="*/ 762622 h 2967486"/>
              <a:gd name="connsiteX9" fmla="*/ 2880320 w 3390181"/>
              <a:gd name="connsiteY9" fmla="*/ 906638 h 2967486"/>
              <a:gd name="connsiteX10" fmla="*/ 2952328 w 3390181"/>
              <a:gd name="connsiteY10" fmla="*/ 1194670 h 2967486"/>
              <a:gd name="connsiteX11" fmla="*/ 3024336 w 3390181"/>
              <a:gd name="connsiteY11" fmla="*/ 1410694 h 2967486"/>
              <a:gd name="connsiteX12" fmla="*/ 2950234 w 3390181"/>
              <a:gd name="connsiteY12" fmla="*/ 1414732 h 2967486"/>
              <a:gd name="connsiteX13" fmla="*/ 2907102 w 3390181"/>
              <a:gd name="connsiteY13" fmla="*/ 1440611 h 2967486"/>
              <a:gd name="connsiteX14" fmla="*/ 2985987 w 3390181"/>
              <a:gd name="connsiteY14" fmla="*/ 1554710 h 2967486"/>
              <a:gd name="connsiteX15" fmla="*/ 2952328 w 3390181"/>
              <a:gd name="connsiteY15" fmla="*/ 1770734 h 2967486"/>
              <a:gd name="connsiteX16" fmla="*/ 2952328 w 3390181"/>
              <a:gd name="connsiteY16" fmla="*/ 2058766 h 2967486"/>
              <a:gd name="connsiteX17" fmla="*/ 2808312 w 3390181"/>
              <a:gd name="connsiteY17" fmla="*/ 2130774 h 2967486"/>
              <a:gd name="connsiteX18" fmla="*/ 2880320 w 3390181"/>
              <a:gd name="connsiteY18" fmla="*/ 2202782 h 2967486"/>
              <a:gd name="connsiteX19" fmla="*/ 2808312 w 3390181"/>
              <a:gd name="connsiteY19" fmla="*/ 2274790 h 2967486"/>
              <a:gd name="connsiteX20" fmla="*/ 2743200 w 3390181"/>
              <a:gd name="connsiteY20" fmla="*/ 2286000 h 2967486"/>
              <a:gd name="connsiteX21" fmla="*/ 3240360 w 3390181"/>
              <a:gd name="connsiteY21" fmla="*/ 2634830 h 2967486"/>
              <a:gd name="connsiteX22" fmla="*/ 3105510 w 3390181"/>
              <a:gd name="connsiteY22" fmla="*/ 2760452 h 2967486"/>
              <a:gd name="connsiteX23" fmla="*/ 3390181 w 3390181"/>
              <a:gd name="connsiteY23" fmla="*/ 2941607 h 2967486"/>
              <a:gd name="connsiteX24" fmla="*/ 3347049 w 3390181"/>
              <a:gd name="connsiteY24" fmla="*/ 2941607 h 2967486"/>
              <a:gd name="connsiteX25" fmla="*/ 3329796 w 3390181"/>
              <a:gd name="connsiteY25" fmla="*/ 2967486 h 2967486"/>
              <a:gd name="connsiteX26" fmla="*/ 2993366 w 3390181"/>
              <a:gd name="connsiteY26" fmla="*/ 2958860 h 2967486"/>
              <a:gd name="connsiteX27" fmla="*/ 2941608 w 3390181"/>
              <a:gd name="connsiteY27" fmla="*/ 2915728 h 2967486"/>
              <a:gd name="connsiteX28" fmla="*/ 2751827 w 3390181"/>
              <a:gd name="connsiteY28" fmla="*/ 2881222 h 2967486"/>
              <a:gd name="connsiteX29" fmla="*/ 2303253 w 3390181"/>
              <a:gd name="connsiteY29" fmla="*/ 2665562 h 2967486"/>
              <a:gd name="connsiteX30" fmla="*/ 2078966 w 3390181"/>
              <a:gd name="connsiteY30" fmla="*/ 2475781 h 2967486"/>
              <a:gd name="connsiteX31" fmla="*/ 1958196 w 3390181"/>
              <a:gd name="connsiteY31" fmla="*/ 2268747 h 2967486"/>
              <a:gd name="connsiteX32" fmla="*/ 1923691 w 3390181"/>
              <a:gd name="connsiteY32" fmla="*/ 2113471 h 2967486"/>
              <a:gd name="connsiteX33" fmla="*/ 1863306 w 3390181"/>
              <a:gd name="connsiteY33" fmla="*/ 2053086 h 2967486"/>
              <a:gd name="connsiteX34" fmla="*/ 1621766 w 3390181"/>
              <a:gd name="connsiteY34" fmla="*/ 1906437 h 2967486"/>
              <a:gd name="connsiteX35" fmla="*/ 1414732 w 3390181"/>
              <a:gd name="connsiteY35" fmla="*/ 1699403 h 2967486"/>
              <a:gd name="connsiteX36" fmla="*/ 1164566 w 3390181"/>
              <a:gd name="connsiteY36" fmla="*/ 1518249 h 2967486"/>
              <a:gd name="connsiteX37" fmla="*/ 690113 w 3390181"/>
              <a:gd name="connsiteY37" fmla="*/ 1112807 h 2967486"/>
              <a:gd name="connsiteX38" fmla="*/ 310904 w 3390181"/>
              <a:gd name="connsiteY38" fmla="*/ 900142 h 2967486"/>
              <a:gd name="connsiteX39" fmla="*/ 0 w 3390181"/>
              <a:gd name="connsiteY39" fmla="*/ 698739 h 2967486"/>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21434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07191 w 3390181"/>
              <a:gd name="connsiteY7" fmla="*/ 684617 h 2954770"/>
              <a:gd name="connsiteX8" fmla="*/ 3024336 w 3390181"/>
              <a:gd name="connsiteY8" fmla="*/ 749906 h 2954770"/>
              <a:gd name="connsiteX9" fmla="*/ 2880320 w 3390181"/>
              <a:gd name="connsiteY9" fmla="*/ 893922 h 2954770"/>
              <a:gd name="connsiteX10" fmla="*/ 2952328 w 3390181"/>
              <a:gd name="connsiteY10" fmla="*/ 1181954 h 2954770"/>
              <a:gd name="connsiteX11" fmla="*/ 3024336 w 3390181"/>
              <a:gd name="connsiteY11" fmla="*/ 1397978 h 2954770"/>
              <a:gd name="connsiteX12" fmla="*/ 2950234 w 3390181"/>
              <a:gd name="connsiteY12" fmla="*/ 1402016 h 2954770"/>
              <a:gd name="connsiteX13" fmla="*/ 2907102 w 3390181"/>
              <a:gd name="connsiteY13" fmla="*/ 1427895 h 2954770"/>
              <a:gd name="connsiteX14" fmla="*/ 2985987 w 3390181"/>
              <a:gd name="connsiteY14" fmla="*/ 1541994 h 2954770"/>
              <a:gd name="connsiteX15" fmla="*/ 2952328 w 3390181"/>
              <a:gd name="connsiteY15" fmla="*/ 1758018 h 2954770"/>
              <a:gd name="connsiteX16" fmla="*/ 2952328 w 3390181"/>
              <a:gd name="connsiteY16" fmla="*/ 2046050 h 2954770"/>
              <a:gd name="connsiteX17" fmla="*/ 2808312 w 3390181"/>
              <a:gd name="connsiteY17" fmla="*/ 2118058 h 2954770"/>
              <a:gd name="connsiteX18" fmla="*/ 2880320 w 3390181"/>
              <a:gd name="connsiteY18" fmla="*/ 2190066 h 2954770"/>
              <a:gd name="connsiteX19" fmla="*/ 2808312 w 3390181"/>
              <a:gd name="connsiteY19" fmla="*/ 2262074 h 2954770"/>
              <a:gd name="connsiteX20" fmla="*/ 2743200 w 3390181"/>
              <a:gd name="connsiteY20" fmla="*/ 2273284 h 2954770"/>
              <a:gd name="connsiteX21" fmla="*/ 3240360 w 3390181"/>
              <a:gd name="connsiteY21" fmla="*/ 2622114 h 2954770"/>
              <a:gd name="connsiteX22" fmla="*/ 3105510 w 3390181"/>
              <a:gd name="connsiteY22" fmla="*/ 2747736 h 2954770"/>
              <a:gd name="connsiteX23" fmla="*/ 3390181 w 3390181"/>
              <a:gd name="connsiteY23" fmla="*/ 2928891 h 2954770"/>
              <a:gd name="connsiteX24" fmla="*/ 3347049 w 3390181"/>
              <a:gd name="connsiteY24" fmla="*/ 2928891 h 2954770"/>
              <a:gd name="connsiteX25" fmla="*/ 3329796 w 3390181"/>
              <a:gd name="connsiteY25" fmla="*/ 2954770 h 2954770"/>
              <a:gd name="connsiteX26" fmla="*/ 2993366 w 3390181"/>
              <a:gd name="connsiteY26" fmla="*/ 2946144 h 2954770"/>
              <a:gd name="connsiteX27" fmla="*/ 2941608 w 3390181"/>
              <a:gd name="connsiteY27" fmla="*/ 2903012 h 2954770"/>
              <a:gd name="connsiteX28" fmla="*/ 2751827 w 3390181"/>
              <a:gd name="connsiteY28" fmla="*/ 2868506 h 2954770"/>
              <a:gd name="connsiteX29" fmla="*/ 2303253 w 3390181"/>
              <a:gd name="connsiteY29" fmla="*/ 2652846 h 2954770"/>
              <a:gd name="connsiteX30" fmla="*/ 2078966 w 3390181"/>
              <a:gd name="connsiteY30" fmla="*/ 2463065 h 2954770"/>
              <a:gd name="connsiteX31" fmla="*/ 1958196 w 3390181"/>
              <a:gd name="connsiteY31" fmla="*/ 2256031 h 2954770"/>
              <a:gd name="connsiteX32" fmla="*/ 1923691 w 3390181"/>
              <a:gd name="connsiteY32" fmla="*/ 2100755 h 2954770"/>
              <a:gd name="connsiteX33" fmla="*/ 1863306 w 3390181"/>
              <a:gd name="connsiteY33" fmla="*/ 2040370 h 2954770"/>
              <a:gd name="connsiteX34" fmla="*/ 1621766 w 3390181"/>
              <a:gd name="connsiteY34" fmla="*/ 1893721 h 2954770"/>
              <a:gd name="connsiteX35" fmla="*/ 1414732 w 3390181"/>
              <a:gd name="connsiteY35" fmla="*/ 1686687 h 2954770"/>
              <a:gd name="connsiteX36" fmla="*/ 1164566 w 3390181"/>
              <a:gd name="connsiteY36" fmla="*/ 1505533 h 2954770"/>
              <a:gd name="connsiteX37" fmla="*/ 690113 w 3390181"/>
              <a:gd name="connsiteY37" fmla="*/ 1100091 h 2954770"/>
              <a:gd name="connsiteX38" fmla="*/ 310904 w 3390181"/>
              <a:gd name="connsiteY38" fmla="*/ 887426 h 2954770"/>
              <a:gd name="connsiteX39" fmla="*/ 0 w 3390181"/>
              <a:gd name="connsiteY39"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6325 w 3390181"/>
              <a:gd name="connsiteY6" fmla="*/ 392725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 name="connsiteX0" fmla="*/ 0 w 3390181"/>
              <a:gd name="connsiteY0" fmla="*/ 686023 h 2954770"/>
              <a:gd name="connsiteX1" fmla="*/ 241540 w 3390181"/>
              <a:gd name="connsiteY1" fmla="*/ 565253 h 2954770"/>
              <a:gd name="connsiteX2" fmla="*/ 931653 w 3390181"/>
              <a:gd name="connsiteY2" fmla="*/ 39042 h 2954770"/>
              <a:gd name="connsiteX3" fmla="*/ 1117908 w 3390181"/>
              <a:gd name="connsiteY3" fmla="*/ 0 h 2954770"/>
              <a:gd name="connsiteX4" fmla="*/ 1148436 w 3390181"/>
              <a:gd name="connsiteY4" fmla="*/ 99427 h 2954770"/>
              <a:gd name="connsiteX5" fmla="*/ 1199072 w 3390181"/>
              <a:gd name="connsiteY5" fmla="*/ 289208 h 2954770"/>
              <a:gd name="connsiteX6" fmla="*/ 1215521 w 3390181"/>
              <a:gd name="connsiteY6" fmla="*/ 413254 h 2954770"/>
              <a:gd name="connsiteX7" fmla="*/ 3024336 w 3390181"/>
              <a:gd name="connsiteY7" fmla="*/ 749906 h 2954770"/>
              <a:gd name="connsiteX8" fmla="*/ 2880320 w 3390181"/>
              <a:gd name="connsiteY8" fmla="*/ 893922 h 2954770"/>
              <a:gd name="connsiteX9" fmla="*/ 2952328 w 3390181"/>
              <a:gd name="connsiteY9" fmla="*/ 1181954 h 2954770"/>
              <a:gd name="connsiteX10" fmla="*/ 3024336 w 3390181"/>
              <a:gd name="connsiteY10" fmla="*/ 1397978 h 2954770"/>
              <a:gd name="connsiteX11" fmla="*/ 2950234 w 3390181"/>
              <a:gd name="connsiteY11" fmla="*/ 1402016 h 2954770"/>
              <a:gd name="connsiteX12" fmla="*/ 2907102 w 3390181"/>
              <a:gd name="connsiteY12" fmla="*/ 1427895 h 2954770"/>
              <a:gd name="connsiteX13" fmla="*/ 2985987 w 3390181"/>
              <a:gd name="connsiteY13" fmla="*/ 1541994 h 2954770"/>
              <a:gd name="connsiteX14" fmla="*/ 2952328 w 3390181"/>
              <a:gd name="connsiteY14" fmla="*/ 1758018 h 2954770"/>
              <a:gd name="connsiteX15" fmla="*/ 2952328 w 3390181"/>
              <a:gd name="connsiteY15" fmla="*/ 2046050 h 2954770"/>
              <a:gd name="connsiteX16" fmla="*/ 2808312 w 3390181"/>
              <a:gd name="connsiteY16" fmla="*/ 2118058 h 2954770"/>
              <a:gd name="connsiteX17" fmla="*/ 2880320 w 3390181"/>
              <a:gd name="connsiteY17" fmla="*/ 2190066 h 2954770"/>
              <a:gd name="connsiteX18" fmla="*/ 2808312 w 3390181"/>
              <a:gd name="connsiteY18" fmla="*/ 2262074 h 2954770"/>
              <a:gd name="connsiteX19" fmla="*/ 2743200 w 3390181"/>
              <a:gd name="connsiteY19" fmla="*/ 2273284 h 2954770"/>
              <a:gd name="connsiteX20" fmla="*/ 3240360 w 3390181"/>
              <a:gd name="connsiteY20" fmla="*/ 2622114 h 2954770"/>
              <a:gd name="connsiteX21" fmla="*/ 3105510 w 3390181"/>
              <a:gd name="connsiteY21" fmla="*/ 2747736 h 2954770"/>
              <a:gd name="connsiteX22" fmla="*/ 3390181 w 3390181"/>
              <a:gd name="connsiteY22" fmla="*/ 2928891 h 2954770"/>
              <a:gd name="connsiteX23" fmla="*/ 3347049 w 3390181"/>
              <a:gd name="connsiteY23" fmla="*/ 2928891 h 2954770"/>
              <a:gd name="connsiteX24" fmla="*/ 3329796 w 3390181"/>
              <a:gd name="connsiteY24" fmla="*/ 2954770 h 2954770"/>
              <a:gd name="connsiteX25" fmla="*/ 2993366 w 3390181"/>
              <a:gd name="connsiteY25" fmla="*/ 2946144 h 2954770"/>
              <a:gd name="connsiteX26" fmla="*/ 2941608 w 3390181"/>
              <a:gd name="connsiteY26" fmla="*/ 2903012 h 2954770"/>
              <a:gd name="connsiteX27" fmla="*/ 2751827 w 3390181"/>
              <a:gd name="connsiteY27" fmla="*/ 2868506 h 2954770"/>
              <a:gd name="connsiteX28" fmla="*/ 2303253 w 3390181"/>
              <a:gd name="connsiteY28" fmla="*/ 2652846 h 2954770"/>
              <a:gd name="connsiteX29" fmla="*/ 2078966 w 3390181"/>
              <a:gd name="connsiteY29" fmla="*/ 2463065 h 2954770"/>
              <a:gd name="connsiteX30" fmla="*/ 1958196 w 3390181"/>
              <a:gd name="connsiteY30" fmla="*/ 2256031 h 2954770"/>
              <a:gd name="connsiteX31" fmla="*/ 1923691 w 3390181"/>
              <a:gd name="connsiteY31" fmla="*/ 2100755 h 2954770"/>
              <a:gd name="connsiteX32" fmla="*/ 1863306 w 3390181"/>
              <a:gd name="connsiteY32" fmla="*/ 2040370 h 2954770"/>
              <a:gd name="connsiteX33" fmla="*/ 1621766 w 3390181"/>
              <a:gd name="connsiteY33" fmla="*/ 1893721 h 2954770"/>
              <a:gd name="connsiteX34" fmla="*/ 1414732 w 3390181"/>
              <a:gd name="connsiteY34" fmla="*/ 1686687 h 2954770"/>
              <a:gd name="connsiteX35" fmla="*/ 1164566 w 3390181"/>
              <a:gd name="connsiteY35" fmla="*/ 1505533 h 2954770"/>
              <a:gd name="connsiteX36" fmla="*/ 690113 w 3390181"/>
              <a:gd name="connsiteY36" fmla="*/ 1100091 h 2954770"/>
              <a:gd name="connsiteX37" fmla="*/ 310904 w 3390181"/>
              <a:gd name="connsiteY37" fmla="*/ 887426 h 2954770"/>
              <a:gd name="connsiteX38" fmla="*/ 0 w 3390181"/>
              <a:gd name="connsiteY38" fmla="*/ 686023 h 2954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90181" h="2954770">
                <a:moveTo>
                  <a:pt x="0" y="686023"/>
                </a:moveTo>
                <a:lnTo>
                  <a:pt x="241540" y="565253"/>
                </a:lnTo>
                <a:lnTo>
                  <a:pt x="931653" y="39042"/>
                </a:lnTo>
                <a:lnTo>
                  <a:pt x="1117908" y="0"/>
                </a:lnTo>
                <a:lnTo>
                  <a:pt x="1148436" y="99427"/>
                </a:lnTo>
                <a:lnTo>
                  <a:pt x="1199072" y="289208"/>
                </a:lnTo>
                <a:lnTo>
                  <a:pt x="1215521" y="413254"/>
                </a:lnTo>
                <a:cubicBezTo>
                  <a:pt x="1527447" y="467078"/>
                  <a:pt x="2747004" y="666373"/>
                  <a:pt x="3024336" y="749906"/>
                </a:cubicBezTo>
                <a:cubicBezTo>
                  <a:pt x="3016101" y="798538"/>
                  <a:pt x="2936651" y="854831"/>
                  <a:pt x="2880320" y="893922"/>
                </a:cubicBezTo>
                <a:cubicBezTo>
                  <a:pt x="2962719" y="1023752"/>
                  <a:pt x="2948372" y="1098242"/>
                  <a:pt x="2952328" y="1181954"/>
                </a:cubicBezTo>
                <a:cubicBezTo>
                  <a:pt x="2953401" y="1244635"/>
                  <a:pt x="3023263" y="1335297"/>
                  <a:pt x="3024336" y="1397978"/>
                </a:cubicBezTo>
                <a:lnTo>
                  <a:pt x="2950234" y="1402016"/>
                </a:lnTo>
                <a:lnTo>
                  <a:pt x="2907102" y="1427895"/>
                </a:lnTo>
                <a:lnTo>
                  <a:pt x="2985987" y="1541994"/>
                </a:lnTo>
                <a:lnTo>
                  <a:pt x="2952328" y="1758018"/>
                </a:lnTo>
                <a:cubicBezTo>
                  <a:pt x="2970193" y="1877426"/>
                  <a:pt x="2976030" y="1949057"/>
                  <a:pt x="2952328" y="2046050"/>
                </a:cubicBezTo>
                <a:lnTo>
                  <a:pt x="2808312" y="2118058"/>
                </a:lnTo>
                <a:lnTo>
                  <a:pt x="2880320" y="2190066"/>
                </a:lnTo>
                <a:lnTo>
                  <a:pt x="2808312" y="2262074"/>
                </a:lnTo>
                <a:lnTo>
                  <a:pt x="2743200" y="2273284"/>
                </a:lnTo>
                <a:lnTo>
                  <a:pt x="3240360" y="2622114"/>
                </a:lnTo>
                <a:lnTo>
                  <a:pt x="3105510" y="2747736"/>
                </a:lnTo>
                <a:lnTo>
                  <a:pt x="3390181" y="2928891"/>
                </a:lnTo>
                <a:lnTo>
                  <a:pt x="3347049" y="2928891"/>
                </a:lnTo>
                <a:lnTo>
                  <a:pt x="3329796" y="2954770"/>
                </a:lnTo>
                <a:lnTo>
                  <a:pt x="2993366" y="2946144"/>
                </a:lnTo>
                <a:lnTo>
                  <a:pt x="2941608" y="2903012"/>
                </a:lnTo>
                <a:lnTo>
                  <a:pt x="2751827" y="2868506"/>
                </a:lnTo>
                <a:lnTo>
                  <a:pt x="2303253" y="2652846"/>
                </a:lnTo>
                <a:lnTo>
                  <a:pt x="2078966" y="2463065"/>
                </a:lnTo>
                <a:lnTo>
                  <a:pt x="1958196" y="2256031"/>
                </a:lnTo>
                <a:lnTo>
                  <a:pt x="1923691" y="2100755"/>
                </a:lnTo>
                <a:lnTo>
                  <a:pt x="1863306" y="2040370"/>
                </a:lnTo>
                <a:lnTo>
                  <a:pt x="1621766" y="1893721"/>
                </a:lnTo>
                <a:lnTo>
                  <a:pt x="1414732" y="1686687"/>
                </a:lnTo>
                <a:lnTo>
                  <a:pt x="1164566" y="1505533"/>
                </a:lnTo>
                <a:lnTo>
                  <a:pt x="690113" y="1100091"/>
                </a:lnTo>
                <a:lnTo>
                  <a:pt x="310904" y="887426"/>
                </a:lnTo>
                <a:cubicBezTo>
                  <a:pt x="188077" y="824099"/>
                  <a:pt x="112521" y="753277"/>
                  <a:pt x="0" y="686023"/>
                </a:cubicBezTo>
                <a:close/>
              </a:path>
            </a:pathLst>
          </a:custGeom>
          <a:solidFill>
            <a:srgbClr val="00B050">
              <a:alpha val="65000"/>
            </a:srgbClr>
          </a:solidFill>
          <a:ln>
            <a:solidFill>
              <a:srgbClr val="FFCC29">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59" name="Полилиния 379">
            <a:extLst>
              <a:ext uri="{FF2B5EF4-FFF2-40B4-BE49-F238E27FC236}">
                <a16:creationId xmlns:a16="http://schemas.microsoft.com/office/drawing/2014/main" id="{D0401FC3-0297-447B-D02A-80AFB308A03F}"/>
              </a:ext>
            </a:extLst>
          </p:cNvPr>
          <p:cNvSpPr/>
          <p:nvPr/>
        </p:nvSpPr>
        <p:spPr>
          <a:xfrm>
            <a:off x="4511069" y="2968337"/>
            <a:ext cx="4879239" cy="5032806"/>
          </a:xfrm>
          <a:custGeom>
            <a:avLst/>
            <a:gdLst>
              <a:gd name="connsiteX0" fmla="*/ 0 w 3968151"/>
              <a:gd name="connsiteY0" fmla="*/ 707366 h 4442604"/>
              <a:gd name="connsiteX1" fmla="*/ 284672 w 3968151"/>
              <a:gd name="connsiteY1" fmla="*/ 569344 h 4442604"/>
              <a:gd name="connsiteX2" fmla="*/ 543464 w 3968151"/>
              <a:gd name="connsiteY2" fmla="*/ 552091 h 4442604"/>
              <a:gd name="connsiteX3" fmla="*/ 854015 w 3968151"/>
              <a:gd name="connsiteY3" fmla="*/ 483079 h 4442604"/>
              <a:gd name="connsiteX4" fmla="*/ 1207698 w 3968151"/>
              <a:gd name="connsiteY4" fmla="*/ 362310 h 4442604"/>
              <a:gd name="connsiteX5" fmla="*/ 1630393 w 3968151"/>
              <a:gd name="connsiteY5" fmla="*/ 189781 h 4442604"/>
              <a:gd name="connsiteX6" fmla="*/ 2044461 w 3968151"/>
              <a:gd name="connsiteY6" fmla="*/ 0 h 4442604"/>
              <a:gd name="connsiteX7" fmla="*/ 2096219 w 3968151"/>
              <a:gd name="connsiteY7" fmla="*/ 103517 h 4442604"/>
              <a:gd name="connsiteX8" fmla="*/ 2027208 w 3968151"/>
              <a:gd name="connsiteY8" fmla="*/ 163902 h 4442604"/>
              <a:gd name="connsiteX9" fmla="*/ 2113472 w 3968151"/>
              <a:gd name="connsiteY9" fmla="*/ 319178 h 4442604"/>
              <a:gd name="connsiteX10" fmla="*/ 2225615 w 3968151"/>
              <a:gd name="connsiteY10" fmla="*/ 345057 h 4442604"/>
              <a:gd name="connsiteX11" fmla="*/ 2242868 w 3968151"/>
              <a:gd name="connsiteY11" fmla="*/ 405442 h 4442604"/>
              <a:gd name="connsiteX12" fmla="*/ 2467155 w 3968151"/>
              <a:gd name="connsiteY12" fmla="*/ 345057 h 4442604"/>
              <a:gd name="connsiteX13" fmla="*/ 2562046 w 3968151"/>
              <a:gd name="connsiteY13" fmla="*/ 534838 h 4442604"/>
              <a:gd name="connsiteX14" fmla="*/ 2605178 w 3968151"/>
              <a:gd name="connsiteY14" fmla="*/ 586596 h 4442604"/>
              <a:gd name="connsiteX15" fmla="*/ 2605178 w 3968151"/>
              <a:gd name="connsiteY15" fmla="*/ 655608 h 4442604"/>
              <a:gd name="connsiteX16" fmla="*/ 2562046 w 3968151"/>
              <a:gd name="connsiteY16" fmla="*/ 715993 h 4442604"/>
              <a:gd name="connsiteX17" fmla="*/ 2631057 w 3968151"/>
              <a:gd name="connsiteY17" fmla="*/ 854015 h 4442604"/>
              <a:gd name="connsiteX18" fmla="*/ 2786332 w 3968151"/>
              <a:gd name="connsiteY18" fmla="*/ 836762 h 4442604"/>
              <a:gd name="connsiteX19" fmla="*/ 2803585 w 3968151"/>
              <a:gd name="connsiteY19" fmla="*/ 923027 h 4442604"/>
              <a:gd name="connsiteX20" fmla="*/ 2717321 w 3968151"/>
              <a:gd name="connsiteY20" fmla="*/ 923027 h 4442604"/>
              <a:gd name="connsiteX21" fmla="*/ 2700068 w 3968151"/>
              <a:gd name="connsiteY21" fmla="*/ 983412 h 4442604"/>
              <a:gd name="connsiteX22" fmla="*/ 2777706 w 3968151"/>
              <a:gd name="connsiteY22" fmla="*/ 1017917 h 4442604"/>
              <a:gd name="connsiteX23" fmla="*/ 2855344 w 3968151"/>
              <a:gd name="connsiteY23" fmla="*/ 1000664 h 4442604"/>
              <a:gd name="connsiteX24" fmla="*/ 3122763 w 3968151"/>
              <a:gd name="connsiteY24" fmla="*/ 1086928 h 4442604"/>
              <a:gd name="connsiteX25" fmla="*/ 3347049 w 3968151"/>
              <a:gd name="connsiteY25" fmla="*/ 1078302 h 4442604"/>
              <a:gd name="connsiteX26" fmla="*/ 3545457 w 3968151"/>
              <a:gd name="connsiteY26" fmla="*/ 1112808 h 4442604"/>
              <a:gd name="connsiteX27" fmla="*/ 3605842 w 3968151"/>
              <a:gd name="connsiteY27" fmla="*/ 1095555 h 4442604"/>
              <a:gd name="connsiteX28" fmla="*/ 3657600 w 3968151"/>
              <a:gd name="connsiteY28" fmla="*/ 1130061 h 4442604"/>
              <a:gd name="connsiteX29" fmla="*/ 3700732 w 3968151"/>
              <a:gd name="connsiteY29" fmla="*/ 1388853 h 4442604"/>
              <a:gd name="connsiteX30" fmla="*/ 3821502 w 3968151"/>
              <a:gd name="connsiteY30" fmla="*/ 1406106 h 4442604"/>
              <a:gd name="connsiteX31" fmla="*/ 3786997 w 3968151"/>
              <a:gd name="connsiteY31" fmla="*/ 1561381 h 4442604"/>
              <a:gd name="connsiteX32" fmla="*/ 3856008 w 3968151"/>
              <a:gd name="connsiteY32" fmla="*/ 1682151 h 4442604"/>
              <a:gd name="connsiteX33" fmla="*/ 3795623 w 3968151"/>
              <a:gd name="connsiteY33" fmla="*/ 1725283 h 4442604"/>
              <a:gd name="connsiteX34" fmla="*/ 3890514 w 3968151"/>
              <a:gd name="connsiteY34" fmla="*/ 2018581 h 4442604"/>
              <a:gd name="connsiteX35" fmla="*/ 3881887 w 3968151"/>
              <a:gd name="connsiteY35" fmla="*/ 2303253 h 4442604"/>
              <a:gd name="connsiteX36" fmla="*/ 3838755 w 3968151"/>
              <a:gd name="connsiteY36" fmla="*/ 2389517 h 4442604"/>
              <a:gd name="connsiteX37" fmla="*/ 3968151 w 3968151"/>
              <a:gd name="connsiteY37" fmla="*/ 2976113 h 4442604"/>
              <a:gd name="connsiteX38" fmla="*/ 3666227 w 3968151"/>
              <a:gd name="connsiteY38" fmla="*/ 3114136 h 4442604"/>
              <a:gd name="connsiteX39" fmla="*/ 3554083 w 3968151"/>
              <a:gd name="connsiteY39" fmla="*/ 3416061 h 4442604"/>
              <a:gd name="connsiteX40" fmla="*/ 3079631 w 3968151"/>
              <a:gd name="connsiteY40" fmla="*/ 3519578 h 4442604"/>
              <a:gd name="connsiteX41" fmla="*/ 2700068 w 3968151"/>
              <a:gd name="connsiteY41" fmla="*/ 3571336 h 4442604"/>
              <a:gd name="connsiteX42" fmla="*/ 2579298 w 3968151"/>
              <a:gd name="connsiteY42" fmla="*/ 3441940 h 4442604"/>
              <a:gd name="connsiteX43" fmla="*/ 1923691 w 3968151"/>
              <a:gd name="connsiteY43" fmla="*/ 3631721 h 4442604"/>
              <a:gd name="connsiteX44" fmla="*/ 1794295 w 3968151"/>
              <a:gd name="connsiteY44" fmla="*/ 3907766 h 4442604"/>
              <a:gd name="connsiteX45" fmla="*/ 1777042 w 3968151"/>
              <a:gd name="connsiteY45" fmla="*/ 4235570 h 4442604"/>
              <a:gd name="connsiteX46" fmla="*/ 1846053 w 3968151"/>
              <a:gd name="connsiteY46" fmla="*/ 4330461 h 4442604"/>
              <a:gd name="connsiteX47" fmla="*/ 1595887 w 3968151"/>
              <a:gd name="connsiteY47" fmla="*/ 4442604 h 4442604"/>
              <a:gd name="connsiteX48" fmla="*/ 1449238 w 3968151"/>
              <a:gd name="connsiteY48" fmla="*/ 4123427 h 4442604"/>
              <a:gd name="connsiteX49" fmla="*/ 1397480 w 3968151"/>
              <a:gd name="connsiteY49" fmla="*/ 3994030 h 4442604"/>
              <a:gd name="connsiteX50" fmla="*/ 1457864 w 3968151"/>
              <a:gd name="connsiteY50" fmla="*/ 3657600 h 4442604"/>
              <a:gd name="connsiteX51" fmla="*/ 1509623 w 3968151"/>
              <a:gd name="connsiteY51" fmla="*/ 2717321 h 4442604"/>
              <a:gd name="connsiteX52" fmla="*/ 1552755 w 3968151"/>
              <a:gd name="connsiteY52" fmla="*/ 2648310 h 4442604"/>
              <a:gd name="connsiteX53" fmla="*/ 1475117 w 3968151"/>
              <a:gd name="connsiteY53" fmla="*/ 2053087 h 4442604"/>
              <a:gd name="connsiteX54" fmla="*/ 1173193 w 3968151"/>
              <a:gd name="connsiteY54" fmla="*/ 1690778 h 4442604"/>
              <a:gd name="connsiteX55" fmla="*/ 1035170 w 3968151"/>
              <a:gd name="connsiteY55" fmla="*/ 1535502 h 4442604"/>
              <a:gd name="connsiteX56" fmla="*/ 759125 w 3968151"/>
              <a:gd name="connsiteY56" fmla="*/ 1250830 h 4442604"/>
              <a:gd name="connsiteX57" fmla="*/ 560717 w 3968151"/>
              <a:gd name="connsiteY57" fmla="*/ 1104181 h 4442604"/>
              <a:gd name="connsiteX58" fmla="*/ 267419 w 3968151"/>
              <a:gd name="connsiteY58" fmla="*/ 897147 h 4442604"/>
              <a:gd name="connsiteX59" fmla="*/ 0 w 3968151"/>
              <a:gd name="connsiteY59" fmla="*/ 7073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51169 w 3951901"/>
              <a:gd name="connsiteY58" fmla="*/ 897147 h 4442604"/>
              <a:gd name="connsiteX59" fmla="*/ 0 w 3951901"/>
              <a:gd name="connsiteY59" fmla="*/ 813466 h 4442604"/>
              <a:gd name="connsiteX0" fmla="*/ 0 w 3951901"/>
              <a:gd name="connsiteY0" fmla="*/ 813466 h 4442604"/>
              <a:gd name="connsiteX1" fmla="*/ 268422 w 3951901"/>
              <a:gd name="connsiteY1" fmla="*/ 569344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527214 w 3951901"/>
              <a:gd name="connsiteY2" fmla="*/ 552091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837765 w 3951901"/>
              <a:gd name="connsiteY3" fmla="*/ 483079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97442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191448 w 3951901"/>
              <a:gd name="connsiteY4" fmla="*/ 362310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770747 w 3951901"/>
              <a:gd name="connsiteY31" fmla="*/ 1561381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39758 w 3951901"/>
              <a:gd name="connsiteY32" fmla="*/ 1682151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79373 w 3951901"/>
              <a:gd name="connsiteY33" fmla="*/ 1725283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16424 w 3951901"/>
              <a:gd name="connsiteY31" fmla="*/ 1584176 h 4442604"/>
              <a:gd name="connsiteX32" fmla="*/ 3888432 w 3951901"/>
              <a:gd name="connsiteY32" fmla="*/ 1728192 h 4442604"/>
              <a:gd name="connsiteX33" fmla="*/ 3744416 w 3951901"/>
              <a:gd name="connsiteY33" fmla="*/ 1800200 h 4442604"/>
              <a:gd name="connsiteX34" fmla="*/ 3874264 w 3951901"/>
              <a:gd name="connsiteY34" fmla="*/ 2018581 h 4442604"/>
              <a:gd name="connsiteX35" fmla="*/ 3865637 w 3951901"/>
              <a:gd name="connsiteY35" fmla="*/ 2303253 h 4442604"/>
              <a:gd name="connsiteX36" fmla="*/ 3822505 w 3951901"/>
              <a:gd name="connsiteY36" fmla="*/ 2389517 h 4442604"/>
              <a:gd name="connsiteX37" fmla="*/ 3951901 w 3951901"/>
              <a:gd name="connsiteY37" fmla="*/ 2976113 h 4442604"/>
              <a:gd name="connsiteX38" fmla="*/ 3649977 w 3951901"/>
              <a:gd name="connsiteY38" fmla="*/ 3114136 h 4442604"/>
              <a:gd name="connsiteX39" fmla="*/ 3537833 w 3951901"/>
              <a:gd name="connsiteY39" fmla="*/ 3416061 h 4442604"/>
              <a:gd name="connsiteX40" fmla="*/ 3063381 w 3951901"/>
              <a:gd name="connsiteY40" fmla="*/ 3519578 h 4442604"/>
              <a:gd name="connsiteX41" fmla="*/ 2683818 w 3951901"/>
              <a:gd name="connsiteY41" fmla="*/ 3571336 h 4442604"/>
              <a:gd name="connsiteX42" fmla="*/ 2563048 w 3951901"/>
              <a:gd name="connsiteY42" fmla="*/ 3441940 h 4442604"/>
              <a:gd name="connsiteX43" fmla="*/ 1907441 w 3951901"/>
              <a:gd name="connsiteY43" fmla="*/ 3631721 h 4442604"/>
              <a:gd name="connsiteX44" fmla="*/ 1778045 w 3951901"/>
              <a:gd name="connsiteY44" fmla="*/ 3907766 h 4442604"/>
              <a:gd name="connsiteX45" fmla="*/ 1760792 w 3951901"/>
              <a:gd name="connsiteY45" fmla="*/ 4235570 h 4442604"/>
              <a:gd name="connsiteX46" fmla="*/ 1829803 w 3951901"/>
              <a:gd name="connsiteY46" fmla="*/ 4330461 h 4442604"/>
              <a:gd name="connsiteX47" fmla="*/ 1579637 w 3951901"/>
              <a:gd name="connsiteY47" fmla="*/ 4442604 h 4442604"/>
              <a:gd name="connsiteX48" fmla="*/ 1432988 w 3951901"/>
              <a:gd name="connsiteY48" fmla="*/ 4123427 h 4442604"/>
              <a:gd name="connsiteX49" fmla="*/ 1381230 w 3951901"/>
              <a:gd name="connsiteY49" fmla="*/ 3994030 h 4442604"/>
              <a:gd name="connsiteX50" fmla="*/ 1441614 w 3951901"/>
              <a:gd name="connsiteY50" fmla="*/ 3657600 h 4442604"/>
              <a:gd name="connsiteX51" fmla="*/ 1493373 w 3951901"/>
              <a:gd name="connsiteY51" fmla="*/ 2717321 h 4442604"/>
              <a:gd name="connsiteX52" fmla="*/ 1536505 w 3951901"/>
              <a:gd name="connsiteY52" fmla="*/ 2648310 h 4442604"/>
              <a:gd name="connsiteX53" fmla="*/ 1458867 w 3951901"/>
              <a:gd name="connsiteY53" fmla="*/ 2053087 h 4442604"/>
              <a:gd name="connsiteX54" fmla="*/ 1156943 w 3951901"/>
              <a:gd name="connsiteY54" fmla="*/ 1690778 h 4442604"/>
              <a:gd name="connsiteX55" fmla="*/ 1018920 w 3951901"/>
              <a:gd name="connsiteY55" fmla="*/ 1535502 h 4442604"/>
              <a:gd name="connsiteX56" fmla="*/ 742875 w 3951901"/>
              <a:gd name="connsiteY56" fmla="*/ 1250830 h 4442604"/>
              <a:gd name="connsiteX57" fmla="*/ 544467 w 3951901"/>
              <a:gd name="connsiteY57" fmla="*/ 1104181 h 4442604"/>
              <a:gd name="connsiteX58" fmla="*/ 288032 w 3951901"/>
              <a:gd name="connsiteY58" fmla="*/ 957482 h 4442604"/>
              <a:gd name="connsiteX59" fmla="*/ 0 w 3951901"/>
              <a:gd name="connsiteY59"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09206 w 3951901"/>
              <a:gd name="connsiteY31" fmla="*/ 1490042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42875 w 3951901"/>
              <a:gd name="connsiteY57" fmla="*/ 1250830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44467 w 3951901"/>
              <a:gd name="connsiteY58" fmla="*/ 1104181 h 4442604"/>
              <a:gd name="connsiteX59" fmla="*/ 288032 w 3951901"/>
              <a:gd name="connsiteY59" fmla="*/ 957482 h 4442604"/>
              <a:gd name="connsiteX60" fmla="*/ 0 w 3951901"/>
              <a:gd name="connsiteY60" fmla="*/ 813466 h 4442604"/>
              <a:gd name="connsiteX0" fmla="*/ 0 w 3951901"/>
              <a:gd name="connsiteY0" fmla="*/ 813466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813466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10958 w 3951901"/>
              <a:gd name="connsiteY8" fmla="*/ 163902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079969 w 3951901"/>
              <a:gd name="connsiteY7" fmla="*/ 103517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792088 h 4442604"/>
              <a:gd name="connsiteX1" fmla="*/ 288032 w 3951901"/>
              <a:gd name="connsiteY1" fmla="*/ 669450 h 4442604"/>
              <a:gd name="connsiteX2" fmla="*/ 648072 w 3951901"/>
              <a:gd name="connsiteY2" fmla="*/ 597442 h 4442604"/>
              <a:gd name="connsiteX3" fmla="*/ 936104 w 3951901"/>
              <a:gd name="connsiteY3" fmla="*/ 525434 h 4442604"/>
              <a:gd name="connsiteX4" fmla="*/ 1296144 w 3951901"/>
              <a:gd name="connsiteY4" fmla="*/ 381418 h 4442604"/>
              <a:gd name="connsiteX5" fmla="*/ 1614143 w 3951901"/>
              <a:gd name="connsiteY5" fmla="*/ 189781 h 4442604"/>
              <a:gd name="connsiteX6" fmla="*/ 2028211 w 3951901"/>
              <a:gd name="connsiteY6" fmla="*/ 0 h 4442604"/>
              <a:gd name="connsiteX7" fmla="*/ 2130458 w 3951901"/>
              <a:gd name="connsiteY7" fmla="*/ 182054 h 4442604"/>
              <a:gd name="connsiteX8" fmla="*/ 2007280 w 3951901"/>
              <a:gd name="connsiteY8" fmla="*/ 259269 h 4442604"/>
              <a:gd name="connsiteX9" fmla="*/ 2097222 w 3951901"/>
              <a:gd name="connsiteY9" fmla="*/ 319178 h 4442604"/>
              <a:gd name="connsiteX10" fmla="*/ 2209365 w 3951901"/>
              <a:gd name="connsiteY10" fmla="*/ 345057 h 4442604"/>
              <a:gd name="connsiteX11" fmla="*/ 2226618 w 3951901"/>
              <a:gd name="connsiteY11" fmla="*/ 405442 h 4442604"/>
              <a:gd name="connsiteX12" fmla="*/ 2450905 w 3951901"/>
              <a:gd name="connsiteY12" fmla="*/ 345057 h 4442604"/>
              <a:gd name="connsiteX13" fmla="*/ 2545796 w 3951901"/>
              <a:gd name="connsiteY13" fmla="*/ 534838 h 4442604"/>
              <a:gd name="connsiteX14" fmla="*/ 2588928 w 3951901"/>
              <a:gd name="connsiteY14" fmla="*/ 586596 h 4442604"/>
              <a:gd name="connsiteX15" fmla="*/ 2588928 w 3951901"/>
              <a:gd name="connsiteY15" fmla="*/ 655608 h 4442604"/>
              <a:gd name="connsiteX16" fmla="*/ 2545796 w 3951901"/>
              <a:gd name="connsiteY16" fmla="*/ 715993 h 4442604"/>
              <a:gd name="connsiteX17" fmla="*/ 2614807 w 3951901"/>
              <a:gd name="connsiteY17" fmla="*/ 854015 h 4442604"/>
              <a:gd name="connsiteX18" fmla="*/ 2770082 w 3951901"/>
              <a:gd name="connsiteY18" fmla="*/ 836762 h 4442604"/>
              <a:gd name="connsiteX19" fmla="*/ 2787335 w 3951901"/>
              <a:gd name="connsiteY19" fmla="*/ 923027 h 4442604"/>
              <a:gd name="connsiteX20" fmla="*/ 2701071 w 3951901"/>
              <a:gd name="connsiteY20" fmla="*/ 923027 h 4442604"/>
              <a:gd name="connsiteX21" fmla="*/ 2683818 w 3951901"/>
              <a:gd name="connsiteY21" fmla="*/ 983412 h 4442604"/>
              <a:gd name="connsiteX22" fmla="*/ 2761456 w 3951901"/>
              <a:gd name="connsiteY22" fmla="*/ 1017917 h 4442604"/>
              <a:gd name="connsiteX23" fmla="*/ 2839094 w 3951901"/>
              <a:gd name="connsiteY23" fmla="*/ 1000664 h 4442604"/>
              <a:gd name="connsiteX24" fmla="*/ 3106513 w 3951901"/>
              <a:gd name="connsiteY24" fmla="*/ 1086928 h 4442604"/>
              <a:gd name="connsiteX25" fmla="*/ 3330799 w 3951901"/>
              <a:gd name="connsiteY25" fmla="*/ 1078302 h 4442604"/>
              <a:gd name="connsiteX26" fmla="*/ 3529207 w 3951901"/>
              <a:gd name="connsiteY26" fmla="*/ 1112808 h 4442604"/>
              <a:gd name="connsiteX27" fmla="*/ 3589592 w 3951901"/>
              <a:gd name="connsiteY27" fmla="*/ 1095555 h 4442604"/>
              <a:gd name="connsiteX28" fmla="*/ 3641350 w 3951901"/>
              <a:gd name="connsiteY28" fmla="*/ 1130061 h 4442604"/>
              <a:gd name="connsiteX29" fmla="*/ 3684482 w 3951901"/>
              <a:gd name="connsiteY29" fmla="*/ 1388853 h 4442604"/>
              <a:gd name="connsiteX30" fmla="*/ 3805252 w 3951901"/>
              <a:gd name="connsiteY30" fmla="*/ 1406106 h 4442604"/>
              <a:gd name="connsiteX31" fmla="*/ 3888432 w 3951901"/>
              <a:gd name="connsiteY31" fmla="*/ 1584176 h 4442604"/>
              <a:gd name="connsiteX32" fmla="*/ 3816424 w 3951901"/>
              <a:gd name="connsiteY32" fmla="*/ 1584176 h 4442604"/>
              <a:gd name="connsiteX33" fmla="*/ 3888432 w 3951901"/>
              <a:gd name="connsiteY33" fmla="*/ 1728192 h 4442604"/>
              <a:gd name="connsiteX34" fmla="*/ 3744416 w 3951901"/>
              <a:gd name="connsiteY34" fmla="*/ 1800200 h 4442604"/>
              <a:gd name="connsiteX35" fmla="*/ 3874264 w 3951901"/>
              <a:gd name="connsiteY35" fmla="*/ 2018581 h 4442604"/>
              <a:gd name="connsiteX36" fmla="*/ 3865637 w 3951901"/>
              <a:gd name="connsiteY36" fmla="*/ 2303253 h 4442604"/>
              <a:gd name="connsiteX37" fmla="*/ 3822505 w 3951901"/>
              <a:gd name="connsiteY37" fmla="*/ 2389517 h 4442604"/>
              <a:gd name="connsiteX38" fmla="*/ 3951901 w 3951901"/>
              <a:gd name="connsiteY38" fmla="*/ 2976113 h 4442604"/>
              <a:gd name="connsiteX39" fmla="*/ 3649977 w 3951901"/>
              <a:gd name="connsiteY39" fmla="*/ 3114136 h 4442604"/>
              <a:gd name="connsiteX40" fmla="*/ 3537833 w 3951901"/>
              <a:gd name="connsiteY40" fmla="*/ 3416061 h 4442604"/>
              <a:gd name="connsiteX41" fmla="*/ 3063381 w 3951901"/>
              <a:gd name="connsiteY41" fmla="*/ 3519578 h 4442604"/>
              <a:gd name="connsiteX42" fmla="*/ 2683818 w 3951901"/>
              <a:gd name="connsiteY42" fmla="*/ 3571336 h 4442604"/>
              <a:gd name="connsiteX43" fmla="*/ 2563048 w 3951901"/>
              <a:gd name="connsiteY43" fmla="*/ 3441940 h 4442604"/>
              <a:gd name="connsiteX44" fmla="*/ 1907441 w 3951901"/>
              <a:gd name="connsiteY44" fmla="*/ 3631721 h 4442604"/>
              <a:gd name="connsiteX45" fmla="*/ 1778045 w 3951901"/>
              <a:gd name="connsiteY45" fmla="*/ 3907766 h 4442604"/>
              <a:gd name="connsiteX46" fmla="*/ 1760792 w 3951901"/>
              <a:gd name="connsiteY46" fmla="*/ 4235570 h 4442604"/>
              <a:gd name="connsiteX47" fmla="*/ 1829803 w 3951901"/>
              <a:gd name="connsiteY47" fmla="*/ 4330461 h 4442604"/>
              <a:gd name="connsiteX48" fmla="*/ 1579637 w 3951901"/>
              <a:gd name="connsiteY48" fmla="*/ 4442604 h 4442604"/>
              <a:gd name="connsiteX49" fmla="*/ 1432988 w 3951901"/>
              <a:gd name="connsiteY49" fmla="*/ 4123427 h 4442604"/>
              <a:gd name="connsiteX50" fmla="*/ 1381230 w 3951901"/>
              <a:gd name="connsiteY50" fmla="*/ 3994030 h 4442604"/>
              <a:gd name="connsiteX51" fmla="*/ 1441614 w 3951901"/>
              <a:gd name="connsiteY51" fmla="*/ 3657600 h 4442604"/>
              <a:gd name="connsiteX52" fmla="*/ 1493373 w 3951901"/>
              <a:gd name="connsiteY52" fmla="*/ 2717321 h 4442604"/>
              <a:gd name="connsiteX53" fmla="*/ 1536505 w 3951901"/>
              <a:gd name="connsiteY53" fmla="*/ 2648310 h 4442604"/>
              <a:gd name="connsiteX54" fmla="*/ 1458867 w 3951901"/>
              <a:gd name="connsiteY54" fmla="*/ 2053087 h 4442604"/>
              <a:gd name="connsiteX55" fmla="*/ 1156943 w 3951901"/>
              <a:gd name="connsiteY55" fmla="*/ 1690778 h 4442604"/>
              <a:gd name="connsiteX56" fmla="*/ 1018920 w 3951901"/>
              <a:gd name="connsiteY56" fmla="*/ 1535502 h 4442604"/>
              <a:gd name="connsiteX57" fmla="*/ 720080 w 3951901"/>
              <a:gd name="connsiteY57" fmla="*/ 1296144 h 4442604"/>
              <a:gd name="connsiteX58" fmla="*/ 504056 w 3951901"/>
              <a:gd name="connsiteY58" fmla="*/ 1152128 h 4442604"/>
              <a:gd name="connsiteX59" fmla="*/ 288032 w 3951901"/>
              <a:gd name="connsiteY59" fmla="*/ 957482 h 4442604"/>
              <a:gd name="connsiteX60" fmla="*/ 0 w 3951901"/>
              <a:gd name="connsiteY60" fmla="*/ 792088 h 4442604"/>
              <a:gd name="connsiteX0" fmla="*/ 0 w 3951901"/>
              <a:gd name="connsiteY0" fmla="*/ 610034 h 4260550"/>
              <a:gd name="connsiteX1" fmla="*/ 288032 w 3951901"/>
              <a:gd name="connsiteY1" fmla="*/ 487396 h 4260550"/>
              <a:gd name="connsiteX2" fmla="*/ 648072 w 3951901"/>
              <a:gd name="connsiteY2" fmla="*/ 415388 h 4260550"/>
              <a:gd name="connsiteX3" fmla="*/ 936104 w 3951901"/>
              <a:gd name="connsiteY3" fmla="*/ 343380 h 4260550"/>
              <a:gd name="connsiteX4" fmla="*/ 1296144 w 3951901"/>
              <a:gd name="connsiteY4" fmla="*/ 199364 h 4260550"/>
              <a:gd name="connsiteX5" fmla="*/ 1614143 w 3951901"/>
              <a:gd name="connsiteY5" fmla="*/ 7727 h 4260550"/>
              <a:gd name="connsiteX6" fmla="*/ 1927235 w 3951901"/>
              <a:gd name="connsiteY6" fmla="*/ 14290 h 4260550"/>
              <a:gd name="connsiteX7" fmla="*/ 2130458 w 3951901"/>
              <a:gd name="connsiteY7" fmla="*/ 0 h 4260550"/>
              <a:gd name="connsiteX8" fmla="*/ 2007280 w 3951901"/>
              <a:gd name="connsiteY8" fmla="*/ 77215 h 4260550"/>
              <a:gd name="connsiteX9" fmla="*/ 2097222 w 3951901"/>
              <a:gd name="connsiteY9" fmla="*/ 137124 h 4260550"/>
              <a:gd name="connsiteX10" fmla="*/ 2209365 w 3951901"/>
              <a:gd name="connsiteY10" fmla="*/ 163003 h 4260550"/>
              <a:gd name="connsiteX11" fmla="*/ 2226618 w 3951901"/>
              <a:gd name="connsiteY11" fmla="*/ 223388 h 4260550"/>
              <a:gd name="connsiteX12" fmla="*/ 2450905 w 3951901"/>
              <a:gd name="connsiteY12" fmla="*/ 163003 h 4260550"/>
              <a:gd name="connsiteX13" fmla="*/ 2545796 w 3951901"/>
              <a:gd name="connsiteY13" fmla="*/ 352784 h 4260550"/>
              <a:gd name="connsiteX14" fmla="*/ 2588928 w 3951901"/>
              <a:gd name="connsiteY14" fmla="*/ 404542 h 4260550"/>
              <a:gd name="connsiteX15" fmla="*/ 2588928 w 3951901"/>
              <a:gd name="connsiteY15" fmla="*/ 473554 h 4260550"/>
              <a:gd name="connsiteX16" fmla="*/ 2545796 w 3951901"/>
              <a:gd name="connsiteY16" fmla="*/ 533939 h 4260550"/>
              <a:gd name="connsiteX17" fmla="*/ 2614807 w 3951901"/>
              <a:gd name="connsiteY17" fmla="*/ 671961 h 4260550"/>
              <a:gd name="connsiteX18" fmla="*/ 2770082 w 3951901"/>
              <a:gd name="connsiteY18" fmla="*/ 654708 h 4260550"/>
              <a:gd name="connsiteX19" fmla="*/ 2787335 w 3951901"/>
              <a:gd name="connsiteY19" fmla="*/ 740973 h 4260550"/>
              <a:gd name="connsiteX20" fmla="*/ 2701071 w 3951901"/>
              <a:gd name="connsiteY20" fmla="*/ 740973 h 4260550"/>
              <a:gd name="connsiteX21" fmla="*/ 2683818 w 3951901"/>
              <a:gd name="connsiteY21" fmla="*/ 801358 h 4260550"/>
              <a:gd name="connsiteX22" fmla="*/ 2761456 w 3951901"/>
              <a:gd name="connsiteY22" fmla="*/ 835863 h 4260550"/>
              <a:gd name="connsiteX23" fmla="*/ 2839094 w 3951901"/>
              <a:gd name="connsiteY23" fmla="*/ 818610 h 4260550"/>
              <a:gd name="connsiteX24" fmla="*/ 3106513 w 3951901"/>
              <a:gd name="connsiteY24" fmla="*/ 904874 h 4260550"/>
              <a:gd name="connsiteX25" fmla="*/ 3330799 w 3951901"/>
              <a:gd name="connsiteY25" fmla="*/ 896248 h 4260550"/>
              <a:gd name="connsiteX26" fmla="*/ 3529207 w 3951901"/>
              <a:gd name="connsiteY26" fmla="*/ 930754 h 4260550"/>
              <a:gd name="connsiteX27" fmla="*/ 3589592 w 3951901"/>
              <a:gd name="connsiteY27" fmla="*/ 913501 h 4260550"/>
              <a:gd name="connsiteX28" fmla="*/ 3641350 w 3951901"/>
              <a:gd name="connsiteY28" fmla="*/ 948007 h 4260550"/>
              <a:gd name="connsiteX29" fmla="*/ 3684482 w 3951901"/>
              <a:gd name="connsiteY29" fmla="*/ 1206799 h 4260550"/>
              <a:gd name="connsiteX30" fmla="*/ 3805252 w 3951901"/>
              <a:gd name="connsiteY30" fmla="*/ 1224052 h 4260550"/>
              <a:gd name="connsiteX31" fmla="*/ 3888432 w 3951901"/>
              <a:gd name="connsiteY31" fmla="*/ 1402122 h 4260550"/>
              <a:gd name="connsiteX32" fmla="*/ 3816424 w 3951901"/>
              <a:gd name="connsiteY32" fmla="*/ 1402122 h 4260550"/>
              <a:gd name="connsiteX33" fmla="*/ 3888432 w 3951901"/>
              <a:gd name="connsiteY33" fmla="*/ 1546138 h 4260550"/>
              <a:gd name="connsiteX34" fmla="*/ 3744416 w 3951901"/>
              <a:gd name="connsiteY34" fmla="*/ 1618146 h 4260550"/>
              <a:gd name="connsiteX35" fmla="*/ 3874264 w 3951901"/>
              <a:gd name="connsiteY35" fmla="*/ 1836527 h 4260550"/>
              <a:gd name="connsiteX36" fmla="*/ 3865637 w 3951901"/>
              <a:gd name="connsiteY36" fmla="*/ 2121199 h 4260550"/>
              <a:gd name="connsiteX37" fmla="*/ 3822505 w 3951901"/>
              <a:gd name="connsiteY37" fmla="*/ 2207463 h 4260550"/>
              <a:gd name="connsiteX38" fmla="*/ 3951901 w 3951901"/>
              <a:gd name="connsiteY38" fmla="*/ 2794059 h 4260550"/>
              <a:gd name="connsiteX39" fmla="*/ 3649977 w 3951901"/>
              <a:gd name="connsiteY39" fmla="*/ 2932082 h 4260550"/>
              <a:gd name="connsiteX40" fmla="*/ 3537833 w 3951901"/>
              <a:gd name="connsiteY40" fmla="*/ 3234007 h 4260550"/>
              <a:gd name="connsiteX41" fmla="*/ 3063381 w 3951901"/>
              <a:gd name="connsiteY41" fmla="*/ 3337524 h 4260550"/>
              <a:gd name="connsiteX42" fmla="*/ 2683818 w 3951901"/>
              <a:gd name="connsiteY42" fmla="*/ 3389282 h 4260550"/>
              <a:gd name="connsiteX43" fmla="*/ 2563048 w 3951901"/>
              <a:gd name="connsiteY43" fmla="*/ 3259886 h 4260550"/>
              <a:gd name="connsiteX44" fmla="*/ 1907441 w 3951901"/>
              <a:gd name="connsiteY44" fmla="*/ 3449667 h 4260550"/>
              <a:gd name="connsiteX45" fmla="*/ 1778045 w 3951901"/>
              <a:gd name="connsiteY45" fmla="*/ 3725712 h 4260550"/>
              <a:gd name="connsiteX46" fmla="*/ 1760792 w 3951901"/>
              <a:gd name="connsiteY46" fmla="*/ 4053516 h 4260550"/>
              <a:gd name="connsiteX47" fmla="*/ 1829803 w 3951901"/>
              <a:gd name="connsiteY47" fmla="*/ 4148407 h 4260550"/>
              <a:gd name="connsiteX48" fmla="*/ 1579637 w 3951901"/>
              <a:gd name="connsiteY48" fmla="*/ 4260550 h 4260550"/>
              <a:gd name="connsiteX49" fmla="*/ 1432988 w 3951901"/>
              <a:gd name="connsiteY49" fmla="*/ 3941373 h 4260550"/>
              <a:gd name="connsiteX50" fmla="*/ 1381230 w 3951901"/>
              <a:gd name="connsiteY50" fmla="*/ 3811976 h 4260550"/>
              <a:gd name="connsiteX51" fmla="*/ 1441614 w 3951901"/>
              <a:gd name="connsiteY51" fmla="*/ 3475546 h 4260550"/>
              <a:gd name="connsiteX52" fmla="*/ 1493373 w 3951901"/>
              <a:gd name="connsiteY52" fmla="*/ 2535267 h 4260550"/>
              <a:gd name="connsiteX53" fmla="*/ 1536505 w 3951901"/>
              <a:gd name="connsiteY53" fmla="*/ 2466256 h 4260550"/>
              <a:gd name="connsiteX54" fmla="*/ 1458867 w 3951901"/>
              <a:gd name="connsiteY54" fmla="*/ 1871033 h 4260550"/>
              <a:gd name="connsiteX55" fmla="*/ 1156943 w 3951901"/>
              <a:gd name="connsiteY55" fmla="*/ 1508724 h 4260550"/>
              <a:gd name="connsiteX56" fmla="*/ 1018920 w 3951901"/>
              <a:gd name="connsiteY56" fmla="*/ 1353448 h 4260550"/>
              <a:gd name="connsiteX57" fmla="*/ 720080 w 3951901"/>
              <a:gd name="connsiteY57" fmla="*/ 1114090 h 4260550"/>
              <a:gd name="connsiteX58" fmla="*/ 504056 w 3951901"/>
              <a:gd name="connsiteY58" fmla="*/ 970074 h 4260550"/>
              <a:gd name="connsiteX59" fmla="*/ 288032 w 3951901"/>
              <a:gd name="connsiteY59" fmla="*/ 775428 h 4260550"/>
              <a:gd name="connsiteX60" fmla="*/ 0 w 3951901"/>
              <a:gd name="connsiteY60" fmla="*/ 610034 h 4260550"/>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26618 w 3951901"/>
              <a:gd name="connsiteY11" fmla="*/ 310075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45796 w 3951901"/>
              <a:gd name="connsiteY16" fmla="*/ 620626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61456 w 3951901"/>
              <a:gd name="connsiteY22" fmla="*/ 922550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701071 w 3951901"/>
              <a:gd name="connsiteY20" fmla="*/ 827660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888045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39094 w 3951901"/>
              <a:gd name="connsiteY23" fmla="*/ 905297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991561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982935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29207 w 3951901"/>
              <a:gd name="connsiteY26" fmla="*/ 1017441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511181 w 3951901"/>
              <a:gd name="connsiteY26" fmla="*/ 1024960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589592 w 3951901"/>
              <a:gd name="connsiteY27" fmla="*/ 1000188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05252 w 3951901"/>
              <a:gd name="connsiteY30" fmla="*/ 1310739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816424 w 3951901"/>
              <a:gd name="connsiteY32" fmla="*/ 1488809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44416 w 3951901"/>
              <a:gd name="connsiteY34" fmla="*/ 1704833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8432 w 3951901"/>
              <a:gd name="connsiteY33" fmla="*/ 1632825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347237"/>
              <a:gd name="connsiteX1" fmla="*/ 288032 w 3951901"/>
              <a:gd name="connsiteY1" fmla="*/ 574083 h 4347237"/>
              <a:gd name="connsiteX2" fmla="*/ 648072 w 3951901"/>
              <a:gd name="connsiteY2" fmla="*/ 502075 h 4347237"/>
              <a:gd name="connsiteX3" fmla="*/ 936104 w 3951901"/>
              <a:gd name="connsiteY3" fmla="*/ 430067 h 4347237"/>
              <a:gd name="connsiteX4" fmla="*/ 1296144 w 3951901"/>
              <a:gd name="connsiteY4" fmla="*/ 286051 h 4347237"/>
              <a:gd name="connsiteX5" fmla="*/ 1614143 w 3951901"/>
              <a:gd name="connsiteY5" fmla="*/ 94414 h 4347237"/>
              <a:gd name="connsiteX6" fmla="*/ 2011382 w 3951901"/>
              <a:gd name="connsiteY6" fmla="*/ 0 h 4347237"/>
              <a:gd name="connsiteX7" fmla="*/ 2130458 w 3951901"/>
              <a:gd name="connsiteY7" fmla="*/ 86687 h 4347237"/>
              <a:gd name="connsiteX8" fmla="*/ 2007280 w 3951901"/>
              <a:gd name="connsiteY8" fmla="*/ 163902 h 4347237"/>
              <a:gd name="connsiteX9" fmla="*/ 2097222 w 3951901"/>
              <a:gd name="connsiteY9" fmla="*/ 223811 h 4347237"/>
              <a:gd name="connsiteX10" fmla="*/ 2209365 w 3951901"/>
              <a:gd name="connsiteY10" fmla="*/ 249690 h 4347237"/>
              <a:gd name="connsiteX11" fmla="*/ 2232248 w 3951901"/>
              <a:gd name="connsiteY11" fmla="*/ 336682 h 4347237"/>
              <a:gd name="connsiteX12" fmla="*/ 2450905 w 3951901"/>
              <a:gd name="connsiteY12" fmla="*/ 249690 h 4347237"/>
              <a:gd name="connsiteX13" fmla="*/ 2545796 w 3951901"/>
              <a:gd name="connsiteY13" fmla="*/ 439471 h 4347237"/>
              <a:gd name="connsiteX14" fmla="*/ 2588928 w 3951901"/>
              <a:gd name="connsiteY14" fmla="*/ 491229 h 4347237"/>
              <a:gd name="connsiteX15" fmla="*/ 2588928 w 3951901"/>
              <a:gd name="connsiteY15" fmla="*/ 560241 h 4347237"/>
              <a:gd name="connsiteX16" fmla="*/ 2592288 w 3951901"/>
              <a:gd name="connsiteY16" fmla="*/ 624714 h 4347237"/>
              <a:gd name="connsiteX17" fmla="*/ 2614807 w 3951901"/>
              <a:gd name="connsiteY17" fmla="*/ 758648 h 4347237"/>
              <a:gd name="connsiteX18" fmla="*/ 2770082 w 3951901"/>
              <a:gd name="connsiteY18" fmla="*/ 741395 h 4347237"/>
              <a:gd name="connsiteX19" fmla="*/ 2787335 w 3951901"/>
              <a:gd name="connsiteY19" fmla="*/ 827660 h 4347237"/>
              <a:gd name="connsiteX20" fmla="*/ 2813267 w 3951901"/>
              <a:gd name="connsiteY20" fmla="*/ 889368 h 4347237"/>
              <a:gd name="connsiteX21" fmla="*/ 2683818 w 3951901"/>
              <a:gd name="connsiteY21" fmla="*/ 910484 h 4347237"/>
              <a:gd name="connsiteX22" fmla="*/ 2772676 w 3951901"/>
              <a:gd name="connsiteY22" fmla="*/ 973038 h 4347237"/>
              <a:gd name="connsiteX23" fmla="*/ 2850313 w 3951901"/>
              <a:gd name="connsiteY23" fmla="*/ 961395 h 4347237"/>
              <a:gd name="connsiteX24" fmla="*/ 3106513 w 3951901"/>
              <a:gd name="connsiteY24" fmla="*/ 1019610 h 4347237"/>
              <a:gd name="connsiteX25" fmla="*/ 3330799 w 3951901"/>
              <a:gd name="connsiteY25" fmla="*/ 1010984 h 4347237"/>
              <a:gd name="connsiteX26" fmla="*/ 3487546 w 3951901"/>
              <a:gd name="connsiteY26" fmla="*/ 1060528 h 4347237"/>
              <a:gd name="connsiteX27" fmla="*/ 3606422 w 3951901"/>
              <a:gd name="connsiteY27" fmla="*/ 1033847 h 4347237"/>
              <a:gd name="connsiteX28" fmla="*/ 3641350 w 3951901"/>
              <a:gd name="connsiteY28" fmla="*/ 1034694 h 4347237"/>
              <a:gd name="connsiteX29" fmla="*/ 3684482 w 3951901"/>
              <a:gd name="connsiteY29" fmla="*/ 1293486 h 4347237"/>
              <a:gd name="connsiteX30" fmla="*/ 3841393 w 3951901"/>
              <a:gd name="connsiteY30" fmla="*/ 1265838 h 4347237"/>
              <a:gd name="connsiteX31" fmla="*/ 3888432 w 3951901"/>
              <a:gd name="connsiteY31" fmla="*/ 1488809 h 4347237"/>
              <a:gd name="connsiteX32" fmla="*/ 3749107 w 3951901"/>
              <a:gd name="connsiteY32" fmla="*/ 1511248 h 4347237"/>
              <a:gd name="connsiteX33" fmla="*/ 3880614 w 3951901"/>
              <a:gd name="connsiteY33" fmla="*/ 1670140 h 4347237"/>
              <a:gd name="connsiteX34" fmla="*/ 3778075 w 3951901"/>
              <a:gd name="connsiteY34" fmla="*/ 1671175 h 4347237"/>
              <a:gd name="connsiteX35" fmla="*/ 3874264 w 3951901"/>
              <a:gd name="connsiteY35" fmla="*/ 1923214 h 4347237"/>
              <a:gd name="connsiteX36" fmla="*/ 3865637 w 3951901"/>
              <a:gd name="connsiteY36" fmla="*/ 2207886 h 4347237"/>
              <a:gd name="connsiteX37" fmla="*/ 3822505 w 3951901"/>
              <a:gd name="connsiteY37" fmla="*/ 2294150 h 4347237"/>
              <a:gd name="connsiteX38" fmla="*/ 3951901 w 3951901"/>
              <a:gd name="connsiteY38" fmla="*/ 2880746 h 4347237"/>
              <a:gd name="connsiteX39" fmla="*/ 3649977 w 3951901"/>
              <a:gd name="connsiteY39" fmla="*/ 3018769 h 4347237"/>
              <a:gd name="connsiteX40" fmla="*/ 3537833 w 3951901"/>
              <a:gd name="connsiteY40" fmla="*/ 3320694 h 4347237"/>
              <a:gd name="connsiteX41" fmla="*/ 3063381 w 3951901"/>
              <a:gd name="connsiteY41" fmla="*/ 3424211 h 4347237"/>
              <a:gd name="connsiteX42" fmla="*/ 2683818 w 3951901"/>
              <a:gd name="connsiteY42" fmla="*/ 3475969 h 4347237"/>
              <a:gd name="connsiteX43" fmla="*/ 2563048 w 3951901"/>
              <a:gd name="connsiteY43" fmla="*/ 3346573 h 4347237"/>
              <a:gd name="connsiteX44" fmla="*/ 1907441 w 3951901"/>
              <a:gd name="connsiteY44" fmla="*/ 3536354 h 4347237"/>
              <a:gd name="connsiteX45" fmla="*/ 1778045 w 3951901"/>
              <a:gd name="connsiteY45" fmla="*/ 3812399 h 4347237"/>
              <a:gd name="connsiteX46" fmla="*/ 1760792 w 3951901"/>
              <a:gd name="connsiteY46" fmla="*/ 4140203 h 4347237"/>
              <a:gd name="connsiteX47" fmla="*/ 1829803 w 3951901"/>
              <a:gd name="connsiteY47" fmla="*/ 4235094 h 4347237"/>
              <a:gd name="connsiteX48" fmla="*/ 1579637 w 3951901"/>
              <a:gd name="connsiteY48" fmla="*/ 4347237 h 4347237"/>
              <a:gd name="connsiteX49" fmla="*/ 1432988 w 3951901"/>
              <a:gd name="connsiteY49" fmla="*/ 4028060 h 4347237"/>
              <a:gd name="connsiteX50" fmla="*/ 1381230 w 3951901"/>
              <a:gd name="connsiteY50" fmla="*/ 3898663 h 4347237"/>
              <a:gd name="connsiteX51" fmla="*/ 1441614 w 3951901"/>
              <a:gd name="connsiteY51" fmla="*/ 3562233 h 4347237"/>
              <a:gd name="connsiteX52" fmla="*/ 1493373 w 3951901"/>
              <a:gd name="connsiteY52" fmla="*/ 2621954 h 4347237"/>
              <a:gd name="connsiteX53" fmla="*/ 1536505 w 3951901"/>
              <a:gd name="connsiteY53" fmla="*/ 2552943 h 4347237"/>
              <a:gd name="connsiteX54" fmla="*/ 1458867 w 3951901"/>
              <a:gd name="connsiteY54" fmla="*/ 1957720 h 4347237"/>
              <a:gd name="connsiteX55" fmla="*/ 1156943 w 3951901"/>
              <a:gd name="connsiteY55" fmla="*/ 1595411 h 4347237"/>
              <a:gd name="connsiteX56" fmla="*/ 1018920 w 3951901"/>
              <a:gd name="connsiteY56" fmla="*/ 1440135 h 4347237"/>
              <a:gd name="connsiteX57" fmla="*/ 720080 w 3951901"/>
              <a:gd name="connsiteY57" fmla="*/ 1200777 h 4347237"/>
              <a:gd name="connsiteX58" fmla="*/ 504056 w 3951901"/>
              <a:gd name="connsiteY58" fmla="*/ 1056761 h 4347237"/>
              <a:gd name="connsiteX59" fmla="*/ 288032 w 3951901"/>
              <a:gd name="connsiteY59" fmla="*/ 862115 h 4347237"/>
              <a:gd name="connsiteX60" fmla="*/ 0 w 3951901"/>
              <a:gd name="connsiteY60" fmla="*/ 696721 h 4347237"/>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60792 w 3951901"/>
              <a:gd name="connsiteY46" fmla="*/ 4140203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235094"/>
              <a:gd name="connsiteX1" fmla="*/ 288032 w 3951901"/>
              <a:gd name="connsiteY1" fmla="*/ 574083 h 4235094"/>
              <a:gd name="connsiteX2" fmla="*/ 648072 w 3951901"/>
              <a:gd name="connsiteY2" fmla="*/ 502075 h 4235094"/>
              <a:gd name="connsiteX3" fmla="*/ 936104 w 3951901"/>
              <a:gd name="connsiteY3" fmla="*/ 430067 h 4235094"/>
              <a:gd name="connsiteX4" fmla="*/ 1296144 w 3951901"/>
              <a:gd name="connsiteY4" fmla="*/ 286051 h 4235094"/>
              <a:gd name="connsiteX5" fmla="*/ 1614143 w 3951901"/>
              <a:gd name="connsiteY5" fmla="*/ 94414 h 4235094"/>
              <a:gd name="connsiteX6" fmla="*/ 2011382 w 3951901"/>
              <a:gd name="connsiteY6" fmla="*/ 0 h 4235094"/>
              <a:gd name="connsiteX7" fmla="*/ 2130458 w 3951901"/>
              <a:gd name="connsiteY7" fmla="*/ 86687 h 4235094"/>
              <a:gd name="connsiteX8" fmla="*/ 2007280 w 3951901"/>
              <a:gd name="connsiteY8" fmla="*/ 163902 h 4235094"/>
              <a:gd name="connsiteX9" fmla="*/ 2097222 w 3951901"/>
              <a:gd name="connsiteY9" fmla="*/ 223811 h 4235094"/>
              <a:gd name="connsiteX10" fmla="*/ 2209365 w 3951901"/>
              <a:gd name="connsiteY10" fmla="*/ 249690 h 4235094"/>
              <a:gd name="connsiteX11" fmla="*/ 2232248 w 3951901"/>
              <a:gd name="connsiteY11" fmla="*/ 336682 h 4235094"/>
              <a:gd name="connsiteX12" fmla="*/ 2450905 w 3951901"/>
              <a:gd name="connsiteY12" fmla="*/ 249690 h 4235094"/>
              <a:gd name="connsiteX13" fmla="*/ 2545796 w 3951901"/>
              <a:gd name="connsiteY13" fmla="*/ 439471 h 4235094"/>
              <a:gd name="connsiteX14" fmla="*/ 2588928 w 3951901"/>
              <a:gd name="connsiteY14" fmla="*/ 491229 h 4235094"/>
              <a:gd name="connsiteX15" fmla="*/ 2588928 w 3951901"/>
              <a:gd name="connsiteY15" fmla="*/ 560241 h 4235094"/>
              <a:gd name="connsiteX16" fmla="*/ 2592288 w 3951901"/>
              <a:gd name="connsiteY16" fmla="*/ 624714 h 4235094"/>
              <a:gd name="connsiteX17" fmla="*/ 2614807 w 3951901"/>
              <a:gd name="connsiteY17" fmla="*/ 758648 h 4235094"/>
              <a:gd name="connsiteX18" fmla="*/ 2770082 w 3951901"/>
              <a:gd name="connsiteY18" fmla="*/ 741395 h 4235094"/>
              <a:gd name="connsiteX19" fmla="*/ 2787335 w 3951901"/>
              <a:gd name="connsiteY19" fmla="*/ 827660 h 4235094"/>
              <a:gd name="connsiteX20" fmla="*/ 2813267 w 3951901"/>
              <a:gd name="connsiteY20" fmla="*/ 889368 h 4235094"/>
              <a:gd name="connsiteX21" fmla="*/ 2683818 w 3951901"/>
              <a:gd name="connsiteY21" fmla="*/ 910484 h 4235094"/>
              <a:gd name="connsiteX22" fmla="*/ 2772676 w 3951901"/>
              <a:gd name="connsiteY22" fmla="*/ 973038 h 4235094"/>
              <a:gd name="connsiteX23" fmla="*/ 2850313 w 3951901"/>
              <a:gd name="connsiteY23" fmla="*/ 961395 h 4235094"/>
              <a:gd name="connsiteX24" fmla="*/ 3106513 w 3951901"/>
              <a:gd name="connsiteY24" fmla="*/ 1019610 h 4235094"/>
              <a:gd name="connsiteX25" fmla="*/ 3330799 w 3951901"/>
              <a:gd name="connsiteY25" fmla="*/ 1010984 h 4235094"/>
              <a:gd name="connsiteX26" fmla="*/ 3487546 w 3951901"/>
              <a:gd name="connsiteY26" fmla="*/ 1060528 h 4235094"/>
              <a:gd name="connsiteX27" fmla="*/ 3606422 w 3951901"/>
              <a:gd name="connsiteY27" fmla="*/ 1033847 h 4235094"/>
              <a:gd name="connsiteX28" fmla="*/ 3641350 w 3951901"/>
              <a:gd name="connsiteY28" fmla="*/ 1034694 h 4235094"/>
              <a:gd name="connsiteX29" fmla="*/ 3684482 w 3951901"/>
              <a:gd name="connsiteY29" fmla="*/ 1293486 h 4235094"/>
              <a:gd name="connsiteX30" fmla="*/ 3841393 w 3951901"/>
              <a:gd name="connsiteY30" fmla="*/ 1265838 h 4235094"/>
              <a:gd name="connsiteX31" fmla="*/ 3888432 w 3951901"/>
              <a:gd name="connsiteY31" fmla="*/ 1488809 h 4235094"/>
              <a:gd name="connsiteX32" fmla="*/ 3749107 w 3951901"/>
              <a:gd name="connsiteY32" fmla="*/ 1511248 h 4235094"/>
              <a:gd name="connsiteX33" fmla="*/ 3880614 w 3951901"/>
              <a:gd name="connsiteY33" fmla="*/ 1670140 h 4235094"/>
              <a:gd name="connsiteX34" fmla="*/ 3778075 w 3951901"/>
              <a:gd name="connsiteY34" fmla="*/ 1671175 h 4235094"/>
              <a:gd name="connsiteX35" fmla="*/ 3874264 w 3951901"/>
              <a:gd name="connsiteY35" fmla="*/ 1923214 h 4235094"/>
              <a:gd name="connsiteX36" fmla="*/ 3865637 w 3951901"/>
              <a:gd name="connsiteY36" fmla="*/ 2207886 h 4235094"/>
              <a:gd name="connsiteX37" fmla="*/ 3822505 w 3951901"/>
              <a:gd name="connsiteY37" fmla="*/ 2294150 h 4235094"/>
              <a:gd name="connsiteX38" fmla="*/ 3951901 w 3951901"/>
              <a:gd name="connsiteY38" fmla="*/ 2880746 h 4235094"/>
              <a:gd name="connsiteX39" fmla="*/ 3649977 w 3951901"/>
              <a:gd name="connsiteY39" fmla="*/ 3018769 h 4235094"/>
              <a:gd name="connsiteX40" fmla="*/ 3537833 w 3951901"/>
              <a:gd name="connsiteY40" fmla="*/ 3320694 h 4235094"/>
              <a:gd name="connsiteX41" fmla="*/ 3063381 w 3951901"/>
              <a:gd name="connsiteY41" fmla="*/ 3424211 h 4235094"/>
              <a:gd name="connsiteX42" fmla="*/ 2683818 w 3951901"/>
              <a:gd name="connsiteY42" fmla="*/ 3475969 h 4235094"/>
              <a:gd name="connsiteX43" fmla="*/ 2563048 w 3951901"/>
              <a:gd name="connsiteY43" fmla="*/ 3346573 h 4235094"/>
              <a:gd name="connsiteX44" fmla="*/ 1907441 w 3951901"/>
              <a:gd name="connsiteY44" fmla="*/ 3536354 h 4235094"/>
              <a:gd name="connsiteX45" fmla="*/ 1778045 w 3951901"/>
              <a:gd name="connsiteY45" fmla="*/ 3812399 h 4235094"/>
              <a:gd name="connsiteX46" fmla="*/ 1751555 w 3951901"/>
              <a:gd name="connsiteY46" fmla="*/ 3900058 h 4235094"/>
              <a:gd name="connsiteX47" fmla="*/ 1829803 w 3951901"/>
              <a:gd name="connsiteY47" fmla="*/ 4235094 h 4235094"/>
              <a:gd name="connsiteX48" fmla="*/ 1542692 w 3951901"/>
              <a:gd name="connsiteY48" fmla="*/ 4042437 h 4235094"/>
              <a:gd name="connsiteX49" fmla="*/ 1432988 w 3951901"/>
              <a:gd name="connsiteY49" fmla="*/ 4028060 h 4235094"/>
              <a:gd name="connsiteX50" fmla="*/ 1381230 w 3951901"/>
              <a:gd name="connsiteY50" fmla="*/ 3898663 h 4235094"/>
              <a:gd name="connsiteX51" fmla="*/ 1441614 w 3951901"/>
              <a:gd name="connsiteY51" fmla="*/ 3562233 h 4235094"/>
              <a:gd name="connsiteX52" fmla="*/ 1493373 w 3951901"/>
              <a:gd name="connsiteY52" fmla="*/ 2621954 h 4235094"/>
              <a:gd name="connsiteX53" fmla="*/ 1536505 w 3951901"/>
              <a:gd name="connsiteY53" fmla="*/ 2552943 h 4235094"/>
              <a:gd name="connsiteX54" fmla="*/ 1458867 w 3951901"/>
              <a:gd name="connsiteY54" fmla="*/ 1957720 h 4235094"/>
              <a:gd name="connsiteX55" fmla="*/ 1156943 w 3951901"/>
              <a:gd name="connsiteY55" fmla="*/ 1595411 h 4235094"/>
              <a:gd name="connsiteX56" fmla="*/ 1018920 w 3951901"/>
              <a:gd name="connsiteY56" fmla="*/ 1440135 h 4235094"/>
              <a:gd name="connsiteX57" fmla="*/ 720080 w 3951901"/>
              <a:gd name="connsiteY57" fmla="*/ 1200777 h 4235094"/>
              <a:gd name="connsiteX58" fmla="*/ 504056 w 3951901"/>
              <a:gd name="connsiteY58" fmla="*/ 1056761 h 4235094"/>
              <a:gd name="connsiteX59" fmla="*/ 288032 w 3951901"/>
              <a:gd name="connsiteY59" fmla="*/ 862115 h 4235094"/>
              <a:gd name="connsiteX60" fmla="*/ 0 w 3951901"/>
              <a:gd name="connsiteY60" fmla="*/ 696721 h 4235094"/>
              <a:gd name="connsiteX0" fmla="*/ 0 w 3951901"/>
              <a:gd name="connsiteY0" fmla="*/ 696721 h 4087312"/>
              <a:gd name="connsiteX1" fmla="*/ 288032 w 3951901"/>
              <a:gd name="connsiteY1" fmla="*/ 574083 h 4087312"/>
              <a:gd name="connsiteX2" fmla="*/ 648072 w 3951901"/>
              <a:gd name="connsiteY2" fmla="*/ 502075 h 4087312"/>
              <a:gd name="connsiteX3" fmla="*/ 936104 w 3951901"/>
              <a:gd name="connsiteY3" fmla="*/ 430067 h 4087312"/>
              <a:gd name="connsiteX4" fmla="*/ 1296144 w 3951901"/>
              <a:gd name="connsiteY4" fmla="*/ 286051 h 4087312"/>
              <a:gd name="connsiteX5" fmla="*/ 1614143 w 3951901"/>
              <a:gd name="connsiteY5" fmla="*/ 94414 h 4087312"/>
              <a:gd name="connsiteX6" fmla="*/ 2011382 w 3951901"/>
              <a:gd name="connsiteY6" fmla="*/ 0 h 4087312"/>
              <a:gd name="connsiteX7" fmla="*/ 2130458 w 3951901"/>
              <a:gd name="connsiteY7" fmla="*/ 86687 h 4087312"/>
              <a:gd name="connsiteX8" fmla="*/ 2007280 w 3951901"/>
              <a:gd name="connsiteY8" fmla="*/ 163902 h 4087312"/>
              <a:gd name="connsiteX9" fmla="*/ 2097222 w 3951901"/>
              <a:gd name="connsiteY9" fmla="*/ 223811 h 4087312"/>
              <a:gd name="connsiteX10" fmla="*/ 2209365 w 3951901"/>
              <a:gd name="connsiteY10" fmla="*/ 249690 h 4087312"/>
              <a:gd name="connsiteX11" fmla="*/ 2232248 w 3951901"/>
              <a:gd name="connsiteY11" fmla="*/ 336682 h 4087312"/>
              <a:gd name="connsiteX12" fmla="*/ 2450905 w 3951901"/>
              <a:gd name="connsiteY12" fmla="*/ 249690 h 4087312"/>
              <a:gd name="connsiteX13" fmla="*/ 2545796 w 3951901"/>
              <a:gd name="connsiteY13" fmla="*/ 439471 h 4087312"/>
              <a:gd name="connsiteX14" fmla="*/ 2588928 w 3951901"/>
              <a:gd name="connsiteY14" fmla="*/ 491229 h 4087312"/>
              <a:gd name="connsiteX15" fmla="*/ 2588928 w 3951901"/>
              <a:gd name="connsiteY15" fmla="*/ 560241 h 4087312"/>
              <a:gd name="connsiteX16" fmla="*/ 2592288 w 3951901"/>
              <a:gd name="connsiteY16" fmla="*/ 624714 h 4087312"/>
              <a:gd name="connsiteX17" fmla="*/ 2614807 w 3951901"/>
              <a:gd name="connsiteY17" fmla="*/ 758648 h 4087312"/>
              <a:gd name="connsiteX18" fmla="*/ 2770082 w 3951901"/>
              <a:gd name="connsiteY18" fmla="*/ 741395 h 4087312"/>
              <a:gd name="connsiteX19" fmla="*/ 2787335 w 3951901"/>
              <a:gd name="connsiteY19" fmla="*/ 827660 h 4087312"/>
              <a:gd name="connsiteX20" fmla="*/ 2813267 w 3951901"/>
              <a:gd name="connsiteY20" fmla="*/ 889368 h 4087312"/>
              <a:gd name="connsiteX21" fmla="*/ 2683818 w 3951901"/>
              <a:gd name="connsiteY21" fmla="*/ 910484 h 4087312"/>
              <a:gd name="connsiteX22" fmla="*/ 2772676 w 3951901"/>
              <a:gd name="connsiteY22" fmla="*/ 973038 h 4087312"/>
              <a:gd name="connsiteX23" fmla="*/ 2850313 w 3951901"/>
              <a:gd name="connsiteY23" fmla="*/ 961395 h 4087312"/>
              <a:gd name="connsiteX24" fmla="*/ 3106513 w 3951901"/>
              <a:gd name="connsiteY24" fmla="*/ 1019610 h 4087312"/>
              <a:gd name="connsiteX25" fmla="*/ 3330799 w 3951901"/>
              <a:gd name="connsiteY25" fmla="*/ 1010984 h 4087312"/>
              <a:gd name="connsiteX26" fmla="*/ 3487546 w 3951901"/>
              <a:gd name="connsiteY26" fmla="*/ 1060528 h 4087312"/>
              <a:gd name="connsiteX27" fmla="*/ 3606422 w 3951901"/>
              <a:gd name="connsiteY27" fmla="*/ 1033847 h 4087312"/>
              <a:gd name="connsiteX28" fmla="*/ 3641350 w 3951901"/>
              <a:gd name="connsiteY28" fmla="*/ 1034694 h 4087312"/>
              <a:gd name="connsiteX29" fmla="*/ 3684482 w 3951901"/>
              <a:gd name="connsiteY29" fmla="*/ 1293486 h 4087312"/>
              <a:gd name="connsiteX30" fmla="*/ 3841393 w 3951901"/>
              <a:gd name="connsiteY30" fmla="*/ 1265838 h 4087312"/>
              <a:gd name="connsiteX31" fmla="*/ 3888432 w 3951901"/>
              <a:gd name="connsiteY31" fmla="*/ 1488809 h 4087312"/>
              <a:gd name="connsiteX32" fmla="*/ 3749107 w 3951901"/>
              <a:gd name="connsiteY32" fmla="*/ 1511248 h 4087312"/>
              <a:gd name="connsiteX33" fmla="*/ 3880614 w 3951901"/>
              <a:gd name="connsiteY33" fmla="*/ 1670140 h 4087312"/>
              <a:gd name="connsiteX34" fmla="*/ 3778075 w 3951901"/>
              <a:gd name="connsiteY34" fmla="*/ 1671175 h 4087312"/>
              <a:gd name="connsiteX35" fmla="*/ 3874264 w 3951901"/>
              <a:gd name="connsiteY35" fmla="*/ 1923214 h 4087312"/>
              <a:gd name="connsiteX36" fmla="*/ 3865637 w 3951901"/>
              <a:gd name="connsiteY36" fmla="*/ 2207886 h 4087312"/>
              <a:gd name="connsiteX37" fmla="*/ 3822505 w 3951901"/>
              <a:gd name="connsiteY37" fmla="*/ 2294150 h 4087312"/>
              <a:gd name="connsiteX38" fmla="*/ 3951901 w 3951901"/>
              <a:gd name="connsiteY38" fmla="*/ 2880746 h 4087312"/>
              <a:gd name="connsiteX39" fmla="*/ 3649977 w 3951901"/>
              <a:gd name="connsiteY39" fmla="*/ 3018769 h 4087312"/>
              <a:gd name="connsiteX40" fmla="*/ 3537833 w 3951901"/>
              <a:gd name="connsiteY40" fmla="*/ 3320694 h 4087312"/>
              <a:gd name="connsiteX41" fmla="*/ 3063381 w 3951901"/>
              <a:gd name="connsiteY41" fmla="*/ 3424211 h 4087312"/>
              <a:gd name="connsiteX42" fmla="*/ 2683818 w 3951901"/>
              <a:gd name="connsiteY42" fmla="*/ 3475969 h 4087312"/>
              <a:gd name="connsiteX43" fmla="*/ 2563048 w 3951901"/>
              <a:gd name="connsiteY43" fmla="*/ 3346573 h 4087312"/>
              <a:gd name="connsiteX44" fmla="*/ 1907441 w 3951901"/>
              <a:gd name="connsiteY44" fmla="*/ 3536354 h 4087312"/>
              <a:gd name="connsiteX45" fmla="*/ 1778045 w 3951901"/>
              <a:gd name="connsiteY45" fmla="*/ 3812399 h 4087312"/>
              <a:gd name="connsiteX46" fmla="*/ 1751555 w 3951901"/>
              <a:gd name="connsiteY46" fmla="*/ 3900058 h 4087312"/>
              <a:gd name="connsiteX47" fmla="*/ 1737439 w 3951901"/>
              <a:gd name="connsiteY47" fmla="*/ 4087312 h 4087312"/>
              <a:gd name="connsiteX48" fmla="*/ 1542692 w 3951901"/>
              <a:gd name="connsiteY48" fmla="*/ 4042437 h 4087312"/>
              <a:gd name="connsiteX49" fmla="*/ 1432988 w 3951901"/>
              <a:gd name="connsiteY49" fmla="*/ 4028060 h 4087312"/>
              <a:gd name="connsiteX50" fmla="*/ 1381230 w 3951901"/>
              <a:gd name="connsiteY50" fmla="*/ 3898663 h 4087312"/>
              <a:gd name="connsiteX51" fmla="*/ 1441614 w 3951901"/>
              <a:gd name="connsiteY51" fmla="*/ 3562233 h 4087312"/>
              <a:gd name="connsiteX52" fmla="*/ 1493373 w 3951901"/>
              <a:gd name="connsiteY52" fmla="*/ 2621954 h 4087312"/>
              <a:gd name="connsiteX53" fmla="*/ 1536505 w 3951901"/>
              <a:gd name="connsiteY53" fmla="*/ 2552943 h 4087312"/>
              <a:gd name="connsiteX54" fmla="*/ 1458867 w 3951901"/>
              <a:gd name="connsiteY54" fmla="*/ 1957720 h 4087312"/>
              <a:gd name="connsiteX55" fmla="*/ 1156943 w 3951901"/>
              <a:gd name="connsiteY55" fmla="*/ 1595411 h 4087312"/>
              <a:gd name="connsiteX56" fmla="*/ 1018920 w 3951901"/>
              <a:gd name="connsiteY56" fmla="*/ 1440135 h 4087312"/>
              <a:gd name="connsiteX57" fmla="*/ 720080 w 3951901"/>
              <a:gd name="connsiteY57" fmla="*/ 1200777 h 4087312"/>
              <a:gd name="connsiteX58" fmla="*/ 504056 w 3951901"/>
              <a:gd name="connsiteY58" fmla="*/ 1056761 h 4087312"/>
              <a:gd name="connsiteX59" fmla="*/ 288032 w 3951901"/>
              <a:gd name="connsiteY59" fmla="*/ 862115 h 4087312"/>
              <a:gd name="connsiteX60" fmla="*/ 0 w 3951901"/>
              <a:gd name="connsiteY60" fmla="*/ 696721 h 4087312"/>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09730 w 3951901"/>
              <a:gd name="connsiteY47" fmla="*/ 4022658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437"/>
              <a:gd name="connsiteX1" fmla="*/ 288032 w 3951901"/>
              <a:gd name="connsiteY1" fmla="*/ 574083 h 4042437"/>
              <a:gd name="connsiteX2" fmla="*/ 648072 w 3951901"/>
              <a:gd name="connsiteY2" fmla="*/ 502075 h 4042437"/>
              <a:gd name="connsiteX3" fmla="*/ 936104 w 3951901"/>
              <a:gd name="connsiteY3" fmla="*/ 430067 h 4042437"/>
              <a:gd name="connsiteX4" fmla="*/ 1296144 w 3951901"/>
              <a:gd name="connsiteY4" fmla="*/ 286051 h 4042437"/>
              <a:gd name="connsiteX5" fmla="*/ 1614143 w 3951901"/>
              <a:gd name="connsiteY5" fmla="*/ 94414 h 4042437"/>
              <a:gd name="connsiteX6" fmla="*/ 2011382 w 3951901"/>
              <a:gd name="connsiteY6" fmla="*/ 0 h 4042437"/>
              <a:gd name="connsiteX7" fmla="*/ 2130458 w 3951901"/>
              <a:gd name="connsiteY7" fmla="*/ 86687 h 4042437"/>
              <a:gd name="connsiteX8" fmla="*/ 2007280 w 3951901"/>
              <a:gd name="connsiteY8" fmla="*/ 163902 h 4042437"/>
              <a:gd name="connsiteX9" fmla="*/ 2097222 w 3951901"/>
              <a:gd name="connsiteY9" fmla="*/ 223811 h 4042437"/>
              <a:gd name="connsiteX10" fmla="*/ 2209365 w 3951901"/>
              <a:gd name="connsiteY10" fmla="*/ 249690 h 4042437"/>
              <a:gd name="connsiteX11" fmla="*/ 2232248 w 3951901"/>
              <a:gd name="connsiteY11" fmla="*/ 336682 h 4042437"/>
              <a:gd name="connsiteX12" fmla="*/ 2450905 w 3951901"/>
              <a:gd name="connsiteY12" fmla="*/ 249690 h 4042437"/>
              <a:gd name="connsiteX13" fmla="*/ 2545796 w 3951901"/>
              <a:gd name="connsiteY13" fmla="*/ 439471 h 4042437"/>
              <a:gd name="connsiteX14" fmla="*/ 2588928 w 3951901"/>
              <a:gd name="connsiteY14" fmla="*/ 491229 h 4042437"/>
              <a:gd name="connsiteX15" fmla="*/ 2588928 w 3951901"/>
              <a:gd name="connsiteY15" fmla="*/ 560241 h 4042437"/>
              <a:gd name="connsiteX16" fmla="*/ 2592288 w 3951901"/>
              <a:gd name="connsiteY16" fmla="*/ 624714 h 4042437"/>
              <a:gd name="connsiteX17" fmla="*/ 2614807 w 3951901"/>
              <a:gd name="connsiteY17" fmla="*/ 758648 h 4042437"/>
              <a:gd name="connsiteX18" fmla="*/ 2770082 w 3951901"/>
              <a:gd name="connsiteY18" fmla="*/ 741395 h 4042437"/>
              <a:gd name="connsiteX19" fmla="*/ 2787335 w 3951901"/>
              <a:gd name="connsiteY19" fmla="*/ 827660 h 4042437"/>
              <a:gd name="connsiteX20" fmla="*/ 2813267 w 3951901"/>
              <a:gd name="connsiteY20" fmla="*/ 889368 h 4042437"/>
              <a:gd name="connsiteX21" fmla="*/ 2683818 w 3951901"/>
              <a:gd name="connsiteY21" fmla="*/ 910484 h 4042437"/>
              <a:gd name="connsiteX22" fmla="*/ 2772676 w 3951901"/>
              <a:gd name="connsiteY22" fmla="*/ 973038 h 4042437"/>
              <a:gd name="connsiteX23" fmla="*/ 2850313 w 3951901"/>
              <a:gd name="connsiteY23" fmla="*/ 961395 h 4042437"/>
              <a:gd name="connsiteX24" fmla="*/ 3106513 w 3951901"/>
              <a:gd name="connsiteY24" fmla="*/ 1019610 h 4042437"/>
              <a:gd name="connsiteX25" fmla="*/ 3330799 w 3951901"/>
              <a:gd name="connsiteY25" fmla="*/ 1010984 h 4042437"/>
              <a:gd name="connsiteX26" fmla="*/ 3487546 w 3951901"/>
              <a:gd name="connsiteY26" fmla="*/ 1060528 h 4042437"/>
              <a:gd name="connsiteX27" fmla="*/ 3606422 w 3951901"/>
              <a:gd name="connsiteY27" fmla="*/ 1033847 h 4042437"/>
              <a:gd name="connsiteX28" fmla="*/ 3641350 w 3951901"/>
              <a:gd name="connsiteY28" fmla="*/ 1034694 h 4042437"/>
              <a:gd name="connsiteX29" fmla="*/ 3684482 w 3951901"/>
              <a:gd name="connsiteY29" fmla="*/ 1293486 h 4042437"/>
              <a:gd name="connsiteX30" fmla="*/ 3841393 w 3951901"/>
              <a:gd name="connsiteY30" fmla="*/ 1265838 h 4042437"/>
              <a:gd name="connsiteX31" fmla="*/ 3888432 w 3951901"/>
              <a:gd name="connsiteY31" fmla="*/ 1488809 h 4042437"/>
              <a:gd name="connsiteX32" fmla="*/ 3749107 w 3951901"/>
              <a:gd name="connsiteY32" fmla="*/ 1511248 h 4042437"/>
              <a:gd name="connsiteX33" fmla="*/ 3880614 w 3951901"/>
              <a:gd name="connsiteY33" fmla="*/ 1670140 h 4042437"/>
              <a:gd name="connsiteX34" fmla="*/ 3778075 w 3951901"/>
              <a:gd name="connsiteY34" fmla="*/ 1671175 h 4042437"/>
              <a:gd name="connsiteX35" fmla="*/ 3874264 w 3951901"/>
              <a:gd name="connsiteY35" fmla="*/ 1923214 h 4042437"/>
              <a:gd name="connsiteX36" fmla="*/ 3865637 w 3951901"/>
              <a:gd name="connsiteY36" fmla="*/ 2207886 h 4042437"/>
              <a:gd name="connsiteX37" fmla="*/ 3822505 w 3951901"/>
              <a:gd name="connsiteY37" fmla="*/ 2294150 h 4042437"/>
              <a:gd name="connsiteX38" fmla="*/ 3951901 w 3951901"/>
              <a:gd name="connsiteY38" fmla="*/ 2880746 h 4042437"/>
              <a:gd name="connsiteX39" fmla="*/ 3649977 w 3951901"/>
              <a:gd name="connsiteY39" fmla="*/ 3018769 h 4042437"/>
              <a:gd name="connsiteX40" fmla="*/ 3537833 w 3951901"/>
              <a:gd name="connsiteY40" fmla="*/ 3320694 h 4042437"/>
              <a:gd name="connsiteX41" fmla="*/ 3063381 w 3951901"/>
              <a:gd name="connsiteY41" fmla="*/ 3424211 h 4042437"/>
              <a:gd name="connsiteX42" fmla="*/ 2683818 w 3951901"/>
              <a:gd name="connsiteY42" fmla="*/ 3475969 h 4042437"/>
              <a:gd name="connsiteX43" fmla="*/ 2563048 w 3951901"/>
              <a:gd name="connsiteY43" fmla="*/ 3346573 h 4042437"/>
              <a:gd name="connsiteX44" fmla="*/ 1907441 w 3951901"/>
              <a:gd name="connsiteY44" fmla="*/ 3536354 h 4042437"/>
              <a:gd name="connsiteX45" fmla="*/ 1778045 w 3951901"/>
              <a:gd name="connsiteY45" fmla="*/ 3812399 h 4042437"/>
              <a:gd name="connsiteX46" fmla="*/ 1751555 w 3951901"/>
              <a:gd name="connsiteY46" fmla="*/ 3900058 h 4042437"/>
              <a:gd name="connsiteX47" fmla="*/ 1729507 w 3951901"/>
              <a:gd name="connsiteY47" fmla="*/ 3985044 h 4042437"/>
              <a:gd name="connsiteX48" fmla="*/ 1542692 w 3951901"/>
              <a:gd name="connsiteY48" fmla="*/ 4042437 h 4042437"/>
              <a:gd name="connsiteX49" fmla="*/ 1432988 w 3951901"/>
              <a:gd name="connsiteY49" fmla="*/ 4028060 h 4042437"/>
              <a:gd name="connsiteX50" fmla="*/ 1381230 w 3951901"/>
              <a:gd name="connsiteY50" fmla="*/ 3898663 h 4042437"/>
              <a:gd name="connsiteX51" fmla="*/ 1441614 w 3951901"/>
              <a:gd name="connsiteY51" fmla="*/ 3562233 h 4042437"/>
              <a:gd name="connsiteX52" fmla="*/ 1493373 w 3951901"/>
              <a:gd name="connsiteY52" fmla="*/ 2621954 h 4042437"/>
              <a:gd name="connsiteX53" fmla="*/ 1536505 w 3951901"/>
              <a:gd name="connsiteY53" fmla="*/ 2552943 h 4042437"/>
              <a:gd name="connsiteX54" fmla="*/ 1458867 w 3951901"/>
              <a:gd name="connsiteY54" fmla="*/ 1957720 h 4042437"/>
              <a:gd name="connsiteX55" fmla="*/ 1156943 w 3951901"/>
              <a:gd name="connsiteY55" fmla="*/ 1595411 h 4042437"/>
              <a:gd name="connsiteX56" fmla="*/ 1018920 w 3951901"/>
              <a:gd name="connsiteY56" fmla="*/ 1440135 h 4042437"/>
              <a:gd name="connsiteX57" fmla="*/ 720080 w 3951901"/>
              <a:gd name="connsiteY57" fmla="*/ 1200777 h 4042437"/>
              <a:gd name="connsiteX58" fmla="*/ 504056 w 3951901"/>
              <a:gd name="connsiteY58" fmla="*/ 1056761 h 4042437"/>
              <a:gd name="connsiteX59" fmla="*/ 288032 w 3951901"/>
              <a:gd name="connsiteY59" fmla="*/ 862115 h 4042437"/>
              <a:gd name="connsiteX60" fmla="*/ 0 w 3951901"/>
              <a:gd name="connsiteY60" fmla="*/ 696721 h 404243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554540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12863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671185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33007"/>
              <a:gd name="connsiteX1" fmla="*/ 288032 w 3951901"/>
              <a:gd name="connsiteY1" fmla="*/ 574083 h 4033007"/>
              <a:gd name="connsiteX2" fmla="*/ 648072 w 3951901"/>
              <a:gd name="connsiteY2" fmla="*/ 502075 h 4033007"/>
              <a:gd name="connsiteX3" fmla="*/ 936104 w 3951901"/>
              <a:gd name="connsiteY3" fmla="*/ 430067 h 4033007"/>
              <a:gd name="connsiteX4" fmla="*/ 1296144 w 3951901"/>
              <a:gd name="connsiteY4" fmla="*/ 286051 h 4033007"/>
              <a:gd name="connsiteX5" fmla="*/ 1614143 w 3951901"/>
              <a:gd name="connsiteY5" fmla="*/ 94414 h 4033007"/>
              <a:gd name="connsiteX6" fmla="*/ 2011382 w 3951901"/>
              <a:gd name="connsiteY6" fmla="*/ 0 h 4033007"/>
              <a:gd name="connsiteX7" fmla="*/ 2130458 w 3951901"/>
              <a:gd name="connsiteY7" fmla="*/ 86687 h 4033007"/>
              <a:gd name="connsiteX8" fmla="*/ 2007280 w 3951901"/>
              <a:gd name="connsiteY8" fmla="*/ 163902 h 4033007"/>
              <a:gd name="connsiteX9" fmla="*/ 2097222 w 3951901"/>
              <a:gd name="connsiteY9" fmla="*/ 223811 h 4033007"/>
              <a:gd name="connsiteX10" fmla="*/ 2209365 w 3951901"/>
              <a:gd name="connsiteY10" fmla="*/ 249690 h 4033007"/>
              <a:gd name="connsiteX11" fmla="*/ 2232248 w 3951901"/>
              <a:gd name="connsiteY11" fmla="*/ 336682 h 4033007"/>
              <a:gd name="connsiteX12" fmla="*/ 2450905 w 3951901"/>
              <a:gd name="connsiteY12" fmla="*/ 249690 h 4033007"/>
              <a:gd name="connsiteX13" fmla="*/ 2545796 w 3951901"/>
              <a:gd name="connsiteY13" fmla="*/ 439471 h 4033007"/>
              <a:gd name="connsiteX14" fmla="*/ 2588928 w 3951901"/>
              <a:gd name="connsiteY14" fmla="*/ 491229 h 4033007"/>
              <a:gd name="connsiteX15" fmla="*/ 2588928 w 3951901"/>
              <a:gd name="connsiteY15" fmla="*/ 560241 h 4033007"/>
              <a:gd name="connsiteX16" fmla="*/ 2592288 w 3951901"/>
              <a:gd name="connsiteY16" fmla="*/ 624714 h 4033007"/>
              <a:gd name="connsiteX17" fmla="*/ 2614807 w 3951901"/>
              <a:gd name="connsiteY17" fmla="*/ 758648 h 4033007"/>
              <a:gd name="connsiteX18" fmla="*/ 2770082 w 3951901"/>
              <a:gd name="connsiteY18" fmla="*/ 741395 h 4033007"/>
              <a:gd name="connsiteX19" fmla="*/ 2787335 w 3951901"/>
              <a:gd name="connsiteY19" fmla="*/ 827660 h 4033007"/>
              <a:gd name="connsiteX20" fmla="*/ 2813267 w 3951901"/>
              <a:gd name="connsiteY20" fmla="*/ 889368 h 4033007"/>
              <a:gd name="connsiteX21" fmla="*/ 2683818 w 3951901"/>
              <a:gd name="connsiteY21" fmla="*/ 910484 h 4033007"/>
              <a:gd name="connsiteX22" fmla="*/ 2772676 w 3951901"/>
              <a:gd name="connsiteY22" fmla="*/ 973038 h 4033007"/>
              <a:gd name="connsiteX23" fmla="*/ 2850313 w 3951901"/>
              <a:gd name="connsiteY23" fmla="*/ 961395 h 4033007"/>
              <a:gd name="connsiteX24" fmla="*/ 3106513 w 3951901"/>
              <a:gd name="connsiteY24" fmla="*/ 1019610 h 4033007"/>
              <a:gd name="connsiteX25" fmla="*/ 3330799 w 3951901"/>
              <a:gd name="connsiteY25" fmla="*/ 1010984 h 4033007"/>
              <a:gd name="connsiteX26" fmla="*/ 3487546 w 3951901"/>
              <a:gd name="connsiteY26" fmla="*/ 1060528 h 4033007"/>
              <a:gd name="connsiteX27" fmla="*/ 3606422 w 3951901"/>
              <a:gd name="connsiteY27" fmla="*/ 1033847 h 4033007"/>
              <a:gd name="connsiteX28" fmla="*/ 3641350 w 3951901"/>
              <a:gd name="connsiteY28" fmla="*/ 1034694 h 4033007"/>
              <a:gd name="connsiteX29" fmla="*/ 3684482 w 3951901"/>
              <a:gd name="connsiteY29" fmla="*/ 1293486 h 4033007"/>
              <a:gd name="connsiteX30" fmla="*/ 3841393 w 3951901"/>
              <a:gd name="connsiteY30" fmla="*/ 1265838 h 4033007"/>
              <a:gd name="connsiteX31" fmla="*/ 3888432 w 3951901"/>
              <a:gd name="connsiteY31" fmla="*/ 1488809 h 4033007"/>
              <a:gd name="connsiteX32" fmla="*/ 3749107 w 3951901"/>
              <a:gd name="connsiteY32" fmla="*/ 1511248 h 4033007"/>
              <a:gd name="connsiteX33" fmla="*/ 3880614 w 3951901"/>
              <a:gd name="connsiteY33" fmla="*/ 1670140 h 4033007"/>
              <a:gd name="connsiteX34" fmla="*/ 3778075 w 3951901"/>
              <a:gd name="connsiteY34" fmla="*/ 1671175 h 4033007"/>
              <a:gd name="connsiteX35" fmla="*/ 3874264 w 3951901"/>
              <a:gd name="connsiteY35" fmla="*/ 1923214 h 4033007"/>
              <a:gd name="connsiteX36" fmla="*/ 3865637 w 3951901"/>
              <a:gd name="connsiteY36" fmla="*/ 2207886 h 4033007"/>
              <a:gd name="connsiteX37" fmla="*/ 3822505 w 3951901"/>
              <a:gd name="connsiteY37" fmla="*/ 2294150 h 4033007"/>
              <a:gd name="connsiteX38" fmla="*/ 3951901 w 3951901"/>
              <a:gd name="connsiteY38" fmla="*/ 2880746 h 4033007"/>
              <a:gd name="connsiteX39" fmla="*/ 3649977 w 3951901"/>
              <a:gd name="connsiteY39" fmla="*/ 3018769 h 4033007"/>
              <a:gd name="connsiteX40" fmla="*/ 3537833 w 3951901"/>
              <a:gd name="connsiteY40" fmla="*/ 3320694 h 4033007"/>
              <a:gd name="connsiteX41" fmla="*/ 3063381 w 3951901"/>
              <a:gd name="connsiteY41" fmla="*/ 3424211 h 4033007"/>
              <a:gd name="connsiteX42" fmla="*/ 2683818 w 3951901"/>
              <a:gd name="connsiteY42" fmla="*/ 3475969 h 4033007"/>
              <a:gd name="connsiteX43" fmla="*/ 2563048 w 3951901"/>
              <a:gd name="connsiteY43" fmla="*/ 3346573 h 4033007"/>
              <a:gd name="connsiteX44" fmla="*/ 1907441 w 3951901"/>
              <a:gd name="connsiteY44" fmla="*/ 3536354 h 4033007"/>
              <a:gd name="connsiteX45" fmla="*/ 1778045 w 3951901"/>
              <a:gd name="connsiteY45" fmla="*/ 3812399 h 4033007"/>
              <a:gd name="connsiteX46" fmla="*/ 1751555 w 3951901"/>
              <a:gd name="connsiteY46" fmla="*/ 3900058 h 4033007"/>
              <a:gd name="connsiteX47" fmla="*/ 1729507 w 3951901"/>
              <a:gd name="connsiteY47" fmla="*/ 3985044 h 4033007"/>
              <a:gd name="connsiteX48" fmla="*/ 1671185 w 3951901"/>
              <a:gd name="connsiteY48" fmla="*/ 3985044 h 4033007"/>
              <a:gd name="connsiteX49" fmla="*/ 1432988 w 3951901"/>
              <a:gd name="connsiteY49" fmla="*/ 4028060 h 4033007"/>
              <a:gd name="connsiteX50" fmla="*/ 1381230 w 3951901"/>
              <a:gd name="connsiteY50" fmla="*/ 3898663 h 4033007"/>
              <a:gd name="connsiteX51" fmla="*/ 1441614 w 3951901"/>
              <a:gd name="connsiteY51" fmla="*/ 3562233 h 4033007"/>
              <a:gd name="connsiteX52" fmla="*/ 1493373 w 3951901"/>
              <a:gd name="connsiteY52" fmla="*/ 2621954 h 4033007"/>
              <a:gd name="connsiteX53" fmla="*/ 1536505 w 3951901"/>
              <a:gd name="connsiteY53" fmla="*/ 2552943 h 4033007"/>
              <a:gd name="connsiteX54" fmla="*/ 1458867 w 3951901"/>
              <a:gd name="connsiteY54" fmla="*/ 1957720 h 4033007"/>
              <a:gd name="connsiteX55" fmla="*/ 1156943 w 3951901"/>
              <a:gd name="connsiteY55" fmla="*/ 1595411 h 4033007"/>
              <a:gd name="connsiteX56" fmla="*/ 1018920 w 3951901"/>
              <a:gd name="connsiteY56" fmla="*/ 1440135 h 4033007"/>
              <a:gd name="connsiteX57" fmla="*/ 720080 w 3951901"/>
              <a:gd name="connsiteY57" fmla="*/ 1200777 h 4033007"/>
              <a:gd name="connsiteX58" fmla="*/ 504056 w 3951901"/>
              <a:gd name="connsiteY58" fmla="*/ 1056761 h 4033007"/>
              <a:gd name="connsiteX59" fmla="*/ 288032 w 3951901"/>
              <a:gd name="connsiteY59" fmla="*/ 862115 h 4033007"/>
              <a:gd name="connsiteX60" fmla="*/ 0 w 3951901"/>
              <a:gd name="connsiteY60" fmla="*/ 696721 h 4033007"/>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3985044 h 4042901"/>
              <a:gd name="connsiteX48" fmla="*/ 1729507 w 3951901"/>
              <a:gd name="connsiteY48" fmla="*/ 4042901 h 4042901"/>
              <a:gd name="connsiteX49" fmla="*/ 1432988 w 3951901"/>
              <a:gd name="connsiteY49" fmla="*/ 4028060 h 4042901"/>
              <a:gd name="connsiteX50" fmla="*/ 1381230 w 3951901"/>
              <a:gd name="connsiteY50" fmla="*/ 3898663 h 4042901"/>
              <a:gd name="connsiteX51" fmla="*/ 1441614 w 3951901"/>
              <a:gd name="connsiteY51" fmla="*/ 3562233 h 4042901"/>
              <a:gd name="connsiteX52" fmla="*/ 1493373 w 3951901"/>
              <a:gd name="connsiteY52" fmla="*/ 2621954 h 4042901"/>
              <a:gd name="connsiteX53" fmla="*/ 1536505 w 3951901"/>
              <a:gd name="connsiteY53" fmla="*/ 2552943 h 4042901"/>
              <a:gd name="connsiteX54" fmla="*/ 1458867 w 3951901"/>
              <a:gd name="connsiteY54" fmla="*/ 1957720 h 4042901"/>
              <a:gd name="connsiteX55" fmla="*/ 1156943 w 3951901"/>
              <a:gd name="connsiteY55" fmla="*/ 1595411 h 4042901"/>
              <a:gd name="connsiteX56" fmla="*/ 1018920 w 3951901"/>
              <a:gd name="connsiteY56" fmla="*/ 1440135 h 4042901"/>
              <a:gd name="connsiteX57" fmla="*/ 720080 w 3951901"/>
              <a:gd name="connsiteY57" fmla="*/ 1200777 h 4042901"/>
              <a:gd name="connsiteX58" fmla="*/ 504056 w 3951901"/>
              <a:gd name="connsiteY58" fmla="*/ 1056761 h 4042901"/>
              <a:gd name="connsiteX59" fmla="*/ 288032 w 3951901"/>
              <a:gd name="connsiteY59" fmla="*/ 862115 h 4042901"/>
              <a:gd name="connsiteX60" fmla="*/ 0 w 3951901"/>
              <a:gd name="connsiteY60" fmla="*/ 696721 h 4042901"/>
              <a:gd name="connsiteX0" fmla="*/ 0 w 3951901"/>
              <a:gd name="connsiteY0" fmla="*/ 696721 h 4042457"/>
              <a:gd name="connsiteX1" fmla="*/ 288032 w 3951901"/>
              <a:gd name="connsiteY1" fmla="*/ 574083 h 4042457"/>
              <a:gd name="connsiteX2" fmla="*/ 648072 w 3951901"/>
              <a:gd name="connsiteY2" fmla="*/ 502075 h 4042457"/>
              <a:gd name="connsiteX3" fmla="*/ 936104 w 3951901"/>
              <a:gd name="connsiteY3" fmla="*/ 430067 h 4042457"/>
              <a:gd name="connsiteX4" fmla="*/ 1296144 w 3951901"/>
              <a:gd name="connsiteY4" fmla="*/ 286051 h 4042457"/>
              <a:gd name="connsiteX5" fmla="*/ 1614143 w 3951901"/>
              <a:gd name="connsiteY5" fmla="*/ 94414 h 4042457"/>
              <a:gd name="connsiteX6" fmla="*/ 2011382 w 3951901"/>
              <a:gd name="connsiteY6" fmla="*/ 0 h 4042457"/>
              <a:gd name="connsiteX7" fmla="*/ 2130458 w 3951901"/>
              <a:gd name="connsiteY7" fmla="*/ 86687 h 4042457"/>
              <a:gd name="connsiteX8" fmla="*/ 2007280 w 3951901"/>
              <a:gd name="connsiteY8" fmla="*/ 163902 h 4042457"/>
              <a:gd name="connsiteX9" fmla="*/ 2097222 w 3951901"/>
              <a:gd name="connsiteY9" fmla="*/ 223811 h 4042457"/>
              <a:gd name="connsiteX10" fmla="*/ 2209365 w 3951901"/>
              <a:gd name="connsiteY10" fmla="*/ 249690 h 4042457"/>
              <a:gd name="connsiteX11" fmla="*/ 2232248 w 3951901"/>
              <a:gd name="connsiteY11" fmla="*/ 336682 h 4042457"/>
              <a:gd name="connsiteX12" fmla="*/ 2450905 w 3951901"/>
              <a:gd name="connsiteY12" fmla="*/ 249690 h 4042457"/>
              <a:gd name="connsiteX13" fmla="*/ 2545796 w 3951901"/>
              <a:gd name="connsiteY13" fmla="*/ 439471 h 4042457"/>
              <a:gd name="connsiteX14" fmla="*/ 2588928 w 3951901"/>
              <a:gd name="connsiteY14" fmla="*/ 491229 h 4042457"/>
              <a:gd name="connsiteX15" fmla="*/ 2588928 w 3951901"/>
              <a:gd name="connsiteY15" fmla="*/ 560241 h 4042457"/>
              <a:gd name="connsiteX16" fmla="*/ 2592288 w 3951901"/>
              <a:gd name="connsiteY16" fmla="*/ 624714 h 4042457"/>
              <a:gd name="connsiteX17" fmla="*/ 2614807 w 3951901"/>
              <a:gd name="connsiteY17" fmla="*/ 758648 h 4042457"/>
              <a:gd name="connsiteX18" fmla="*/ 2770082 w 3951901"/>
              <a:gd name="connsiteY18" fmla="*/ 741395 h 4042457"/>
              <a:gd name="connsiteX19" fmla="*/ 2787335 w 3951901"/>
              <a:gd name="connsiteY19" fmla="*/ 827660 h 4042457"/>
              <a:gd name="connsiteX20" fmla="*/ 2813267 w 3951901"/>
              <a:gd name="connsiteY20" fmla="*/ 889368 h 4042457"/>
              <a:gd name="connsiteX21" fmla="*/ 2683818 w 3951901"/>
              <a:gd name="connsiteY21" fmla="*/ 910484 h 4042457"/>
              <a:gd name="connsiteX22" fmla="*/ 2772676 w 3951901"/>
              <a:gd name="connsiteY22" fmla="*/ 973038 h 4042457"/>
              <a:gd name="connsiteX23" fmla="*/ 2850313 w 3951901"/>
              <a:gd name="connsiteY23" fmla="*/ 961395 h 4042457"/>
              <a:gd name="connsiteX24" fmla="*/ 3106513 w 3951901"/>
              <a:gd name="connsiteY24" fmla="*/ 1019610 h 4042457"/>
              <a:gd name="connsiteX25" fmla="*/ 3330799 w 3951901"/>
              <a:gd name="connsiteY25" fmla="*/ 1010984 h 4042457"/>
              <a:gd name="connsiteX26" fmla="*/ 3487546 w 3951901"/>
              <a:gd name="connsiteY26" fmla="*/ 1060528 h 4042457"/>
              <a:gd name="connsiteX27" fmla="*/ 3606422 w 3951901"/>
              <a:gd name="connsiteY27" fmla="*/ 1033847 h 4042457"/>
              <a:gd name="connsiteX28" fmla="*/ 3641350 w 3951901"/>
              <a:gd name="connsiteY28" fmla="*/ 1034694 h 4042457"/>
              <a:gd name="connsiteX29" fmla="*/ 3684482 w 3951901"/>
              <a:gd name="connsiteY29" fmla="*/ 1293486 h 4042457"/>
              <a:gd name="connsiteX30" fmla="*/ 3841393 w 3951901"/>
              <a:gd name="connsiteY30" fmla="*/ 1265838 h 4042457"/>
              <a:gd name="connsiteX31" fmla="*/ 3888432 w 3951901"/>
              <a:gd name="connsiteY31" fmla="*/ 1488809 h 4042457"/>
              <a:gd name="connsiteX32" fmla="*/ 3749107 w 3951901"/>
              <a:gd name="connsiteY32" fmla="*/ 1511248 h 4042457"/>
              <a:gd name="connsiteX33" fmla="*/ 3880614 w 3951901"/>
              <a:gd name="connsiteY33" fmla="*/ 1670140 h 4042457"/>
              <a:gd name="connsiteX34" fmla="*/ 3778075 w 3951901"/>
              <a:gd name="connsiteY34" fmla="*/ 1671175 h 4042457"/>
              <a:gd name="connsiteX35" fmla="*/ 3874264 w 3951901"/>
              <a:gd name="connsiteY35" fmla="*/ 1923214 h 4042457"/>
              <a:gd name="connsiteX36" fmla="*/ 3865637 w 3951901"/>
              <a:gd name="connsiteY36" fmla="*/ 2207886 h 4042457"/>
              <a:gd name="connsiteX37" fmla="*/ 3822505 w 3951901"/>
              <a:gd name="connsiteY37" fmla="*/ 2294150 h 4042457"/>
              <a:gd name="connsiteX38" fmla="*/ 3951901 w 3951901"/>
              <a:gd name="connsiteY38" fmla="*/ 2880746 h 4042457"/>
              <a:gd name="connsiteX39" fmla="*/ 3649977 w 3951901"/>
              <a:gd name="connsiteY39" fmla="*/ 3018769 h 4042457"/>
              <a:gd name="connsiteX40" fmla="*/ 3537833 w 3951901"/>
              <a:gd name="connsiteY40" fmla="*/ 3320694 h 4042457"/>
              <a:gd name="connsiteX41" fmla="*/ 3063381 w 3951901"/>
              <a:gd name="connsiteY41" fmla="*/ 3424211 h 4042457"/>
              <a:gd name="connsiteX42" fmla="*/ 2683818 w 3951901"/>
              <a:gd name="connsiteY42" fmla="*/ 3475969 h 4042457"/>
              <a:gd name="connsiteX43" fmla="*/ 2563048 w 3951901"/>
              <a:gd name="connsiteY43" fmla="*/ 3346573 h 4042457"/>
              <a:gd name="connsiteX44" fmla="*/ 1907441 w 3951901"/>
              <a:gd name="connsiteY44" fmla="*/ 3536354 h 4042457"/>
              <a:gd name="connsiteX45" fmla="*/ 1778045 w 3951901"/>
              <a:gd name="connsiteY45" fmla="*/ 3812399 h 4042457"/>
              <a:gd name="connsiteX46" fmla="*/ 1751555 w 3951901"/>
              <a:gd name="connsiteY46" fmla="*/ 3900058 h 4042457"/>
              <a:gd name="connsiteX47" fmla="*/ 1729507 w 3951901"/>
              <a:gd name="connsiteY47" fmla="*/ 3985044 h 4042457"/>
              <a:gd name="connsiteX48" fmla="*/ 1432988 w 3951901"/>
              <a:gd name="connsiteY48" fmla="*/ 4028060 h 4042457"/>
              <a:gd name="connsiteX49" fmla="*/ 1381230 w 3951901"/>
              <a:gd name="connsiteY49" fmla="*/ 3898663 h 4042457"/>
              <a:gd name="connsiteX50" fmla="*/ 1441614 w 3951901"/>
              <a:gd name="connsiteY50" fmla="*/ 3562233 h 4042457"/>
              <a:gd name="connsiteX51" fmla="*/ 1493373 w 3951901"/>
              <a:gd name="connsiteY51" fmla="*/ 2621954 h 4042457"/>
              <a:gd name="connsiteX52" fmla="*/ 1536505 w 3951901"/>
              <a:gd name="connsiteY52" fmla="*/ 2552943 h 4042457"/>
              <a:gd name="connsiteX53" fmla="*/ 1458867 w 3951901"/>
              <a:gd name="connsiteY53" fmla="*/ 1957720 h 4042457"/>
              <a:gd name="connsiteX54" fmla="*/ 1156943 w 3951901"/>
              <a:gd name="connsiteY54" fmla="*/ 1595411 h 4042457"/>
              <a:gd name="connsiteX55" fmla="*/ 1018920 w 3951901"/>
              <a:gd name="connsiteY55" fmla="*/ 1440135 h 4042457"/>
              <a:gd name="connsiteX56" fmla="*/ 720080 w 3951901"/>
              <a:gd name="connsiteY56" fmla="*/ 1200777 h 4042457"/>
              <a:gd name="connsiteX57" fmla="*/ 504056 w 3951901"/>
              <a:gd name="connsiteY57" fmla="*/ 1056761 h 4042457"/>
              <a:gd name="connsiteX58" fmla="*/ 288032 w 3951901"/>
              <a:gd name="connsiteY58" fmla="*/ 862115 h 4042457"/>
              <a:gd name="connsiteX59" fmla="*/ 0 w 3951901"/>
              <a:gd name="connsiteY59" fmla="*/ 696721 h 4042457"/>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64235"/>
              <a:gd name="connsiteX1" fmla="*/ 288032 w 3951901"/>
              <a:gd name="connsiteY1" fmla="*/ 574083 h 4064235"/>
              <a:gd name="connsiteX2" fmla="*/ 648072 w 3951901"/>
              <a:gd name="connsiteY2" fmla="*/ 502075 h 4064235"/>
              <a:gd name="connsiteX3" fmla="*/ 936104 w 3951901"/>
              <a:gd name="connsiteY3" fmla="*/ 430067 h 4064235"/>
              <a:gd name="connsiteX4" fmla="*/ 1296144 w 3951901"/>
              <a:gd name="connsiteY4" fmla="*/ 286051 h 4064235"/>
              <a:gd name="connsiteX5" fmla="*/ 1614143 w 3951901"/>
              <a:gd name="connsiteY5" fmla="*/ 94414 h 4064235"/>
              <a:gd name="connsiteX6" fmla="*/ 2011382 w 3951901"/>
              <a:gd name="connsiteY6" fmla="*/ 0 h 4064235"/>
              <a:gd name="connsiteX7" fmla="*/ 2130458 w 3951901"/>
              <a:gd name="connsiteY7" fmla="*/ 86687 h 4064235"/>
              <a:gd name="connsiteX8" fmla="*/ 2007280 w 3951901"/>
              <a:gd name="connsiteY8" fmla="*/ 163902 h 4064235"/>
              <a:gd name="connsiteX9" fmla="*/ 2097222 w 3951901"/>
              <a:gd name="connsiteY9" fmla="*/ 223811 h 4064235"/>
              <a:gd name="connsiteX10" fmla="*/ 2209365 w 3951901"/>
              <a:gd name="connsiteY10" fmla="*/ 249690 h 4064235"/>
              <a:gd name="connsiteX11" fmla="*/ 2232248 w 3951901"/>
              <a:gd name="connsiteY11" fmla="*/ 336682 h 4064235"/>
              <a:gd name="connsiteX12" fmla="*/ 2450905 w 3951901"/>
              <a:gd name="connsiteY12" fmla="*/ 249690 h 4064235"/>
              <a:gd name="connsiteX13" fmla="*/ 2545796 w 3951901"/>
              <a:gd name="connsiteY13" fmla="*/ 439471 h 4064235"/>
              <a:gd name="connsiteX14" fmla="*/ 2588928 w 3951901"/>
              <a:gd name="connsiteY14" fmla="*/ 491229 h 4064235"/>
              <a:gd name="connsiteX15" fmla="*/ 2588928 w 3951901"/>
              <a:gd name="connsiteY15" fmla="*/ 560241 h 4064235"/>
              <a:gd name="connsiteX16" fmla="*/ 2592288 w 3951901"/>
              <a:gd name="connsiteY16" fmla="*/ 624714 h 4064235"/>
              <a:gd name="connsiteX17" fmla="*/ 2614807 w 3951901"/>
              <a:gd name="connsiteY17" fmla="*/ 758648 h 4064235"/>
              <a:gd name="connsiteX18" fmla="*/ 2770082 w 3951901"/>
              <a:gd name="connsiteY18" fmla="*/ 741395 h 4064235"/>
              <a:gd name="connsiteX19" fmla="*/ 2787335 w 3951901"/>
              <a:gd name="connsiteY19" fmla="*/ 827660 h 4064235"/>
              <a:gd name="connsiteX20" fmla="*/ 2813267 w 3951901"/>
              <a:gd name="connsiteY20" fmla="*/ 889368 h 4064235"/>
              <a:gd name="connsiteX21" fmla="*/ 2683818 w 3951901"/>
              <a:gd name="connsiteY21" fmla="*/ 910484 h 4064235"/>
              <a:gd name="connsiteX22" fmla="*/ 2772676 w 3951901"/>
              <a:gd name="connsiteY22" fmla="*/ 973038 h 4064235"/>
              <a:gd name="connsiteX23" fmla="*/ 2850313 w 3951901"/>
              <a:gd name="connsiteY23" fmla="*/ 961395 h 4064235"/>
              <a:gd name="connsiteX24" fmla="*/ 3106513 w 3951901"/>
              <a:gd name="connsiteY24" fmla="*/ 1019610 h 4064235"/>
              <a:gd name="connsiteX25" fmla="*/ 3330799 w 3951901"/>
              <a:gd name="connsiteY25" fmla="*/ 1010984 h 4064235"/>
              <a:gd name="connsiteX26" fmla="*/ 3487546 w 3951901"/>
              <a:gd name="connsiteY26" fmla="*/ 1060528 h 4064235"/>
              <a:gd name="connsiteX27" fmla="*/ 3606422 w 3951901"/>
              <a:gd name="connsiteY27" fmla="*/ 1033847 h 4064235"/>
              <a:gd name="connsiteX28" fmla="*/ 3641350 w 3951901"/>
              <a:gd name="connsiteY28" fmla="*/ 1034694 h 4064235"/>
              <a:gd name="connsiteX29" fmla="*/ 3684482 w 3951901"/>
              <a:gd name="connsiteY29" fmla="*/ 1293486 h 4064235"/>
              <a:gd name="connsiteX30" fmla="*/ 3841393 w 3951901"/>
              <a:gd name="connsiteY30" fmla="*/ 1265838 h 4064235"/>
              <a:gd name="connsiteX31" fmla="*/ 3888432 w 3951901"/>
              <a:gd name="connsiteY31" fmla="*/ 1488809 h 4064235"/>
              <a:gd name="connsiteX32" fmla="*/ 3749107 w 3951901"/>
              <a:gd name="connsiteY32" fmla="*/ 1511248 h 4064235"/>
              <a:gd name="connsiteX33" fmla="*/ 3880614 w 3951901"/>
              <a:gd name="connsiteY33" fmla="*/ 1670140 h 4064235"/>
              <a:gd name="connsiteX34" fmla="*/ 3778075 w 3951901"/>
              <a:gd name="connsiteY34" fmla="*/ 1671175 h 4064235"/>
              <a:gd name="connsiteX35" fmla="*/ 3874264 w 3951901"/>
              <a:gd name="connsiteY35" fmla="*/ 1923214 h 4064235"/>
              <a:gd name="connsiteX36" fmla="*/ 3865637 w 3951901"/>
              <a:gd name="connsiteY36" fmla="*/ 2207886 h 4064235"/>
              <a:gd name="connsiteX37" fmla="*/ 3822505 w 3951901"/>
              <a:gd name="connsiteY37" fmla="*/ 2294150 h 4064235"/>
              <a:gd name="connsiteX38" fmla="*/ 3951901 w 3951901"/>
              <a:gd name="connsiteY38" fmla="*/ 2880746 h 4064235"/>
              <a:gd name="connsiteX39" fmla="*/ 3649977 w 3951901"/>
              <a:gd name="connsiteY39" fmla="*/ 3018769 h 4064235"/>
              <a:gd name="connsiteX40" fmla="*/ 3537833 w 3951901"/>
              <a:gd name="connsiteY40" fmla="*/ 3320694 h 4064235"/>
              <a:gd name="connsiteX41" fmla="*/ 3063381 w 3951901"/>
              <a:gd name="connsiteY41" fmla="*/ 3424211 h 4064235"/>
              <a:gd name="connsiteX42" fmla="*/ 2683818 w 3951901"/>
              <a:gd name="connsiteY42" fmla="*/ 3475969 h 4064235"/>
              <a:gd name="connsiteX43" fmla="*/ 2563048 w 3951901"/>
              <a:gd name="connsiteY43" fmla="*/ 3346573 h 4064235"/>
              <a:gd name="connsiteX44" fmla="*/ 1907441 w 3951901"/>
              <a:gd name="connsiteY44" fmla="*/ 3536354 h 4064235"/>
              <a:gd name="connsiteX45" fmla="*/ 1778045 w 3951901"/>
              <a:gd name="connsiteY45" fmla="*/ 3812399 h 4064235"/>
              <a:gd name="connsiteX46" fmla="*/ 1751555 w 3951901"/>
              <a:gd name="connsiteY46" fmla="*/ 3900058 h 4064235"/>
              <a:gd name="connsiteX47" fmla="*/ 1729507 w 3951901"/>
              <a:gd name="connsiteY47" fmla="*/ 4042901 h 4064235"/>
              <a:gd name="connsiteX48" fmla="*/ 1432988 w 3951901"/>
              <a:gd name="connsiteY48" fmla="*/ 4028060 h 4064235"/>
              <a:gd name="connsiteX49" fmla="*/ 1381230 w 3951901"/>
              <a:gd name="connsiteY49" fmla="*/ 3898663 h 4064235"/>
              <a:gd name="connsiteX50" fmla="*/ 1441614 w 3951901"/>
              <a:gd name="connsiteY50" fmla="*/ 3562233 h 4064235"/>
              <a:gd name="connsiteX51" fmla="*/ 1493373 w 3951901"/>
              <a:gd name="connsiteY51" fmla="*/ 2621954 h 4064235"/>
              <a:gd name="connsiteX52" fmla="*/ 1536505 w 3951901"/>
              <a:gd name="connsiteY52" fmla="*/ 2552943 h 4064235"/>
              <a:gd name="connsiteX53" fmla="*/ 1458867 w 3951901"/>
              <a:gd name="connsiteY53" fmla="*/ 1957720 h 4064235"/>
              <a:gd name="connsiteX54" fmla="*/ 1156943 w 3951901"/>
              <a:gd name="connsiteY54" fmla="*/ 1595411 h 4064235"/>
              <a:gd name="connsiteX55" fmla="*/ 1018920 w 3951901"/>
              <a:gd name="connsiteY55" fmla="*/ 1440135 h 4064235"/>
              <a:gd name="connsiteX56" fmla="*/ 720080 w 3951901"/>
              <a:gd name="connsiteY56" fmla="*/ 1200777 h 4064235"/>
              <a:gd name="connsiteX57" fmla="*/ 504056 w 3951901"/>
              <a:gd name="connsiteY57" fmla="*/ 1056761 h 4064235"/>
              <a:gd name="connsiteX58" fmla="*/ 288032 w 3951901"/>
              <a:gd name="connsiteY58" fmla="*/ 862115 h 4064235"/>
              <a:gd name="connsiteX59" fmla="*/ 0 w 3951901"/>
              <a:gd name="connsiteY59" fmla="*/ 696721 h 4064235"/>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2901"/>
              <a:gd name="connsiteX1" fmla="*/ 288032 w 3951901"/>
              <a:gd name="connsiteY1" fmla="*/ 574083 h 4042901"/>
              <a:gd name="connsiteX2" fmla="*/ 648072 w 3951901"/>
              <a:gd name="connsiteY2" fmla="*/ 502075 h 4042901"/>
              <a:gd name="connsiteX3" fmla="*/ 936104 w 3951901"/>
              <a:gd name="connsiteY3" fmla="*/ 430067 h 4042901"/>
              <a:gd name="connsiteX4" fmla="*/ 1296144 w 3951901"/>
              <a:gd name="connsiteY4" fmla="*/ 286051 h 4042901"/>
              <a:gd name="connsiteX5" fmla="*/ 1614143 w 3951901"/>
              <a:gd name="connsiteY5" fmla="*/ 94414 h 4042901"/>
              <a:gd name="connsiteX6" fmla="*/ 2011382 w 3951901"/>
              <a:gd name="connsiteY6" fmla="*/ 0 h 4042901"/>
              <a:gd name="connsiteX7" fmla="*/ 2130458 w 3951901"/>
              <a:gd name="connsiteY7" fmla="*/ 86687 h 4042901"/>
              <a:gd name="connsiteX8" fmla="*/ 2007280 w 3951901"/>
              <a:gd name="connsiteY8" fmla="*/ 163902 h 4042901"/>
              <a:gd name="connsiteX9" fmla="*/ 2097222 w 3951901"/>
              <a:gd name="connsiteY9" fmla="*/ 223811 h 4042901"/>
              <a:gd name="connsiteX10" fmla="*/ 2209365 w 3951901"/>
              <a:gd name="connsiteY10" fmla="*/ 249690 h 4042901"/>
              <a:gd name="connsiteX11" fmla="*/ 2232248 w 3951901"/>
              <a:gd name="connsiteY11" fmla="*/ 336682 h 4042901"/>
              <a:gd name="connsiteX12" fmla="*/ 2450905 w 3951901"/>
              <a:gd name="connsiteY12" fmla="*/ 249690 h 4042901"/>
              <a:gd name="connsiteX13" fmla="*/ 2545796 w 3951901"/>
              <a:gd name="connsiteY13" fmla="*/ 439471 h 4042901"/>
              <a:gd name="connsiteX14" fmla="*/ 2588928 w 3951901"/>
              <a:gd name="connsiteY14" fmla="*/ 491229 h 4042901"/>
              <a:gd name="connsiteX15" fmla="*/ 2588928 w 3951901"/>
              <a:gd name="connsiteY15" fmla="*/ 560241 h 4042901"/>
              <a:gd name="connsiteX16" fmla="*/ 2592288 w 3951901"/>
              <a:gd name="connsiteY16" fmla="*/ 624714 h 4042901"/>
              <a:gd name="connsiteX17" fmla="*/ 2614807 w 3951901"/>
              <a:gd name="connsiteY17" fmla="*/ 758648 h 4042901"/>
              <a:gd name="connsiteX18" fmla="*/ 2770082 w 3951901"/>
              <a:gd name="connsiteY18" fmla="*/ 741395 h 4042901"/>
              <a:gd name="connsiteX19" fmla="*/ 2787335 w 3951901"/>
              <a:gd name="connsiteY19" fmla="*/ 827660 h 4042901"/>
              <a:gd name="connsiteX20" fmla="*/ 2813267 w 3951901"/>
              <a:gd name="connsiteY20" fmla="*/ 889368 h 4042901"/>
              <a:gd name="connsiteX21" fmla="*/ 2683818 w 3951901"/>
              <a:gd name="connsiteY21" fmla="*/ 910484 h 4042901"/>
              <a:gd name="connsiteX22" fmla="*/ 2772676 w 3951901"/>
              <a:gd name="connsiteY22" fmla="*/ 973038 h 4042901"/>
              <a:gd name="connsiteX23" fmla="*/ 2850313 w 3951901"/>
              <a:gd name="connsiteY23" fmla="*/ 961395 h 4042901"/>
              <a:gd name="connsiteX24" fmla="*/ 3106513 w 3951901"/>
              <a:gd name="connsiteY24" fmla="*/ 1019610 h 4042901"/>
              <a:gd name="connsiteX25" fmla="*/ 3330799 w 3951901"/>
              <a:gd name="connsiteY25" fmla="*/ 1010984 h 4042901"/>
              <a:gd name="connsiteX26" fmla="*/ 3487546 w 3951901"/>
              <a:gd name="connsiteY26" fmla="*/ 1060528 h 4042901"/>
              <a:gd name="connsiteX27" fmla="*/ 3606422 w 3951901"/>
              <a:gd name="connsiteY27" fmla="*/ 1033847 h 4042901"/>
              <a:gd name="connsiteX28" fmla="*/ 3641350 w 3951901"/>
              <a:gd name="connsiteY28" fmla="*/ 1034694 h 4042901"/>
              <a:gd name="connsiteX29" fmla="*/ 3684482 w 3951901"/>
              <a:gd name="connsiteY29" fmla="*/ 1293486 h 4042901"/>
              <a:gd name="connsiteX30" fmla="*/ 3841393 w 3951901"/>
              <a:gd name="connsiteY30" fmla="*/ 1265838 h 4042901"/>
              <a:gd name="connsiteX31" fmla="*/ 3888432 w 3951901"/>
              <a:gd name="connsiteY31" fmla="*/ 1488809 h 4042901"/>
              <a:gd name="connsiteX32" fmla="*/ 3749107 w 3951901"/>
              <a:gd name="connsiteY32" fmla="*/ 1511248 h 4042901"/>
              <a:gd name="connsiteX33" fmla="*/ 3880614 w 3951901"/>
              <a:gd name="connsiteY33" fmla="*/ 1670140 h 4042901"/>
              <a:gd name="connsiteX34" fmla="*/ 3778075 w 3951901"/>
              <a:gd name="connsiteY34" fmla="*/ 1671175 h 4042901"/>
              <a:gd name="connsiteX35" fmla="*/ 3874264 w 3951901"/>
              <a:gd name="connsiteY35" fmla="*/ 1923214 h 4042901"/>
              <a:gd name="connsiteX36" fmla="*/ 3865637 w 3951901"/>
              <a:gd name="connsiteY36" fmla="*/ 2207886 h 4042901"/>
              <a:gd name="connsiteX37" fmla="*/ 3822505 w 3951901"/>
              <a:gd name="connsiteY37" fmla="*/ 2294150 h 4042901"/>
              <a:gd name="connsiteX38" fmla="*/ 3951901 w 3951901"/>
              <a:gd name="connsiteY38" fmla="*/ 2880746 h 4042901"/>
              <a:gd name="connsiteX39" fmla="*/ 3649977 w 3951901"/>
              <a:gd name="connsiteY39" fmla="*/ 3018769 h 4042901"/>
              <a:gd name="connsiteX40" fmla="*/ 3537833 w 3951901"/>
              <a:gd name="connsiteY40" fmla="*/ 3320694 h 4042901"/>
              <a:gd name="connsiteX41" fmla="*/ 3063381 w 3951901"/>
              <a:gd name="connsiteY41" fmla="*/ 3424211 h 4042901"/>
              <a:gd name="connsiteX42" fmla="*/ 2683818 w 3951901"/>
              <a:gd name="connsiteY42" fmla="*/ 3475969 h 4042901"/>
              <a:gd name="connsiteX43" fmla="*/ 2563048 w 3951901"/>
              <a:gd name="connsiteY43" fmla="*/ 3346573 h 4042901"/>
              <a:gd name="connsiteX44" fmla="*/ 1907441 w 3951901"/>
              <a:gd name="connsiteY44" fmla="*/ 3536354 h 4042901"/>
              <a:gd name="connsiteX45" fmla="*/ 1778045 w 3951901"/>
              <a:gd name="connsiteY45" fmla="*/ 3812399 h 4042901"/>
              <a:gd name="connsiteX46" fmla="*/ 1751555 w 3951901"/>
              <a:gd name="connsiteY46" fmla="*/ 3900058 h 4042901"/>
              <a:gd name="connsiteX47" fmla="*/ 1729507 w 3951901"/>
              <a:gd name="connsiteY47" fmla="*/ 4042901 h 4042901"/>
              <a:gd name="connsiteX48" fmla="*/ 1432988 w 3951901"/>
              <a:gd name="connsiteY48" fmla="*/ 4028060 h 4042901"/>
              <a:gd name="connsiteX49" fmla="*/ 1381230 w 3951901"/>
              <a:gd name="connsiteY49" fmla="*/ 3898663 h 4042901"/>
              <a:gd name="connsiteX50" fmla="*/ 1441614 w 3951901"/>
              <a:gd name="connsiteY50" fmla="*/ 3562233 h 4042901"/>
              <a:gd name="connsiteX51" fmla="*/ 1493373 w 3951901"/>
              <a:gd name="connsiteY51" fmla="*/ 2621954 h 4042901"/>
              <a:gd name="connsiteX52" fmla="*/ 1536505 w 3951901"/>
              <a:gd name="connsiteY52" fmla="*/ 2552943 h 4042901"/>
              <a:gd name="connsiteX53" fmla="*/ 1458867 w 3951901"/>
              <a:gd name="connsiteY53" fmla="*/ 1957720 h 4042901"/>
              <a:gd name="connsiteX54" fmla="*/ 1156943 w 3951901"/>
              <a:gd name="connsiteY54" fmla="*/ 1595411 h 4042901"/>
              <a:gd name="connsiteX55" fmla="*/ 1018920 w 3951901"/>
              <a:gd name="connsiteY55" fmla="*/ 1440135 h 4042901"/>
              <a:gd name="connsiteX56" fmla="*/ 720080 w 3951901"/>
              <a:gd name="connsiteY56" fmla="*/ 1200777 h 4042901"/>
              <a:gd name="connsiteX57" fmla="*/ 504056 w 3951901"/>
              <a:gd name="connsiteY57" fmla="*/ 1056761 h 4042901"/>
              <a:gd name="connsiteX58" fmla="*/ 288032 w 3951901"/>
              <a:gd name="connsiteY58" fmla="*/ 862115 h 4042901"/>
              <a:gd name="connsiteX59" fmla="*/ 0 w 3951901"/>
              <a:gd name="connsiteY59" fmla="*/ 696721 h 4042901"/>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51555 w 3951901"/>
              <a:gd name="connsiteY46" fmla="*/ 3900058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 name="connsiteX0" fmla="*/ 0 w 3951901"/>
              <a:gd name="connsiteY0" fmla="*/ 696721 h 4043757"/>
              <a:gd name="connsiteX1" fmla="*/ 288032 w 3951901"/>
              <a:gd name="connsiteY1" fmla="*/ 574083 h 4043757"/>
              <a:gd name="connsiteX2" fmla="*/ 648072 w 3951901"/>
              <a:gd name="connsiteY2" fmla="*/ 502075 h 4043757"/>
              <a:gd name="connsiteX3" fmla="*/ 936104 w 3951901"/>
              <a:gd name="connsiteY3" fmla="*/ 430067 h 4043757"/>
              <a:gd name="connsiteX4" fmla="*/ 1296144 w 3951901"/>
              <a:gd name="connsiteY4" fmla="*/ 286051 h 4043757"/>
              <a:gd name="connsiteX5" fmla="*/ 1614143 w 3951901"/>
              <a:gd name="connsiteY5" fmla="*/ 94414 h 4043757"/>
              <a:gd name="connsiteX6" fmla="*/ 2011382 w 3951901"/>
              <a:gd name="connsiteY6" fmla="*/ 0 h 4043757"/>
              <a:gd name="connsiteX7" fmla="*/ 2130458 w 3951901"/>
              <a:gd name="connsiteY7" fmla="*/ 86687 h 4043757"/>
              <a:gd name="connsiteX8" fmla="*/ 2007280 w 3951901"/>
              <a:gd name="connsiteY8" fmla="*/ 163902 h 4043757"/>
              <a:gd name="connsiteX9" fmla="*/ 2097222 w 3951901"/>
              <a:gd name="connsiteY9" fmla="*/ 223811 h 4043757"/>
              <a:gd name="connsiteX10" fmla="*/ 2209365 w 3951901"/>
              <a:gd name="connsiteY10" fmla="*/ 249690 h 4043757"/>
              <a:gd name="connsiteX11" fmla="*/ 2232248 w 3951901"/>
              <a:gd name="connsiteY11" fmla="*/ 336682 h 4043757"/>
              <a:gd name="connsiteX12" fmla="*/ 2450905 w 3951901"/>
              <a:gd name="connsiteY12" fmla="*/ 249690 h 4043757"/>
              <a:gd name="connsiteX13" fmla="*/ 2545796 w 3951901"/>
              <a:gd name="connsiteY13" fmla="*/ 439471 h 4043757"/>
              <a:gd name="connsiteX14" fmla="*/ 2588928 w 3951901"/>
              <a:gd name="connsiteY14" fmla="*/ 491229 h 4043757"/>
              <a:gd name="connsiteX15" fmla="*/ 2588928 w 3951901"/>
              <a:gd name="connsiteY15" fmla="*/ 560241 h 4043757"/>
              <a:gd name="connsiteX16" fmla="*/ 2592288 w 3951901"/>
              <a:gd name="connsiteY16" fmla="*/ 624714 h 4043757"/>
              <a:gd name="connsiteX17" fmla="*/ 2614807 w 3951901"/>
              <a:gd name="connsiteY17" fmla="*/ 758648 h 4043757"/>
              <a:gd name="connsiteX18" fmla="*/ 2770082 w 3951901"/>
              <a:gd name="connsiteY18" fmla="*/ 741395 h 4043757"/>
              <a:gd name="connsiteX19" fmla="*/ 2787335 w 3951901"/>
              <a:gd name="connsiteY19" fmla="*/ 827660 h 4043757"/>
              <a:gd name="connsiteX20" fmla="*/ 2813267 w 3951901"/>
              <a:gd name="connsiteY20" fmla="*/ 889368 h 4043757"/>
              <a:gd name="connsiteX21" fmla="*/ 2683818 w 3951901"/>
              <a:gd name="connsiteY21" fmla="*/ 910484 h 4043757"/>
              <a:gd name="connsiteX22" fmla="*/ 2772676 w 3951901"/>
              <a:gd name="connsiteY22" fmla="*/ 973038 h 4043757"/>
              <a:gd name="connsiteX23" fmla="*/ 2850313 w 3951901"/>
              <a:gd name="connsiteY23" fmla="*/ 961395 h 4043757"/>
              <a:gd name="connsiteX24" fmla="*/ 3106513 w 3951901"/>
              <a:gd name="connsiteY24" fmla="*/ 1019610 h 4043757"/>
              <a:gd name="connsiteX25" fmla="*/ 3330799 w 3951901"/>
              <a:gd name="connsiteY25" fmla="*/ 1010984 h 4043757"/>
              <a:gd name="connsiteX26" fmla="*/ 3487546 w 3951901"/>
              <a:gd name="connsiteY26" fmla="*/ 1060528 h 4043757"/>
              <a:gd name="connsiteX27" fmla="*/ 3606422 w 3951901"/>
              <a:gd name="connsiteY27" fmla="*/ 1033847 h 4043757"/>
              <a:gd name="connsiteX28" fmla="*/ 3641350 w 3951901"/>
              <a:gd name="connsiteY28" fmla="*/ 1034694 h 4043757"/>
              <a:gd name="connsiteX29" fmla="*/ 3684482 w 3951901"/>
              <a:gd name="connsiteY29" fmla="*/ 1293486 h 4043757"/>
              <a:gd name="connsiteX30" fmla="*/ 3841393 w 3951901"/>
              <a:gd name="connsiteY30" fmla="*/ 1265838 h 4043757"/>
              <a:gd name="connsiteX31" fmla="*/ 3888432 w 3951901"/>
              <a:gd name="connsiteY31" fmla="*/ 1488809 h 4043757"/>
              <a:gd name="connsiteX32" fmla="*/ 3749107 w 3951901"/>
              <a:gd name="connsiteY32" fmla="*/ 1511248 h 4043757"/>
              <a:gd name="connsiteX33" fmla="*/ 3880614 w 3951901"/>
              <a:gd name="connsiteY33" fmla="*/ 1670140 h 4043757"/>
              <a:gd name="connsiteX34" fmla="*/ 3778075 w 3951901"/>
              <a:gd name="connsiteY34" fmla="*/ 1671175 h 4043757"/>
              <a:gd name="connsiteX35" fmla="*/ 3874264 w 3951901"/>
              <a:gd name="connsiteY35" fmla="*/ 1923214 h 4043757"/>
              <a:gd name="connsiteX36" fmla="*/ 3865637 w 3951901"/>
              <a:gd name="connsiteY36" fmla="*/ 2207886 h 4043757"/>
              <a:gd name="connsiteX37" fmla="*/ 3822505 w 3951901"/>
              <a:gd name="connsiteY37" fmla="*/ 2294150 h 4043757"/>
              <a:gd name="connsiteX38" fmla="*/ 3951901 w 3951901"/>
              <a:gd name="connsiteY38" fmla="*/ 2880746 h 4043757"/>
              <a:gd name="connsiteX39" fmla="*/ 3649977 w 3951901"/>
              <a:gd name="connsiteY39" fmla="*/ 3018769 h 4043757"/>
              <a:gd name="connsiteX40" fmla="*/ 3537833 w 3951901"/>
              <a:gd name="connsiteY40" fmla="*/ 3320694 h 4043757"/>
              <a:gd name="connsiteX41" fmla="*/ 3063381 w 3951901"/>
              <a:gd name="connsiteY41" fmla="*/ 3424211 h 4043757"/>
              <a:gd name="connsiteX42" fmla="*/ 2683818 w 3951901"/>
              <a:gd name="connsiteY42" fmla="*/ 3475969 h 4043757"/>
              <a:gd name="connsiteX43" fmla="*/ 2563048 w 3951901"/>
              <a:gd name="connsiteY43" fmla="*/ 3346573 h 4043757"/>
              <a:gd name="connsiteX44" fmla="*/ 1907441 w 3951901"/>
              <a:gd name="connsiteY44" fmla="*/ 3536354 h 4043757"/>
              <a:gd name="connsiteX45" fmla="*/ 1778045 w 3951901"/>
              <a:gd name="connsiteY45" fmla="*/ 3812399 h 4043757"/>
              <a:gd name="connsiteX46" fmla="*/ 1760917 w 3951901"/>
              <a:gd name="connsiteY46" fmla="*/ 3874050 h 4043757"/>
              <a:gd name="connsiteX47" fmla="*/ 1729507 w 3951901"/>
              <a:gd name="connsiteY47" fmla="*/ 4042901 h 4043757"/>
              <a:gd name="connsiteX48" fmla="*/ 1432988 w 3951901"/>
              <a:gd name="connsiteY48" fmla="*/ 4028060 h 4043757"/>
              <a:gd name="connsiteX49" fmla="*/ 1381230 w 3951901"/>
              <a:gd name="connsiteY49" fmla="*/ 3898663 h 4043757"/>
              <a:gd name="connsiteX50" fmla="*/ 1441614 w 3951901"/>
              <a:gd name="connsiteY50" fmla="*/ 3562233 h 4043757"/>
              <a:gd name="connsiteX51" fmla="*/ 1493373 w 3951901"/>
              <a:gd name="connsiteY51" fmla="*/ 2621954 h 4043757"/>
              <a:gd name="connsiteX52" fmla="*/ 1536505 w 3951901"/>
              <a:gd name="connsiteY52" fmla="*/ 2552943 h 4043757"/>
              <a:gd name="connsiteX53" fmla="*/ 1458867 w 3951901"/>
              <a:gd name="connsiteY53" fmla="*/ 1957720 h 4043757"/>
              <a:gd name="connsiteX54" fmla="*/ 1156943 w 3951901"/>
              <a:gd name="connsiteY54" fmla="*/ 1595411 h 4043757"/>
              <a:gd name="connsiteX55" fmla="*/ 1018920 w 3951901"/>
              <a:gd name="connsiteY55" fmla="*/ 1440135 h 4043757"/>
              <a:gd name="connsiteX56" fmla="*/ 720080 w 3951901"/>
              <a:gd name="connsiteY56" fmla="*/ 1200777 h 4043757"/>
              <a:gd name="connsiteX57" fmla="*/ 504056 w 3951901"/>
              <a:gd name="connsiteY57" fmla="*/ 1056761 h 4043757"/>
              <a:gd name="connsiteX58" fmla="*/ 288032 w 3951901"/>
              <a:gd name="connsiteY58" fmla="*/ 862115 h 4043757"/>
              <a:gd name="connsiteX59" fmla="*/ 0 w 3951901"/>
              <a:gd name="connsiteY59" fmla="*/ 696721 h 404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951901" h="4043757">
                <a:moveTo>
                  <a:pt x="0" y="696721"/>
                </a:moveTo>
                <a:lnTo>
                  <a:pt x="288032" y="574083"/>
                </a:lnTo>
                <a:lnTo>
                  <a:pt x="648072" y="502075"/>
                </a:lnTo>
                <a:lnTo>
                  <a:pt x="936104" y="430067"/>
                </a:lnTo>
                <a:lnTo>
                  <a:pt x="1296144" y="286051"/>
                </a:lnTo>
                <a:lnTo>
                  <a:pt x="1614143" y="94414"/>
                </a:lnTo>
                <a:lnTo>
                  <a:pt x="2011382" y="0"/>
                </a:lnTo>
                <a:lnTo>
                  <a:pt x="2130458" y="86687"/>
                </a:lnTo>
                <a:lnTo>
                  <a:pt x="2007280" y="163902"/>
                </a:lnTo>
                <a:lnTo>
                  <a:pt x="2097222" y="223811"/>
                </a:lnTo>
                <a:lnTo>
                  <a:pt x="2209365" y="249690"/>
                </a:lnTo>
                <a:lnTo>
                  <a:pt x="2232248" y="336682"/>
                </a:lnTo>
                <a:lnTo>
                  <a:pt x="2450905" y="249690"/>
                </a:lnTo>
                <a:lnTo>
                  <a:pt x="2545796" y="439471"/>
                </a:lnTo>
                <a:lnTo>
                  <a:pt x="2588928" y="491229"/>
                </a:lnTo>
                <a:lnTo>
                  <a:pt x="2588928" y="560241"/>
                </a:lnTo>
                <a:lnTo>
                  <a:pt x="2592288" y="624714"/>
                </a:lnTo>
                <a:lnTo>
                  <a:pt x="2614807" y="758648"/>
                </a:lnTo>
                <a:lnTo>
                  <a:pt x="2770082" y="741395"/>
                </a:lnTo>
                <a:lnTo>
                  <a:pt x="2787335" y="827660"/>
                </a:lnTo>
                <a:lnTo>
                  <a:pt x="2813267" y="889368"/>
                </a:lnTo>
                <a:lnTo>
                  <a:pt x="2683818" y="910484"/>
                </a:lnTo>
                <a:lnTo>
                  <a:pt x="2772676" y="973038"/>
                </a:lnTo>
                <a:lnTo>
                  <a:pt x="2850313" y="961395"/>
                </a:lnTo>
                <a:lnTo>
                  <a:pt x="3106513" y="1019610"/>
                </a:lnTo>
                <a:lnTo>
                  <a:pt x="3330799" y="1010984"/>
                </a:lnTo>
                <a:lnTo>
                  <a:pt x="3487546" y="1060528"/>
                </a:lnTo>
                <a:lnTo>
                  <a:pt x="3606422" y="1033847"/>
                </a:lnTo>
                <a:lnTo>
                  <a:pt x="3641350" y="1034694"/>
                </a:lnTo>
                <a:lnTo>
                  <a:pt x="3684482" y="1293486"/>
                </a:lnTo>
                <a:lnTo>
                  <a:pt x="3841393" y="1265838"/>
                </a:lnTo>
                <a:lnTo>
                  <a:pt x="3888432" y="1488809"/>
                </a:lnTo>
                <a:lnTo>
                  <a:pt x="3749107" y="1511248"/>
                </a:lnTo>
                <a:lnTo>
                  <a:pt x="3880614" y="1670140"/>
                </a:lnTo>
                <a:lnTo>
                  <a:pt x="3778075" y="1671175"/>
                </a:lnTo>
                <a:lnTo>
                  <a:pt x="3874264" y="1923214"/>
                </a:lnTo>
                <a:lnTo>
                  <a:pt x="3865637" y="2207886"/>
                </a:lnTo>
                <a:lnTo>
                  <a:pt x="3822505" y="2294150"/>
                </a:lnTo>
                <a:lnTo>
                  <a:pt x="3951901" y="2880746"/>
                </a:lnTo>
                <a:lnTo>
                  <a:pt x="3649977" y="3018769"/>
                </a:lnTo>
                <a:lnTo>
                  <a:pt x="3537833" y="3320694"/>
                </a:lnTo>
                <a:lnTo>
                  <a:pt x="3063381" y="3424211"/>
                </a:lnTo>
                <a:lnTo>
                  <a:pt x="2683818" y="3475969"/>
                </a:lnTo>
                <a:lnTo>
                  <a:pt x="2563048" y="3346573"/>
                </a:lnTo>
                <a:lnTo>
                  <a:pt x="1907441" y="3536354"/>
                </a:lnTo>
                <a:lnTo>
                  <a:pt x="1778045" y="3812399"/>
                </a:lnTo>
                <a:lnTo>
                  <a:pt x="1760917" y="3874050"/>
                </a:lnTo>
                <a:cubicBezTo>
                  <a:pt x="1753568" y="3921664"/>
                  <a:pt x="1757509" y="4043757"/>
                  <a:pt x="1729507" y="4042901"/>
                </a:cubicBezTo>
                <a:cubicBezTo>
                  <a:pt x="1666951" y="4041137"/>
                  <a:pt x="1491034" y="4042457"/>
                  <a:pt x="1432988" y="4028060"/>
                </a:cubicBezTo>
                <a:lnTo>
                  <a:pt x="1381230" y="3898663"/>
                </a:lnTo>
                <a:lnTo>
                  <a:pt x="1441614" y="3562233"/>
                </a:lnTo>
                <a:lnTo>
                  <a:pt x="1493373" y="2621954"/>
                </a:lnTo>
                <a:lnTo>
                  <a:pt x="1536505" y="2552943"/>
                </a:lnTo>
                <a:lnTo>
                  <a:pt x="1458867" y="1957720"/>
                </a:lnTo>
                <a:lnTo>
                  <a:pt x="1156943" y="1595411"/>
                </a:lnTo>
                <a:lnTo>
                  <a:pt x="1018920" y="1440135"/>
                </a:lnTo>
                <a:lnTo>
                  <a:pt x="720080" y="1200777"/>
                </a:lnTo>
                <a:lnTo>
                  <a:pt x="504056" y="1056761"/>
                </a:lnTo>
                <a:lnTo>
                  <a:pt x="288032" y="862115"/>
                </a:lnTo>
                <a:lnTo>
                  <a:pt x="0" y="696721"/>
                </a:lnTo>
                <a:close/>
              </a:path>
            </a:pathLst>
          </a:custGeom>
          <a:solidFill>
            <a:srgbClr val="00B0F0">
              <a:alpha val="70000"/>
            </a:srgbClr>
          </a:solidFill>
          <a:ln>
            <a:solidFill>
              <a:srgbClr val="92D050">
                <a:alpha val="56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60" name="Полилиния 407">
            <a:extLst>
              <a:ext uri="{FF2B5EF4-FFF2-40B4-BE49-F238E27FC236}">
                <a16:creationId xmlns:a16="http://schemas.microsoft.com/office/drawing/2014/main" id="{A9681690-861D-550A-3BAD-2E25E1549779}"/>
              </a:ext>
            </a:extLst>
          </p:cNvPr>
          <p:cNvSpPr/>
          <p:nvPr/>
        </p:nvSpPr>
        <p:spPr>
          <a:xfrm>
            <a:off x="2110631" y="8316479"/>
            <a:ext cx="6326489" cy="3113534"/>
          </a:xfrm>
          <a:custGeom>
            <a:avLst/>
            <a:gdLst>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38754 w 5124090"/>
              <a:gd name="connsiteY14" fmla="*/ 1897812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3994030 w 5124090"/>
              <a:gd name="connsiteY13" fmla="*/ 1915064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56339 w 5124090"/>
              <a:gd name="connsiteY9" fmla="*/ 1777042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226943 w 5124090"/>
              <a:gd name="connsiteY10" fmla="*/ 1777042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53154 w 5124090"/>
              <a:gd name="connsiteY5" fmla="*/ 1397480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58264 w 5124090"/>
              <a:gd name="connsiteY6" fmla="*/ 1406106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30123 w 5124090"/>
              <a:gd name="connsiteY6" fmla="*/ 140047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80520 w 5124090"/>
              <a:gd name="connsiteY6" fmla="*/ 1368152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130060 w 5124090"/>
              <a:gd name="connsiteY33" fmla="*/ 785004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41871 w 5124090"/>
              <a:gd name="connsiteY34" fmla="*/ 526212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34838 w 5124090"/>
              <a:gd name="connsiteY35" fmla="*/ 55209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491705 w 5124090"/>
              <a:gd name="connsiteY36" fmla="*/ 646981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268747 w 5124090"/>
              <a:gd name="connsiteY25" fmla="*/ 131984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 name="connsiteX0" fmla="*/ 5124090 w 5124090"/>
              <a:gd name="connsiteY0" fmla="*/ 1483744 h 2501661"/>
              <a:gd name="connsiteX1" fmla="*/ 5003321 w 5124090"/>
              <a:gd name="connsiteY1" fmla="*/ 1587261 h 2501661"/>
              <a:gd name="connsiteX2" fmla="*/ 4960188 w 5124090"/>
              <a:gd name="connsiteY2" fmla="*/ 1587261 h 2501661"/>
              <a:gd name="connsiteX3" fmla="*/ 4822166 w 5124090"/>
              <a:gd name="connsiteY3" fmla="*/ 1587261 h 2501661"/>
              <a:gd name="connsiteX4" fmla="*/ 4822166 w 5124090"/>
              <a:gd name="connsiteY4" fmla="*/ 1518249 h 2501661"/>
              <a:gd name="connsiteX5" fmla="*/ 4742762 w 5124090"/>
              <a:gd name="connsiteY5" fmla="*/ 1463854 h 2501661"/>
              <a:gd name="connsiteX6" fmla="*/ 4669208 w 5124090"/>
              <a:gd name="connsiteY6" fmla="*/ 1412087 h 2501661"/>
              <a:gd name="connsiteX7" fmla="*/ 4692770 w 5124090"/>
              <a:gd name="connsiteY7" fmla="*/ 1846053 h 2501661"/>
              <a:gd name="connsiteX8" fmla="*/ 4477109 w 5124090"/>
              <a:gd name="connsiteY8" fmla="*/ 1932317 h 2501661"/>
              <a:gd name="connsiteX9" fmla="*/ 4322680 w 5124090"/>
              <a:gd name="connsiteY9" fmla="*/ 1816311 h 2501661"/>
              <a:gd name="connsiteX10" fmla="*/ 4182064 w 5124090"/>
              <a:gd name="connsiteY10" fmla="*/ 1792836 h 2501661"/>
              <a:gd name="connsiteX11" fmla="*/ 4106173 w 5124090"/>
              <a:gd name="connsiteY11" fmla="*/ 1811547 h 2501661"/>
              <a:gd name="connsiteX12" fmla="*/ 4097547 w 5124090"/>
              <a:gd name="connsiteY12" fmla="*/ 1854680 h 2501661"/>
              <a:gd name="connsiteX13" fmla="*/ 4012791 w 5124090"/>
              <a:gd name="connsiteY13" fmla="*/ 1927087 h 2501661"/>
              <a:gd name="connsiteX14" fmla="*/ 3850066 w 5124090"/>
              <a:gd name="connsiteY14" fmla="*/ 1925745 h 2501661"/>
              <a:gd name="connsiteX15" fmla="*/ 3562709 w 5124090"/>
              <a:gd name="connsiteY15" fmla="*/ 2001329 h 2501661"/>
              <a:gd name="connsiteX16" fmla="*/ 3657600 w 5124090"/>
              <a:gd name="connsiteY16" fmla="*/ 2380891 h 2501661"/>
              <a:gd name="connsiteX17" fmla="*/ 3010619 w 5124090"/>
              <a:gd name="connsiteY17" fmla="*/ 2501661 h 2501661"/>
              <a:gd name="connsiteX18" fmla="*/ 3096883 w 5124090"/>
              <a:gd name="connsiteY18" fmla="*/ 2286000 h 2501661"/>
              <a:gd name="connsiteX19" fmla="*/ 3096883 w 5124090"/>
              <a:gd name="connsiteY19" fmla="*/ 1923691 h 2501661"/>
              <a:gd name="connsiteX20" fmla="*/ 3157268 w 5124090"/>
              <a:gd name="connsiteY20" fmla="*/ 1785668 h 2501661"/>
              <a:gd name="connsiteX21" fmla="*/ 3122762 w 5124090"/>
              <a:gd name="connsiteY21" fmla="*/ 1759789 h 2501661"/>
              <a:gd name="connsiteX22" fmla="*/ 3200400 w 5124090"/>
              <a:gd name="connsiteY22" fmla="*/ 1578634 h 2501661"/>
              <a:gd name="connsiteX23" fmla="*/ 3053751 w 5124090"/>
              <a:gd name="connsiteY23" fmla="*/ 1526876 h 2501661"/>
              <a:gd name="connsiteX24" fmla="*/ 3027871 w 5124090"/>
              <a:gd name="connsiteY24" fmla="*/ 1466491 h 2501661"/>
              <a:gd name="connsiteX25" fmla="*/ 2304256 w 5124090"/>
              <a:gd name="connsiteY25" fmla="*/ 1368152 h 2501661"/>
              <a:gd name="connsiteX26" fmla="*/ 2242868 w 5124090"/>
              <a:gd name="connsiteY26" fmla="*/ 1130061 h 2501661"/>
              <a:gd name="connsiteX27" fmla="*/ 2165230 w 5124090"/>
              <a:gd name="connsiteY27" fmla="*/ 1121434 h 2501661"/>
              <a:gd name="connsiteX28" fmla="*/ 2156604 w 5124090"/>
              <a:gd name="connsiteY28" fmla="*/ 845389 h 2501661"/>
              <a:gd name="connsiteX29" fmla="*/ 1751162 w 5124090"/>
              <a:gd name="connsiteY29" fmla="*/ 854015 h 2501661"/>
              <a:gd name="connsiteX30" fmla="*/ 1621766 w 5124090"/>
              <a:gd name="connsiteY30" fmla="*/ 810883 h 2501661"/>
              <a:gd name="connsiteX31" fmla="*/ 1449238 w 5124090"/>
              <a:gd name="connsiteY31" fmla="*/ 810883 h 2501661"/>
              <a:gd name="connsiteX32" fmla="*/ 1337094 w 5124090"/>
              <a:gd name="connsiteY32" fmla="*/ 819510 h 2501661"/>
              <a:gd name="connsiteX33" fmla="*/ 1080120 w 5124090"/>
              <a:gd name="connsiteY33" fmla="*/ 792088 h 2501661"/>
              <a:gd name="connsiteX34" fmla="*/ 769738 w 5124090"/>
              <a:gd name="connsiteY34" fmla="*/ 598380 h 2501661"/>
              <a:gd name="connsiteX35" fmla="*/ 562887 w 5124090"/>
              <a:gd name="connsiteY35" fmla="*/ 568921 h 2501661"/>
              <a:gd name="connsiteX36" fmla="*/ 502925 w 5124090"/>
              <a:gd name="connsiteY36" fmla="*/ 680640 h 2501661"/>
              <a:gd name="connsiteX37" fmla="*/ 0 w 5124090"/>
              <a:gd name="connsiteY37" fmla="*/ 301925 h 2501661"/>
              <a:gd name="connsiteX38" fmla="*/ 327804 w 5124090"/>
              <a:gd name="connsiteY38" fmla="*/ 181155 h 2501661"/>
              <a:gd name="connsiteX39" fmla="*/ 370936 w 5124090"/>
              <a:gd name="connsiteY39" fmla="*/ 86264 h 2501661"/>
              <a:gd name="connsiteX40" fmla="*/ 586596 w 5124090"/>
              <a:gd name="connsiteY40" fmla="*/ 17253 h 2501661"/>
              <a:gd name="connsiteX41" fmla="*/ 621102 w 5124090"/>
              <a:gd name="connsiteY41" fmla="*/ 0 h 2501661"/>
              <a:gd name="connsiteX42" fmla="*/ 940279 w 5124090"/>
              <a:gd name="connsiteY42" fmla="*/ 69012 h 2501661"/>
              <a:gd name="connsiteX43" fmla="*/ 1708030 w 5124090"/>
              <a:gd name="connsiteY43" fmla="*/ 103517 h 2501661"/>
              <a:gd name="connsiteX44" fmla="*/ 2398143 w 5124090"/>
              <a:gd name="connsiteY44" fmla="*/ 267419 h 2501661"/>
              <a:gd name="connsiteX45" fmla="*/ 2484407 w 5124090"/>
              <a:gd name="connsiteY45" fmla="*/ 439947 h 2501661"/>
              <a:gd name="connsiteX46" fmla="*/ 2820838 w 5124090"/>
              <a:gd name="connsiteY46" fmla="*/ 327804 h 2501661"/>
              <a:gd name="connsiteX47" fmla="*/ 2958860 w 5124090"/>
              <a:gd name="connsiteY47" fmla="*/ 241540 h 2501661"/>
              <a:gd name="connsiteX48" fmla="*/ 3045124 w 5124090"/>
              <a:gd name="connsiteY48" fmla="*/ 336430 h 2501661"/>
              <a:gd name="connsiteX49" fmla="*/ 3390181 w 5124090"/>
              <a:gd name="connsiteY49" fmla="*/ 448574 h 2501661"/>
              <a:gd name="connsiteX50" fmla="*/ 3519577 w 5124090"/>
              <a:gd name="connsiteY50" fmla="*/ 353683 h 2501661"/>
              <a:gd name="connsiteX51" fmla="*/ 3657600 w 5124090"/>
              <a:gd name="connsiteY51" fmla="*/ 396815 h 2501661"/>
              <a:gd name="connsiteX52" fmla="*/ 4045788 w 5124090"/>
              <a:gd name="connsiteY52" fmla="*/ 603849 h 2501661"/>
              <a:gd name="connsiteX53" fmla="*/ 4485736 w 5124090"/>
              <a:gd name="connsiteY53" fmla="*/ 940280 h 2501661"/>
              <a:gd name="connsiteX54" fmla="*/ 4649638 w 5124090"/>
              <a:gd name="connsiteY54" fmla="*/ 1155940 h 2501661"/>
              <a:gd name="connsiteX55" fmla="*/ 4856671 w 5124090"/>
              <a:gd name="connsiteY55" fmla="*/ 1311215 h 2501661"/>
              <a:gd name="connsiteX56" fmla="*/ 4925683 w 5124090"/>
              <a:gd name="connsiteY56" fmla="*/ 1457864 h 2501661"/>
              <a:gd name="connsiteX57" fmla="*/ 5124090 w 5124090"/>
              <a:gd name="connsiteY57" fmla="*/ 1483744 h 250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124090" h="2501661">
                <a:moveTo>
                  <a:pt x="5124090" y="1483744"/>
                </a:moveTo>
                <a:lnTo>
                  <a:pt x="5003321" y="1587261"/>
                </a:lnTo>
                <a:lnTo>
                  <a:pt x="4960188" y="1587261"/>
                </a:lnTo>
                <a:lnTo>
                  <a:pt x="4822166" y="1587261"/>
                </a:lnTo>
                <a:lnTo>
                  <a:pt x="4822166" y="1518249"/>
                </a:lnTo>
                <a:lnTo>
                  <a:pt x="4742762" y="1463854"/>
                </a:lnTo>
                <a:lnTo>
                  <a:pt x="4669208" y="1412087"/>
                </a:lnTo>
                <a:lnTo>
                  <a:pt x="4692770" y="1846053"/>
                </a:lnTo>
                <a:lnTo>
                  <a:pt x="4477109" y="1932317"/>
                </a:lnTo>
                <a:lnTo>
                  <a:pt x="4322680" y="1816311"/>
                </a:lnTo>
                <a:lnTo>
                  <a:pt x="4182064" y="1792836"/>
                </a:lnTo>
                <a:lnTo>
                  <a:pt x="4106173" y="1811547"/>
                </a:lnTo>
                <a:lnTo>
                  <a:pt x="4097547" y="1854680"/>
                </a:lnTo>
                <a:lnTo>
                  <a:pt x="4012791" y="1927087"/>
                </a:lnTo>
                <a:lnTo>
                  <a:pt x="3850066" y="1925745"/>
                </a:lnTo>
                <a:lnTo>
                  <a:pt x="3562709" y="2001329"/>
                </a:lnTo>
                <a:lnTo>
                  <a:pt x="3657600" y="2380891"/>
                </a:lnTo>
                <a:lnTo>
                  <a:pt x="3010619" y="2501661"/>
                </a:lnTo>
                <a:lnTo>
                  <a:pt x="3096883" y="2286000"/>
                </a:lnTo>
                <a:lnTo>
                  <a:pt x="3096883" y="1923691"/>
                </a:lnTo>
                <a:lnTo>
                  <a:pt x="3157268" y="1785668"/>
                </a:lnTo>
                <a:lnTo>
                  <a:pt x="3122762" y="1759789"/>
                </a:lnTo>
                <a:lnTo>
                  <a:pt x="3200400" y="1578634"/>
                </a:lnTo>
                <a:lnTo>
                  <a:pt x="3053751" y="1526876"/>
                </a:lnTo>
                <a:lnTo>
                  <a:pt x="3027871" y="1466491"/>
                </a:lnTo>
                <a:lnTo>
                  <a:pt x="2304256" y="1368152"/>
                </a:lnTo>
                <a:lnTo>
                  <a:pt x="2242868" y="1130061"/>
                </a:lnTo>
                <a:lnTo>
                  <a:pt x="2165230" y="1121434"/>
                </a:lnTo>
                <a:lnTo>
                  <a:pt x="2156604" y="845389"/>
                </a:lnTo>
                <a:lnTo>
                  <a:pt x="1751162" y="854015"/>
                </a:lnTo>
                <a:lnTo>
                  <a:pt x="1621766" y="810883"/>
                </a:lnTo>
                <a:lnTo>
                  <a:pt x="1449238" y="810883"/>
                </a:lnTo>
                <a:lnTo>
                  <a:pt x="1337094" y="819510"/>
                </a:lnTo>
                <a:lnTo>
                  <a:pt x="1080120" y="792088"/>
                </a:lnTo>
                <a:lnTo>
                  <a:pt x="769738" y="598380"/>
                </a:lnTo>
                <a:lnTo>
                  <a:pt x="562887" y="568921"/>
                </a:lnTo>
                <a:lnTo>
                  <a:pt x="502925" y="680640"/>
                </a:lnTo>
                <a:cubicBezTo>
                  <a:pt x="312843" y="565621"/>
                  <a:pt x="167642" y="428163"/>
                  <a:pt x="0" y="301925"/>
                </a:cubicBezTo>
                <a:lnTo>
                  <a:pt x="327804" y="181155"/>
                </a:lnTo>
                <a:lnTo>
                  <a:pt x="370936" y="86264"/>
                </a:lnTo>
                <a:lnTo>
                  <a:pt x="586596" y="17253"/>
                </a:lnTo>
                <a:lnTo>
                  <a:pt x="621102" y="0"/>
                </a:lnTo>
                <a:lnTo>
                  <a:pt x="940279" y="69012"/>
                </a:lnTo>
                <a:lnTo>
                  <a:pt x="1708030" y="103517"/>
                </a:lnTo>
                <a:lnTo>
                  <a:pt x="2398143" y="267419"/>
                </a:lnTo>
                <a:lnTo>
                  <a:pt x="2484407" y="439947"/>
                </a:lnTo>
                <a:lnTo>
                  <a:pt x="2820838" y="327804"/>
                </a:lnTo>
                <a:lnTo>
                  <a:pt x="2958860" y="241540"/>
                </a:lnTo>
                <a:lnTo>
                  <a:pt x="3045124" y="336430"/>
                </a:lnTo>
                <a:lnTo>
                  <a:pt x="3390181" y="448574"/>
                </a:lnTo>
                <a:lnTo>
                  <a:pt x="3519577" y="353683"/>
                </a:lnTo>
                <a:lnTo>
                  <a:pt x="3657600" y="396815"/>
                </a:lnTo>
                <a:lnTo>
                  <a:pt x="4045788" y="603849"/>
                </a:lnTo>
                <a:lnTo>
                  <a:pt x="4485736" y="940280"/>
                </a:lnTo>
                <a:lnTo>
                  <a:pt x="4649638" y="1155940"/>
                </a:lnTo>
                <a:lnTo>
                  <a:pt x="4856671" y="1311215"/>
                </a:lnTo>
                <a:lnTo>
                  <a:pt x="4925683" y="1457864"/>
                </a:lnTo>
                <a:lnTo>
                  <a:pt x="5124090" y="1483744"/>
                </a:lnTo>
                <a:close/>
              </a:path>
            </a:pathLst>
          </a:custGeom>
          <a:solidFill>
            <a:srgbClr val="990033">
              <a:alpha val="64706"/>
            </a:srgbClr>
          </a:solidFill>
          <a:ln>
            <a:solidFill>
              <a:srgbClr val="990033">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64" name="TextBox 63">
            <a:extLst>
              <a:ext uri="{FF2B5EF4-FFF2-40B4-BE49-F238E27FC236}">
                <a16:creationId xmlns:a16="http://schemas.microsoft.com/office/drawing/2014/main" id="{0BDF44F8-804B-C258-8B3E-957F1465BAC3}"/>
              </a:ext>
            </a:extLst>
          </p:cNvPr>
          <p:cNvSpPr txBox="1"/>
          <p:nvPr/>
        </p:nvSpPr>
        <p:spPr>
          <a:xfrm>
            <a:off x="6718424" y="4903733"/>
            <a:ext cx="2016224"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Ziemeļi</a:t>
            </a:r>
            <a:endParaRPr lang="en-US" sz="2400" dirty="0">
              <a:solidFill>
                <a:srgbClr val="002060"/>
              </a:solidFill>
              <a:effectLst>
                <a:outerShdw blurRad="38100" dist="38100" dir="2700000" algn="tl">
                  <a:srgbClr val="000000">
                    <a:alpha val="43137"/>
                  </a:srgbClr>
                </a:outerShdw>
              </a:effectLst>
            </a:endParaRPr>
          </a:p>
        </p:txBody>
      </p:sp>
      <p:sp>
        <p:nvSpPr>
          <p:cNvPr id="65" name="TextBox 64">
            <a:extLst>
              <a:ext uri="{FF2B5EF4-FFF2-40B4-BE49-F238E27FC236}">
                <a16:creationId xmlns:a16="http://schemas.microsoft.com/office/drawing/2014/main" id="{9D3A9AEE-77DB-EEB2-608B-C54B3850048A}"/>
              </a:ext>
            </a:extLst>
          </p:cNvPr>
          <p:cNvSpPr txBox="1"/>
          <p:nvPr/>
        </p:nvSpPr>
        <p:spPr>
          <a:xfrm>
            <a:off x="8014568" y="8936181"/>
            <a:ext cx="2016224"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Latgale</a:t>
            </a:r>
            <a:endParaRPr lang="en-US" sz="2400" dirty="0">
              <a:solidFill>
                <a:srgbClr val="002060"/>
              </a:solidFill>
              <a:effectLst>
                <a:outerShdw blurRad="38100" dist="38100" dir="2700000" algn="tl">
                  <a:srgbClr val="000000">
                    <a:alpha val="43137"/>
                  </a:srgbClr>
                </a:outerShdw>
              </a:effectLst>
            </a:endParaRPr>
          </a:p>
        </p:txBody>
      </p:sp>
      <p:sp>
        <p:nvSpPr>
          <p:cNvPr id="66" name="TextBox 65">
            <a:extLst>
              <a:ext uri="{FF2B5EF4-FFF2-40B4-BE49-F238E27FC236}">
                <a16:creationId xmlns:a16="http://schemas.microsoft.com/office/drawing/2014/main" id="{FABD6825-C51C-B8F7-0CEF-2A7FEFEDEA75}"/>
              </a:ext>
            </a:extLst>
          </p:cNvPr>
          <p:cNvSpPr txBox="1"/>
          <p:nvPr/>
        </p:nvSpPr>
        <p:spPr>
          <a:xfrm rot="18787863">
            <a:off x="6188694" y="7724998"/>
            <a:ext cx="2016224"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Centrs</a:t>
            </a:r>
            <a:endParaRPr lang="en-US" sz="2400" dirty="0">
              <a:solidFill>
                <a:srgbClr val="002060"/>
              </a:solidFill>
              <a:effectLst>
                <a:outerShdw blurRad="38100" dist="38100" dir="2700000" algn="tl">
                  <a:srgbClr val="000000">
                    <a:alpha val="43137"/>
                  </a:srgbClr>
                </a:outerShdw>
              </a:effectLst>
            </a:endParaRPr>
          </a:p>
        </p:txBody>
      </p:sp>
      <p:sp>
        <p:nvSpPr>
          <p:cNvPr id="67" name="TextBox 66">
            <a:extLst>
              <a:ext uri="{FF2B5EF4-FFF2-40B4-BE49-F238E27FC236}">
                <a16:creationId xmlns:a16="http://schemas.microsoft.com/office/drawing/2014/main" id="{C7CBBEB7-465A-649F-C628-80E84CA0F6A3}"/>
              </a:ext>
            </a:extLst>
          </p:cNvPr>
          <p:cNvSpPr txBox="1"/>
          <p:nvPr/>
        </p:nvSpPr>
        <p:spPr>
          <a:xfrm>
            <a:off x="4990232" y="9296221"/>
            <a:ext cx="2160240"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Zemgale</a:t>
            </a:r>
            <a:endParaRPr lang="en-US" sz="2400" dirty="0">
              <a:solidFill>
                <a:srgbClr val="002060"/>
              </a:solidFill>
              <a:effectLst>
                <a:outerShdw blurRad="38100" dist="38100" dir="2700000" algn="tl">
                  <a:srgbClr val="000000">
                    <a:alpha val="43137"/>
                  </a:srgbClr>
                </a:outerShdw>
              </a:effectLst>
            </a:endParaRPr>
          </a:p>
        </p:txBody>
      </p:sp>
      <p:sp>
        <p:nvSpPr>
          <p:cNvPr id="68" name="TextBox 67">
            <a:extLst>
              <a:ext uri="{FF2B5EF4-FFF2-40B4-BE49-F238E27FC236}">
                <a16:creationId xmlns:a16="http://schemas.microsoft.com/office/drawing/2014/main" id="{64BCA3E5-C784-33ED-626C-1225C1C81B4B}"/>
              </a:ext>
            </a:extLst>
          </p:cNvPr>
          <p:cNvSpPr txBox="1"/>
          <p:nvPr/>
        </p:nvSpPr>
        <p:spPr>
          <a:xfrm>
            <a:off x="3478064" y="6127869"/>
            <a:ext cx="2232248"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Kurzeme</a:t>
            </a:r>
            <a:endParaRPr lang="en-US" sz="2400" dirty="0">
              <a:solidFill>
                <a:srgbClr val="002060"/>
              </a:solidFill>
              <a:effectLst>
                <a:outerShdw blurRad="38100" dist="38100" dir="2700000" algn="tl">
                  <a:srgbClr val="000000">
                    <a:alpha val="43137"/>
                  </a:srgbClr>
                </a:outerShdw>
              </a:effectLst>
            </a:endParaRPr>
          </a:p>
        </p:txBody>
      </p:sp>
      <p:sp>
        <p:nvSpPr>
          <p:cNvPr id="69" name="Полилиния 402">
            <a:extLst>
              <a:ext uri="{FF2B5EF4-FFF2-40B4-BE49-F238E27FC236}">
                <a16:creationId xmlns:a16="http://schemas.microsoft.com/office/drawing/2014/main" id="{1B0B3067-1556-C121-27CE-20330063603E}"/>
              </a:ext>
            </a:extLst>
          </p:cNvPr>
          <p:cNvSpPr/>
          <p:nvPr/>
        </p:nvSpPr>
        <p:spPr>
          <a:xfrm>
            <a:off x="7798544" y="5434221"/>
            <a:ext cx="5094917" cy="3339043"/>
          </a:xfrm>
          <a:custGeom>
            <a:avLst/>
            <a:gdLst>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295955 w 5037826"/>
              <a:gd name="connsiteY9" fmla="*/ 1138687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33577 w 5037826"/>
              <a:gd name="connsiteY49" fmla="*/ 1500996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94294 w 5037826"/>
              <a:gd name="connsiteY50" fmla="*/ 1388853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285336 w 5037826"/>
              <a:gd name="connsiteY37" fmla="*/ 2372264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9630 w 5037826"/>
              <a:gd name="connsiteY35" fmla="*/ 2691441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397479 w 5037826"/>
              <a:gd name="connsiteY36" fmla="*/ 2389517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55675 w 5037826"/>
              <a:gd name="connsiteY32" fmla="*/ 2329132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52490 w 5037826"/>
              <a:gd name="connsiteY27" fmla="*/ 2441275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61117 w 5037826"/>
              <a:gd name="connsiteY26" fmla="*/ 22083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3924 w 5037826"/>
              <a:gd name="connsiteY16" fmla="*/ 1708030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37826"/>
              <a:gd name="connsiteY0" fmla="*/ 0 h 2691441"/>
              <a:gd name="connsiteX1" fmla="*/ 2372264 w 5037826"/>
              <a:gd name="connsiteY1" fmla="*/ 146649 h 2691441"/>
              <a:gd name="connsiteX2" fmla="*/ 2467155 w 5037826"/>
              <a:gd name="connsiteY2" fmla="*/ 250166 h 2691441"/>
              <a:gd name="connsiteX3" fmla="*/ 3674853 w 5037826"/>
              <a:gd name="connsiteY3" fmla="*/ 508958 h 2691441"/>
              <a:gd name="connsiteX4" fmla="*/ 3847381 w 5037826"/>
              <a:gd name="connsiteY4" fmla="*/ 491706 h 2691441"/>
              <a:gd name="connsiteX5" fmla="*/ 3968151 w 5037826"/>
              <a:gd name="connsiteY5" fmla="*/ 603849 h 2691441"/>
              <a:gd name="connsiteX6" fmla="*/ 3985404 w 5037826"/>
              <a:gd name="connsiteY6" fmla="*/ 767751 h 2691441"/>
              <a:gd name="connsiteX7" fmla="*/ 4045789 w 5037826"/>
              <a:gd name="connsiteY7" fmla="*/ 836762 h 2691441"/>
              <a:gd name="connsiteX8" fmla="*/ 4019909 w 5037826"/>
              <a:gd name="connsiteY8" fmla="*/ 940279 h 2691441"/>
              <a:gd name="connsiteX9" fmla="*/ 4300970 w 5037826"/>
              <a:gd name="connsiteY9" fmla="*/ 1087342 h 2691441"/>
              <a:gd name="connsiteX10" fmla="*/ 4615132 w 5037826"/>
              <a:gd name="connsiteY10" fmla="*/ 1224951 h 2691441"/>
              <a:gd name="connsiteX11" fmla="*/ 4580626 w 5037826"/>
              <a:gd name="connsiteY11" fmla="*/ 1250830 h 2691441"/>
              <a:gd name="connsiteX12" fmla="*/ 4641011 w 5037826"/>
              <a:gd name="connsiteY12" fmla="*/ 1345721 h 2691441"/>
              <a:gd name="connsiteX13" fmla="*/ 4589253 w 5037826"/>
              <a:gd name="connsiteY13" fmla="*/ 1440611 h 2691441"/>
              <a:gd name="connsiteX14" fmla="*/ 4744528 w 5037826"/>
              <a:gd name="connsiteY14" fmla="*/ 1552755 h 2691441"/>
              <a:gd name="connsiteX15" fmla="*/ 4804913 w 5037826"/>
              <a:gd name="connsiteY15" fmla="*/ 1544128 h 2691441"/>
              <a:gd name="connsiteX16" fmla="*/ 4877034 w 5037826"/>
              <a:gd name="connsiteY16" fmla="*/ 1663406 h 2691441"/>
              <a:gd name="connsiteX17" fmla="*/ 5037826 w 5037826"/>
              <a:gd name="connsiteY17" fmla="*/ 1802921 h 2691441"/>
              <a:gd name="connsiteX18" fmla="*/ 4917056 w 5037826"/>
              <a:gd name="connsiteY18" fmla="*/ 1915064 h 2691441"/>
              <a:gd name="connsiteX19" fmla="*/ 4813539 w 5037826"/>
              <a:gd name="connsiteY19" fmla="*/ 1871932 h 2691441"/>
              <a:gd name="connsiteX20" fmla="*/ 4641011 w 5037826"/>
              <a:gd name="connsiteY20" fmla="*/ 2001328 h 2691441"/>
              <a:gd name="connsiteX21" fmla="*/ 4623758 w 5037826"/>
              <a:gd name="connsiteY21" fmla="*/ 2035834 h 2691441"/>
              <a:gd name="connsiteX22" fmla="*/ 4546121 w 5037826"/>
              <a:gd name="connsiteY22" fmla="*/ 2035834 h 2691441"/>
              <a:gd name="connsiteX23" fmla="*/ 4537494 w 5037826"/>
              <a:gd name="connsiteY23" fmla="*/ 2087592 h 2691441"/>
              <a:gd name="connsiteX24" fmla="*/ 4183811 w 5037826"/>
              <a:gd name="connsiteY24" fmla="*/ 2268747 h 2691441"/>
              <a:gd name="connsiteX25" fmla="*/ 4080294 w 5037826"/>
              <a:gd name="connsiteY25" fmla="*/ 2216989 h 2691441"/>
              <a:gd name="connsiteX26" fmla="*/ 3796914 w 5037826"/>
              <a:gd name="connsiteY26" fmla="*/ 2167462 h 2691441"/>
              <a:gd name="connsiteX27" fmla="*/ 3796914 w 5037826"/>
              <a:gd name="connsiteY27" fmla="*/ 2383486 h 2691441"/>
              <a:gd name="connsiteX28" fmla="*/ 3674853 w 5037826"/>
              <a:gd name="connsiteY28" fmla="*/ 2458528 h 2691441"/>
              <a:gd name="connsiteX29" fmla="*/ 3493698 w 5037826"/>
              <a:gd name="connsiteY29" fmla="*/ 2337758 h 2691441"/>
              <a:gd name="connsiteX30" fmla="*/ 3485072 w 5037826"/>
              <a:gd name="connsiteY30" fmla="*/ 2242868 h 2691441"/>
              <a:gd name="connsiteX31" fmla="*/ 3372928 w 5037826"/>
              <a:gd name="connsiteY31" fmla="*/ 2234241 h 2691441"/>
              <a:gd name="connsiteX32" fmla="*/ 3364866 w 5037826"/>
              <a:gd name="connsiteY32" fmla="*/ 2311478 h 2691441"/>
              <a:gd name="connsiteX33" fmla="*/ 3243532 w 5037826"/>
              <a:gd name="connsiteY33" fmla="*/ 2510287 h 2691441"/>
              <a:gd name="connsiteX34" fmla="*/ 3191773 w 5037826"/>
              <a:gd name="connsiteY34" fmla="*/ 2691441 h 2691441"/>
              <a:gd name="connsiteX35" fmla="*/ 3076834 w 5037826"/>
              <a:gd name="connsiteY35" fmla="*/ 2599510 h 2691441"/>
              <a:gd name="connsiteX36" fmla="*/ 1420650 w 5037826"/>
              <a:gd name="connsiteY36" fmla="*/ 2311478 h 2691441"/>
              <a:gd name="connsiteX37" fmla="*/ 1348642 w 5037826"/>
              <a:gd name="connsiteY37" fmla="*/ 2311478 h 2691441"/>
              <a:gd name="connsiteX38" fmla="*/ 1224951 w 5037826"/>
              <a:gd name="connsiteY38" fmla="*/ 2147977 h 2691441"/>
              <a:gd name="connsiteX39" fmla="*/ 1155939 w 5037826"/>
              <a:gd name="connsiteY39" fmla="*/ 1949570 h 2691441"/>
              <a:gd name="connsiteX40" fmla="*/ 1104181 w 5037826"/>
              <a:gd name="connsiteY40" fmla="*/ 1785668 h 2691441"/>
              <a:gd name="connsiteX41" fmla="*/ 431321 w 5037826"/>
              <a:gd name="connsiteY41" fmla="*/ 2182483 h 2691441"/>
              <a:gd name="connsiteX42" fmla="*/ 181155 w 5037826"/>
              <a:gd name="connsiteY42" fmla="*/ 2346385 h 2691441"/>
              <a:gd name="connsiteX43" fmla="*/ 69011 w 5037826"/>
              <a:gd name="connsiteY43" fmla="*/ 2277374 h 2691441"/>
              <a:gd name="connsiteX44" fmla="*/ 0 w 5037826"/>
              <a:gd name="connsiteY44" fmla="*/ 2182483 h 2691441"/>
              <a:gd name="connsiteX45" fmla="*/ 34506 w 5037826"/>
              <a:gd name="connsiteY45" fmla="*/ 1846053 h 2691441"/>
              <a:gd name="connsiteX46" fmla="*/ 155275 w 5037826"/>
              <a:gd name="connsiteY46" fmla="*/ 1570008 h 2691441"/>
              <a:gd name="connsiteX47" fmla="*/ 759124 w 5037826"/>
              <a:gd name="connsiteY47" fmla="*/ 1414732 h 2691441"/>
              <a:gd name="connsiteX48" fmla="*/ 905773 w 5037826"/>
              <a:gd name="connsiteY48" fmla="*/ 1526875 h 2691441"/>
              <a:gd name="connsiteX49" fmla="*/ 1276634 w 5037826"/>
              <a:gd name="connsiteY49" fmla="*/ 1447382 h 2691441"/>
              <a:gd name="connsiteX50" fmla="*/ 1780690 w 5037826"/>
              <a:gd name="connsiteY50" fmla="*/ 1303366 h 2691441"/>
              <a:gd name="connsiteX51" fmla="*/ 1906438 w 5037826"/>
              <a:gd name="connsiteY51" fmla="*/ 1052423 h 2691441"/>
              <a:gd name="connsiteX52" fmla="*/ 2208362 w 5037826"/>
              <a:gd name="connsiteY52" fmla="*/ 905774 h 2691441"/>
              <a:gd name="connsiteX53" fmla="*/ 2061713 w 5037826"/>
              <a:gd name="connsiteY53" fmla="*/ 293298 h 2691441"/>
              <a:gd name="connsiteX54" fmla="*/ 2104845 w 5037826"/>
              <a:gd name="connsiteY54" fmla="*/ 241540 h 2691441"/>
              <a:gd name="connsiteX55" fmla="*/ 2104845 w 5037826"/>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59124 w 5021050"/>
              <a:gd name="connsiteY47" fmla="*/ 1414732 h 2691441"/>
              <a:gd name="connsiteX48" fmla="*/ 905773 w 5021050"/>
              <a:gd name="connsiteY48" fmla="*/ 1526875 h 2691441"/>
              <a:gd name="connsiteX49" fmla="*/ 1276634 w 5021050"/>
              <a:gd name="connsiteY49" fmla="*/ 1447382 h 2691441"/>
              <a:gd name="connsiteX50" fmla="*/ 1780690 w 5021050"/>
              <a:gd name="connsiteY50" fmla="*/ 1303366 h 2691441"/>
              <a:gd name="connsiteX51" fmla="*/ 1906438 w 5021050"/>
              <a:gd name="connsiteY51" fmla="*/ 1052423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06438 w 5128554"/>
              <a:gd name="connsiteY51" fmla="*/ 1052423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59124 w 5128554"/>
              <a:gd name="connsiteY47" fmla="*/ 1414732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05773 w 5128554"/>
              <a:gd name="connsiteY48" fmla="*/ 1526875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128554"/>
              <a:gd name="connsiteY0" fmla="*/ 0 h 2691441"/>
              <a:gd name="connsiteX1" fmla="*/ 2372264 w 5128554"/>
              <a:gd name="connsiteY1" fmla="*/ 146649 h 2691441"/>
              <a:gd name="connsiteX2" fmla="*/ 2467155 w 5128554"/>
              <a:gd name="connsiteY2" fmla="*/ 250166 h 2691441"/>
              <a:gd name="connsiteX3" fmla="*/ 3674853 w 5128554"/>
              <a:gd name="connsiteY3" fmla="*/ 508958 h 2691441"/>
              <a:gd name="connsiteX4" fmla="*/ 3847381 w 5128554"/>
              <a:gd name="connsiteY4" fmla="*/ 491706 h 2691441"/>
              <a:gd name="connsiteX5" fmla="*/ 3968151 w 5128554"/>
              <a:gd name="connsiteY5" fmla="*/ 603849 h 2691441"/>
              <a:gd name="connsiteX6" fmla="*/ 3985404 w 5128554"/>
              <a:gd name="connsiteY6" fmla="*/ 767751 h 2691441"/>
              <a:gd name="connsiteX7" fmla="*/ 4045789 w 5128554"/>
              <a:gd name="connsiteY7" fmla="*/ 836762 h 2691441"/>
              <a:gd name="connsiteX8" fmla="*/ 4019909 w 5128554"/>
              <a:gd name="connsiteY8" fmla="*/ 940279 h 2691441"/>
              <a:gd name="connsiteX9" fmla="*/ 4300970 w 5128554"/>
              <a:gd name="connsiteY9" fmla="*/ 1087342 h 2691441"/>
              <a:gd name="connsiteX10" fmla="*/ 4615132 w 5128554"/>
              <a:gd name="connsiteY10" fmla="*/ 1224951 h 2691441"/>
              <a:gd name="connsiteX11" fmla="*/ 4580626 w 5128554"/>
              <a:gd name="connsiteY11" fmla="*/ 1250830 h 2691441"/>
              <a:gd name="connsiteX12" fmla="*/ 4641011 w 5128554"/>
              <a:gd name="connsiteY12" fmla="*/ 1345721 h 2691441"/>
              <a:gd name="connsiteX13" fmla="*/ 4589253 w 5128554"/>
              <a:gd name="connsiteY13" fmla="*/ 1440611 h 2691441"/>
              <a:gd name="connsiteX14" fmla="*/ 4744528 w 5128554"/>
              <a:gd name="connsiteY14" fmla="*/ 1552755 h 2691441"/>
              <a:gd name="connsiteX15" fmla="*/ 4804913 w 5128554"/>
              <a:gd name="connsiteY15" fmla="*/ 1544128 h 2691441"/>
              <a:gd name="connsiteX16" fmla="*/ 4877034 w 5128554"/>
              <a:gd name="connsiteY16" fmla="*/ 1663406 h 2691441"/>
              <a:gd name="connsiteX17" fmla="*/ 5128554 w 5128554"/>
              <a:gd name="connsiteY17" fmla="*/ 1807422 h 2691441"/>
              <a:gd name="connsiteX18" fmla="*/ 4917056 w 5128554"/>
              <a:gd name="connsiteY18" fmla="*/ 1915064 h 2691441"/>
              <a:gd name="connsiteX19" fmla="*/ 4813539 w 5128554"/>
              <a:gd name="connsiteY19" fmla="*/ 1871932 h 2691441"/>
              <a:gd name="connsiteX20" fmla="*/ 4641011 w 5128554"/>
              <a:gd name="connsiteY20" fmla="*/ 2001328 h 2691441"/>
              <a:gd name="connsiteX21" fmla="*/ 4623758 w 5128554"/>
              <a:gd name="connsiteY21" fmla="*/ 2035834 h 2691441"/>
              <a:gd name="connsiteX22" fmla="*/ 4546121 w 5128554"/>
              <a:gd name="connsiteY22" fmla="*/ 2035834 h 2691441"/>
              <a:gd name="connsiteX23" fmla="*/ 4537494 w 5128554"/>
              <a:gd name="connsiteY23" fmla="*/ 2087592 h 2691441"/>
              <a:gd name="connsiteX24" fmla="*/ 4183811 w 5128554"/>
              <a:gd name="connsiteY24" fmla="*/ 2268747 h 2691441"/>
              <a:gd name="connsiteX25" fmla="*/ 4080294 w 5128554"/>
              <a:gd name="connsiteY25" fmla="*/ 2216989 h 2691441"/>
              <a:gd name="connsiteX26" fmla="*/ 3796914 w 5128554"/>
              <a:gd name="connsiteY26" fmla="*/ 2167462 h 2691441"/>
              <a:gd name="connsiteX27" fmla="*/ 3796914 w 5128554"/>
              <a:gd name="connsiteY27" fmla="*/ 2383486 h 2691441"/>
              <a:gd name="connsiteX28" fmla="*/ 3674853 w 5128554"/>
              <a:gd name="connsiteY28" fmla="*/ 2458528 h 2691441"/>
              <a:gd name="connsiteX29" fmla="*/ 3493698 w 5128554"/>
              <a:gd name="connsiteY29" fmla="*/ 2337758 h 2691441"/>
              <a:gd name="connsiteX30" fmla="*/ 3485072 w 5128554"/>
              <a:gd name="connsiteY30" fmla="*/ 2242868 h 2691441"/>
              <a:gd name="connsiteX31" fmla="*/ 3372928 w 5128554"/>
              <a:gd name="connsiteY31" fmla="*/ 2234241 h 2691441"/>
              <a:gd name="connsiteX32" fmla="*/ 3364866 w 5128554"/>
              <a:gd name="connsiteY32" fmla="*/ 2311478 h 2691441"/>
              <a:gd name="connsiteX33" fmla="*/ 3243532 w 5128554"/>
              <a:gd name="connsiteY33" fmla="*/ 2510287 h 2691441"/>
              <a:gd name="connsiteX34" fmla="*/ 3191773 w 5128554"/>
              <a:gd name="connsiteY34" fmla="*/ 2691441 h 2691441"/>
              <a:gd name="connsiteX35" fmla="*/ 3076834 w 5128554"/>
              <a:gd name="connsiteY35" fmla="*/ 2599510 h 2691441"/>
              <a:gd name="connsiteX36" fmla="*/ 1420650 w 5128554"/>
              <a:gd name="connsiteY36" fmla="*/ 2311478 h 2691441"/>
              <a:gd name="connsiteX37" fmla="*/ 1348642 w 5128554"/>
              <a:gd name="connsiteY37" fmla="*/ 2311478 h 2691441"/>
              <a:gd name="connsiteX38" fmla="*/ 1224951 w 5128554"/>
              <a:gd name="connsiteY38" fmla="*/ 2147977 h 2691441"/>
              <a:gd name="connsiteX39" fmla="*/ 1155939 w 5128554"/>
              <a:gd name="connsiteY39" fmla="*/ 1949570 h 2691441"/>
              <a:gd name="connsiteX40" fmla="*/ 1104181 w 5128554"/>
              <a:gd name="connsiteY40" fmla="*/ 1785668 h 2691441"/>
              <a:gd name="connsiteX41" fmla="*/ 431321 w 5128554"/>
              <a:gd name="connsiteY41" fmla="*/ 2182483 h 2691441"/>
              <a:gd name="connsiteX42" fmla="*/ 181155 w 5128554"/>
              <a:gd name="connsiteY42" fmla="*/ 2346385 h 2691441"/>
              <a:gd name="connsiteX43" fmla="*/ 69011 w 5128554"/>
              <a:gd name="connsiteY43" fmla="*/ 2277374 h 2691441"/>
              <a:gd name="connsiteX44" fmla="*/ 0 w 5128554"/>
              <a:gd name="connsiteY44" fmla="*/ 2182483 h 2691441"/>
              <a:gd name="connsiteX45" fmla="*/ 34506 w 5128554"/>
              <a:gd name="connsiteY45" fmla="*/ 1846053 h 2691441"/>
              <a:gd name="connsiteX46" fmla="*/ 155275 w 5128554"/>
              <a:gd name="connsiteY46" fmla="*/ 1570008 h 2691441"/>
              <a:gd name="connsiteX47" fmla="*/ 772578 w 5128554"/>
              <a:gd name="connsiteY47" fmla="*/ 1375374 h 2691441"/>
              <a:gd name="connsiteX48" fmla="*/ 916594 w 5128554"/>
              <a:gd name="connsiteY48" fmla="*/ 1519390 h 2691441"/>
              <a:gd name="connsiteX49" fmla="*/ 1276634 w 5128554"/>
              <a:gd name="connsiteY49" fmla="*/ 1447382 h 2691441"/>
              <a:gd name="connsiteX50" fmla="*/ 1780690 w 5128554"/>
              <a:gd name="connsiteY50" fmla="*/ 1303366 h 2691441"/>
              <a:gd name="connsiteX51" fmla="*/ 1924706 w 5128554"/>
              <a:gd name="connsiteY51" fmla="*/ 1015334 h 2691441"/>
              <a:gd name="connsiteX52" fmla="*/ 2208362 w 5128554"/>
              <a:gd name="connsiteY52" fmla="*/ 905774 h 2691441"/>
              <a:gd name="connsiteX53" fmla="*/ 2061713 w 5128554"/>
              <a:gd name="connsiteY53" fmla="*/ 293298 h 2691441"/>
              <a:gd name="connsiteX54" fmla="*/ 2104845 w 5128554"/>
              <a:gd name="connsiteY54" fmla="*/ 241540 h 2691441"/>
              <a:gd name="connsiteX55" fmla="*/ 2104845 w 5128554"/>
              <a:gd name="connsiteY55" fmla="*/ 0 h 2691441"/>
              <a:gd name="connsiteX0" fmla="*/ 2104845 w 5021050"/>
              <a:gd name="connsiteY0" fmla="*/ 0 h 2691441"/>
              <a:gd name="connsiteX1" fmla="*/ 2372264 w 5021050"/>
              <a:gd name="connsiteY1" fmla="*/ 146649 h 2691441"/>
              <a:gd name="connsiteX2" fmla="*/ 2467155 w 5021050"/>
              <a:gd name="connsiteY2" fmla="*/ 250166 h 2691441"/>
              <a:gd name="connsiteX3" fmla="*/ 3674853 w 5021050"/>
              <a:gd name="connsiteY3" fmla="*/ 508958 h 2691441"/>
              <a:gd name="connsiteX4" fmla="*/ 3847381 w 5021050"/>
              <a:gd name="connsiteY4" fmla="*/ 491706 h 2691441"/>
              <a:gd name="connsiteX5" fmla="*/ 3968151 w 5021050"/>
              <a:gd name="connsiteY5" fmla="*/ 603849 h 2691441"/>
              <a:gd name="connsiteX6" fmla="*/ 3985404 w 5021050"/>
              <a:gd name="connsiteY6" fmla="*/ 767751 h 2691441"/>
              <a:gd name="connsiteX7" fmla="*/ 4045789 w 5021050"/>
              <a:gd name="connsiteY7" fmla="*/ 836762 h 2691441"/>
              <a:gd name="connsiteX8" fmla="*/ 4019909 w 5021050"/>
              <a:gd name="connsiteY8" fmla="*/ 940279 h 2691441"/>
              <a:gd name="connsiteX9" fmla="*/ 4300970 w 5021050"/>
              <a:gd name="connsiteY9" fmla="*/ 1087342 h 2691441"/>
              <a:gd name="connsiteX10" fmla="*/ 4615132 w 5021050"/>
              <a:gd name="connsiteY10" fmla="*/ 1224951 h 2691441"/>
              <a:gd name="connsiteX11" fmla="*/ 4580626 w 5021050"/>
              <a:gd name="connsiteY11" fmla="*/ 1250830 h 2691441"/>
              <a:gd name="connsiteX12" fmla="*/ 4641011 w 5021050"/>
              <a:gd name="connsiteY12" fmla="*/ 1345721 h 2691441"/>
              <a:gd name="connsiteX13" fmla="*/ 4589253 w 5021050"/>
              <a:gd name="connsiteY13" fmla="*/ 1440611 h 2691441"/>
              <a:gd name="connsiteX14" fmla="*/ 4744528 w 5021050"/>
              <a:gd name="connsiteY14" fmla="*/ 1552755 h 2691441"/>
              <a:gd name="connsiteX15" fmla="*/ 4804913 w 5021050"/>
              <a:gd name="connsiteY15" fmla="*/ 1544128 h 2691441"/>
              <a:gd name="connsiteX16" fmla="*/ 4877034 w 5021050"/>
              <a:gd name="connsiteY16" fmla="*/ 1663406 h 2691441"/>
              <a:gd name="connsiteX17" fmla="*/ 5021050 w 5021050"/>
              <a:gd name="connsiteY17" fmla="*/ 1807422 h 2691441"/>
              <a:gd name="connsiteX18" fmla="*/ 4917056 w 5021050"/>
              <a:gd name="connsiteY18" fmla="*/ 1915064 h 2691441"/>
              <a:gd name="connsiteX19" fmla="*/ 4813539 w 5021050"/>
              <a:gd name="connsiteY19" fmla="*/ 1871932 h 2691441"/>
              <a:gd name="connsiteX20" fmla="*/ 4641011 w 5021050"/>
              <a:gd name="connsiteY20" fmla="*/ 2001328 h 2691441"/>
              <a:gd name="connsiteX21" fmla="*/ 4623758 w 5021050"/>
              <a:gd name="connsiteY21" fmla="*/ 2035834 h 2691441"/>
              <a:gd name="connsiteX22" fmla="*/ 4546121 w 5021050"/>
              <a:gd name="connsiteY22" fmla="*/ 2035834 h 2691441"/>
              <a:gd name="connsiteX23" fmla="*/ 4537494 w 5021050"/>
              <a:gd name="connsiteY23" fmla="*/ 2087592 h 2691441"/>
              <a:gd name="connsiteX24" fmla="*/ 4183811 w 5021050"/>
              <a:gd name="connsiteY24" fmla="*/ 2268747 h 2691441"/>
              <a:gd name="connsiteX25" fmla="*/ 4080294 w 5021050"/>
              <a:gd name="connsiteY25" fmla="*/ 2216989 h 2691441"/>
              <a:gd name="connsiteX26" fmla="*/ 3796914 w 5021050"/>
              <a:gd name="connsiteY26" fmla="*/ 2167462 h 2691441"/>
              <a:gd name="connsiteX27" fmla="*/ 3796914 w 5021050"/>
              <a:gd name="connsiteY27" fmla="*/ 2383486 h 2691441"/>
              <a:gd name="connsiteX28" fmla="*/ 3674853 w 5021050"/>
              <a:gd name="connsiteY28" fmla="*/ 2458528 h 2691441"/>
              <a:gd name="connsiteX29" fmla="*/ 3493698 w 5021050"/>
              <a:gd name="connsiteY29" fmla="*/ 2337758 h 2691441"/>
              <a:gd name="connsiteX30" fmla="*/ 3485072 w 5021050"/>
              <a:gd name="connsiteY30" fmla="*/ 2242868 h 2691441"/>
              <a:gd name="connsiteX31" fmla="*/ 3372928 w 5021050"/>
              <a:gd name="connsiteY31" fmla="*/ 2234241 h 2691441"/>
              <a:gd name="connsiteX32" fmla="*/ 3364866 w 5021050"/>
              <a:gd name="connsiteY32" fmla="*/ 2311478 h 2691441"/>
              <a:gd name="connsiteX33" fmla="*/ 3243532 w 5021050"/>
              <a:gd name="connsiteY33" fmla="*/ 2510287 h 2691441"/>
              <a:gd name="connsiteX34" fmla="*/ 3191773 w 5021050"/>
              <a:gd name="connsiteY34" fmla="*/ 2691441 h 2691441"/>
              <a:gd name="connsiteX35" fmla="*/ 3076834 w 5021050"/>
              <a:gd name="connsiteY35" fmla="*/ 2599510 h 2691441"/>
              <a:gd name="connsiteX36" fmla="*/ 1420650 w 5021050"/>
              <a:gd name="connsiteY36" fmla="*/ 2311478 h 2691441"/>
              <a:gd name="connsiteX37" fmla="*/ 1348642 w 5021050"/>
              <a:gd name="connsiteY37" fmla="*/ 2311478 h 2691441"/>
              <a:gd name="connsiteX38" fmla="*/ 1224951 w 5021050"/>
              <a:gd name="connsiteY38" fmla="*/ 2147977 h 2691441"/>
              <a:gd name="connsiteX39" fmla="*/ 1155939 w 5021050"/>
              <a:gd name="connsiteY39" fmla="*/ 1949570 h 2691441"/>
              <a:gd name="connsiteX40" fmla="*/ 1104181 w 5021050"/>
              <a:gd name="connsiteY40" fmla="*/ 1785668 h 2691441"/>
              <a:gd name="connsiteX41" fmla="*/ 431321 w 5021050"/>
              <a:gd name="connsiteY41" fmla="*/ 2182483 h 2691441"/>
              <a:gd name="connsiteX42" fmla="*/ 181155 w 5021050"/>
              <a:gd name="connsiteY42" fmla="*/ 2346385 h 2691441"/>
              <a:gd name="connsiteX43" fmla="*/ 69011 w 5021050"/>
              <a:gd name="connsiteY43" fmla="*/ 2277374 h 2691441"/>
              <a:gd name="connsiteX44" fmla="*/ 0 w 5021050"/>
              <a:gd name="connsiteY44" fmla="*/ 2182483 h 2691441"/>
              <a:gd name="connsiteX45" fmla="*/ 34506 w 5021050"/>
              <a:gd name="connsiteY45" fmla="*/ 1846053 h 2691441"/>
              <a:gd name="connsiteX46" fmla="*/ 155275 w 5021050"/>
              <a:gd name="connsiteY46" fmla="*/ 1570008 h 2691441"/>
              <a:gd name="connsiteX47" fmla="*/ 772578 w 5021050"/>
              <a:gd name="connsiteY47" fmla="*/ 1375374 h 2691441"/>
              <a:gd name="connsiteX48" fmla="*/ 916594 w 5021050"/>
              <a:gd name="connsiteY48" fmla="*/ 1519390 h 2691441"/>
              <a:gd name="connsiteX49" fmla="*/ 1276634 w 5021050"/>
              <a:gd name="connsiteY49" fmla="*/ 1447382 h 2691441"/>
              <a:gd name="connsiteX50" fmla="*/ 1780690 w 5021050"/>
              <a:gd name="connsiteY50" fmla="*/ 1303366 h 2691441"/>
              <a:gd name="connsiteX51" fmla="*/ 1924706 w 5021050"/>
              <a:gd name="connsiteY51" fmla="*/ 1015334 h 2691441"/>
              <a:gd name="connsiteX52" fmla="*/ 2208362 w 5021050"/>
              <a:gd name="connsiteY52" fmla="*/ 905774 h 2691441"/>
              <a:gd name="connsiteX53" fmla="*/ 2061713 w 5021050"/>
              <a:gd name="connsiteY53" fmla="*/ 293298 h 2691441"/>
              <a:gd name="connsiteX54" fmla="*/ 2104845 w 5021050"/>
              <a:gd name="connsiteY54" fmla="*/ 241540 h 2691441"/>
              <a:gd name="connsiteX55" fmla="*/ 2104845 w 5021050"/>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23549"/>
              <a:gd name="connsiteY0" fmla="*/ 0 h 2691441"/>
              <a:gd name="connsiteX1" fmla="*/ 2372264 w 5023549"/>
              <a:gd name="connsiteY1" fmla="*/ 146649 h 2691441"/>
              <a:gd name="connsiteX2" fmla="*/ 2467155 w 5023549"/>
              <a:gd name="connsiteY2" fmla="*/ 250166 h 2691441"/>
              <a:gd name="connsiteX3" fmla="*/ 3674853 w 5023549"/>
              <a:gd name="connsiteY3" fmla="*/ 508958 h 2691441"/>
              <a:gd name="connsiteX4" fmla="*/ 3847381 w 5023549"/>
              <a:gd name="connsiteY4" fmla="*/ 491706 h 2691441"/>
              <a:gd name="connsiteX5" fmla="*/ 3968151 w 5023549"/>
              <a:gd name="connsiteY5" fmla="*/ 603849 h 2691441"/>
              <a:gd name="connsiteX6" fmla="*/ 3985404 w 5023549"/>
              <a:gd name="connsiteY6" fmla="*/ 767751 h 2691441"/>
              <a:gd name="connsiteX7" fmla="*/ 4045789 w 5023549"/>
              <a:gd name="connsiteY7" fmla="*/ 836762 h 2691441"/>
              <a:gd name="connsiteX8" fmla="*/ 4019909 w 5023549"/>
              <a:gd name="connsiteY8" fmla="*/ 940279 h 2691441"/>
              <a:gd name="connsiteX9" fmla="*/ 4300970 w 5023549"/>
              <a:gd name="connsiteY9" fmla="*/ 1087342 h 2691441"/>
              <a:gd name="connsiteX10" fmla="*/ 4615132 w 5023549"/>
              <a:gd name="connsiteY10" fmla="*/ 1224951 h 2691441"/>
              <a:gd name="connsiteX11" fmla="*/ 4580626 w 5023549"/>
              <a:gd name="connsiteY11" fmla="*/ 1250830 h 2691441"/>
              <a:gd name="connsiteX12" fmla="*/ 4641011 w 5023549"/>
              <a:gd name="connsiteY12" fmla="*/ 1345721 h 2691441"/>
              <a:gd name="connsiteX13" fmla="*/ 4589253 w 5023549"/>
              <a:gd name="connsiteY13" fmla="*/ 1440611 h 2691441"/>
              <a:gd name="connsiteX14" fmla="*/ 4744528 w 5023549"/>
              <a:gd name="connsiteY14" fmla="*/ 1552755 h 2691441"/>
              <a:gd name="connsiteX15" fmla="*/ 4804913 w 5023549"/>
              <a:gd name="connsiteY15" fmla="*/ 1544128 h 2691441"/>
              <a:gd name="connsiteX16" fmla="*/ 4877034 w 5023549"/>
              <a:gd name="connsiteY16" fmla="*/ 1663406 h 2691441"/>
              <a:gd name="connsiteX17" fmla="*/ 5021050 w 5023549"/>
              <a:gd name="connsiteY17" fmla="*/ 1807422 h 2691441"/>
              <a:gd name="connsiteX18" fmla="*/ 4917056 w 5023549"/>
              <a:gd name="connsiteY18" fmla="*/ 1915064 h 2691441"/>
              <a:gd name="connsiteX19" fmla="*/ 4813539 w 5023549"/>
              <a:gd name="connsiteY19" fmla="*/ 1871932 h 2691441"/>
              <a:gd name="connsiteX20" fmla="*/ 4641011 w 5023549"/>
              <a:gd name="connsiteY20" fmla="*/ 2001328 h 2691441"/>
              <a:gd name="connsiteX21" fmla="*/ 4623758 w 5023549"/>
              <a:gd name="connsiteY21" fmla="*/ 2035834 h 2691441"/>
              <a:gd name="connsiteX22" fmla="*/ 4546121 w 5023549"/>
              <a:gd name="connsiteY22" fmla="*/ 2035834 h 2691441"/>
              <a:gd name="connsiteX23" fmla="*/ 4537494 w 5023549"/>
              <a:gd name="connsiteY23" fmla="*/ 2087592 h 2691441"/>
              <a:gd name="connsiteX24" fmla="*/ 4183811 w 5023549"/>
              <a:gd name="connsiteY24" fmla="*/ 2268747 h 2691441"/>
              <a:gd name="connsiteX25" fmla="*/ 4080294 w 5023549"/>
              <a:gd name="connsiteY25" fmla="*/ 2216989 h 2691441"/>
              <a:gd name="connsiteX26" fmla="*/ 3796914 w 5023549"/>
              <a:gd name="connsiteY26" fmla="*/ 2167462 h 2691441"/>
              <a:gd name="connsiteX27" fmla="*/ 3796914 w 5023549"/>
              <a:gd name="connsiteY27" fmla="*/ 2383486 h 2691441"/>
              <a:gd name="connsiteX28" fmla="*/ 3674853 w 5023549"/>
              <a:gd name="connsiteY28" fmla="*/ 2458528 h 2691441"/>
              <a:gd name="connsiteX29" fmla="*/ 3493698 w 5023549"/>
              <a:gd name="connsiteY29" fmla="*/ 2337758 h 2691441"/>
              <a:gd name="connsiteX30" fmla="*/ 3485072 w 5023549"/>
              <a:gd name="connsiteY30" fmla="*/ 2242868 h 2691441"/>
              <a:gd name="connsiteX31" fmla="*/ 3372928 w 5023549"/>
              <a:gd name="connsiteY31" fmla="*/ 2234241 h 2691441"/>
              <a:gd name="connsiteX32" fmla="*/ 3364866 w 5023549"/>
              <a:gd name="connsiteY32" fmla="*/ 2311478 h 2691441"/>
              <a:gd name="connsiteX33" fmla="*/ 3243532 w 5023549"/>
              <a:gd name="connsiteY33" fmla="*/ 2510287 h 2691441"/>
              <a:gd name="connsiteX34" fmla="*/ 3191773 w 5023549"/>
              <a:gd name="connsiteY34" fmla="*/ 2691441 h 2691441"/>
              <a:gd name="connsiteX35" fmla="*/ 3076834 w 5023549"/>
              <a:gd name="connsiteY35" fmla="*/ 2599510 h 2691441"/>
              <a:gd name="connsiteX36" fmla="*/ 1420650 w 5023549"/>
              <a:gd name="connsiteY36" fmla="*/ 2311478 h 2691441"/>
              <a:gd name="connsiteX37" fmla="*/ 1348642 w 5023549"/>
              <a:gd name="connsiteY37" fmla="*/ 2311478 h 2691441"/>
              <a:gd name="connsiteX38" fmla="*/ 1224951 w 5023549"/>
              <a:gd name="connsiteY38" fmla="*/ 2147977 h 2691441"/>
              <a:gd name="connsiteX39" fmla="*/ 1155939 w 5023549"/>
              <a:gd name="connsiteY39" fmla="*/ 1949570 h 2691441"/>
              <a:gd name="connsiteX40" fmla="*/ 1104181 w 5023549"/>
              <a:gd name="connsiteY40" fmla="*/ 1785668 h 2691441"/>
              <a:gd name="connsiteX41" fmla="*/ 431321 w 5023549"/>
              <a:gd name="connsiteY41" fmla="*/ 2182483 h 2691441"/>
              <a:gd name="connsiteX42" fmla="*/ 181155 w 5023549"/>
              <a:gd name="connsiteY42" fmla="*/ 2346385 h 2691441"/>
              <a:gd name="connsiteX43" fmla="*/ 69011 w 5023549"/>
              <a:gd name="connsiteY43" fmla="*/ 2277374 h 2691441"/>
              <a:gd name="connsiteX44" fmla="*/ 0 w 5023549"/>
              <a:gd name="connsiteY44" fmla="*/ 2182483 h 2691441"/>
              <a:gd name="connsiteX45" fmla="*/ 34506 w 5023549"/>
              <a:gd name="connsiteY45" fmla="*/ 1846053 h 2691441"/>
              <a:gd name="connsiteX46" fmla="*/ 155275 w 5023549"/>
              <a:gd name="connsiteY46" fmla="*/ 1570008 h 2691441"/>
              <a:gd name="connsiteX47" fmla="*/ 772578 w 5023549"/>
              <a:gd name="connsiteY47" fmla="*/ 1375374 h 2691441"/>
              <a:gd name="connsiteX48" fmla="*/ 916594 w 5023549"/>
              <a:gd name="connsiteY48" fmla="*/ 1519390 h 2691441"/>
              <a:gd name="connsiteX49" fmla="*/ 1276634 w 5023549"/>
              <a:gd name="connsiteY49" fmla="*/ 1447382 h 2691441"/>
              <a:gd name="connsiteX50" fmla="*/ 1780690 w 5023549"/>
              <a:gd name="connsiteY50" fmla="*/ 1303366 h 2691441"/>
              <a:gd name="connsiteX51" fmla="*/ 1924706 w 5023549"/>
              <a:gd name="connsiteY51" fmla="*/ 1015334 h 2691441"/>
              <a:gd name="connsiteX52" fmla="*/ 2208362 w 5023549"/>
              <a:gd name="connsiteY52" fmla="*/ 905774 h 2691441"/>
              <a:gd name="connsiteX53" fmla="*/ 2061713 w 5023549"/>
              <a:gd name="connsiteY53" fmla="*/ 293298 h 2691441"/>
              <a:gd name="connsiteX54" fmla="*/ 2104845 w 5023549"/>
              <a:gd name="connsiteY54" fmla="*/ 241540 h 2691441"/>
              <a:gd name="connsiteX55" fmla="*/ 2104845 w 5023549"/>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6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11478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04181 w 5049008"/>
              <a:gd name="connsiteY40" fmla="*/ 1785668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31321 w 5049008"/>
              <a:gd name="connsiteY41" fmla="*/ 2182483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19909 w 5049008"/>
              <a:gd name="connsiteY8" fmla="*/ 940279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253 w 5049008"/>
              <a:gd name="connsiteY13" fmla="*/ 1440611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348642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49008"/>
              <a:gd name="connsiteY0" fmla="*/ 0 h 2691441"/>
              <a:gd name="connsiteX1" fmla="*/ 2372264 w 5049008"/>
              <a:gd name="connsiteY1" fmla="*/ 146649 h 2691441"/>
              <a:gd name="connsiteX2" fmla="*/ 2467155 w 5049008"/>
              <a:gd name="connsiteY2" fmla="*/ 250166 h 2691441"/>
              <a:gd name="connsiteX3" fmla="*/ 3674853 w 5049008"/>
              <a:gd name="connsiteY3" fmla="*/ 508958 h 2691441"/>
              <a:gd name="connsiteX4" fmla="*/ 3847381 w 5049008"/>
              <a:gd name="connsiteY4" fmla="*/ 491706 h 2691441"/>
              <a:gd name="connsiteX5" fmla="*/ 3968151 w 5049008"/>
              <a:gd name="connsiteY5" fmla="*/ 603849 h 2691441"/>
              <a:gd name="connsiteX6" fmla="*/ 3985404 w 5049008"/>
              <a:gd name="connsiteY6" fmla="*/ 767751 h 2691441"/>
              <a:gd name="connsiteX7" fmla="*/ 4045789 w 5049008"/>
              <a:gd name="connsiteY7" fmla="*/ 836762 h 2691441"/>
              <a:gd name="connsiteX8" fmla="*/ 4084945 w 5049008"/>
              <a:gd name="connsiteY8" fmla="*/ 943326 h 2691441"/>
              <a:gd name="connsiteX9" fmla="*/ 4300970 w 5049008"/>
              <a:gd name="connsiteY9" fmla="*/ 1087342 h 2691441"/>
              <a:gd name="connsiteX10" fmla="*/ 4615132 w 5049008"/>
              <a:gd name="connsiteY10" fmla="*/ 1224951 h 2691441"/>
              <a:gd name="connsiteX11" fmla="*/ 4580626 w 5049008"/>
              <a:gd name="connsiteY11" fmla="*/ 1250830 h 2691441"/>
              <a:gd name="connsiteX12" fmla="*/ 4641011 w 5049008"/>
              <a:gd name="connsiteY12" fmla="*/ 1345721 h 2691441"/>
              <a:gd name="connsiteX13" fmla="*/ 4589001 w 5049008"/>
              <a:gd name="connsiteY13" fmla="*/ 1447382 h 2691441"/>
              <a:gd name="connsiteX14" fmla="*/ 4744528 w 5049008"/>
              <a:gd name="connsiteY14" fmla="*/ 1552755 h 2691441"/>
              <a:gd name="connsiteX15" fmla="*/ 4804913 w 5049008"/>
              <a:gd name="connsiteY15" fmla="*/ 1544128 h 2691441"/>
              <a:gd name="connsiteX16" fmla="*/ 4877034 w 5049008"/>
              <a:gd name="connsiteY16" fmla="*/ 1663406 h 2691441"/>
              <a:gd name="connsiteX17" fmla="*/ 5021050 w 5049008"/>
              <a:gd name="connsiteY17" fmla="*/ 1807422 h 2691441"/>
              <a:gd name="connsiteX18" fmla="*/ 4917056 w 5049008"/>
              <a:gd name="connsiteY18" fmla="*/ 1915064 h 2691441"/>
              <a:gd name="connsiteX19" fmla="*/ 4813539 w 5049008"/>
              <a:gd name="connsiteY19" fmla="*/ 1871932 h 2691441"/>
              <a:gd name="connsiteX20" fmla="*/ 4641011 w 5049008"/>
              <a:gd name="connsiteY20" fmla="*/ 2001328 h 2691441"/>
              <a:gd name="connsiteX21" fmla="*/ 4623758 w 5049008"/>
              <a:gd name="connsiteY21" fmla="*/ 2035834 h 2691441"/>
              <a:gd name="connsiteX22" fmla="*/ 4546121 w 5049008"/>
              <a:gd name="connsiteY22" fmla="*/ 2035834 h 2691441"/>
              <a:gd name="connsiteX23" fmla="*/ 4537494 w 5049008"/>
              <a:gd name="connsiteY23" fmla="*/ 2087592 h 2691441"/>
              <a:gd name="connsiteX24" fmla="*/ 4183811 w 5049008"/>
              <a:gd name="connsiteY24" fmla="*/ 2268747 h 2691441"/>
              <a:gd name="connsiteX25" fmla="*/ 4080294 w 5049008"/>
              <a:gd name="connsiteY25" fmla="*/ 2216989 h 2691441"/>
              <a:gd name="connsiteX26" fmla="*/ 3796914 w 5049008"/>
              <a:gd name="connsiteY26" fmla="*/ 2167462 h 2691441"/>
              <a:gd name="connsiteX27" fmla="*/ 3796914 w 5049008"/>
              <a:gd name="connsiteY27" fmla="*/ 2383486 h 2691441"/>
              <a:gd name="connsiteX28" fmla="*/ 3674853 w 5049008"/>
              <a:gd name="connsiteY28" fmla="*/ 2458528 h 2691441"/>
              <a:gd name="connsiteX29" fmla="*/ 3493698 w 5049008"/>
              <a:gd name="connsiteY29" fmla="*/ 2337758 h 2691441"/>
              <a:gd name="connsiteX30" fmla="*/ 3485072 w 5049008"/>
              <a:gd name="connsiteY30" fmla="*/ 2242868 h 2691441"/>
              <a:gd name="connsiteX31" fmla="*/ 3372928 w 5049008"/>
              <a:gd name="connsiteY31" fmla="*/ 2234241 h 2691441"/>
              <a:gd name="connsiteX32" fmla="*/ 3364865 w 5049008"/>
              <a:gd name="connsiteY32" fmla="*/ 2383486 h 2691441"/>
              <a:gd name="connsiteX33" fmla="*/ 3243532 w 5049008"/>
              <a:gd name="connsiteY33" fmla="*/ 2510287 h 2691441"/>
              <a:gd name="connsiteX34" fmla="*/ 3191773 w 5049008"/>
              <a:gd name="connsiteY34" fmla="*/ 2691441 h 2691441"/>
              <a:gd name="connsiteX35" fmla="*/ 3076834 w 5049008"/>
              <a:gd name="connsiteY35" fmla="*/ 2599510 h 2691441"/>
              <a:gd name="connsiteX36" fmla="*/ 1420650 w 5049008"/>
              <a:gd name="connsiteY36" fmla="*/ 2311478 h 2691441"/>
              <a:gd name="connsiteX37" fmla="*/ 1276633 w 5049008"/>
              <a:gd name="connsiteY37" fmla="*/ 2311478 h 2691441"/>
              <a:gd name="connsiteX38" fmla="*/ 1224951 w 5049008"/>
              <a:gd name="connsiteY38" fmla="*/ 2147977 h 2691441"/>
              <a:gd name="connsiteX39" fmla="*/ 1155939 w 5049008"/>
              <a:gd name="connsiteY39" fmla="*/ 1949570 h 2691441"/>
              <a:gd name="connsiteX40" fmla="*/ 1132617 w 5049008"/>
              <a:gd name="connsiteY40" fmla="*/ 1735414 h 2691441"/>
              <a:gd name="connsiteX41" fmla="*/ 412537 w 5049008"/>
              <a:gd name="connsiteY41" fmla="*/ 2167462 h 2691441"/>
              <a:gd name="connsiteX42" fmla="*/ 181155 w 5049008"/>
              <a:gd name="connsiteY42" fmla="*/ 2346385 h 2691441"/>
              <a:gd name="connsiteX43" fmla="*/ 69011 w 5049008"/>
              <a:gd name="connsiteY43" fmla="*/ 2277374 h 2691441"/>
              <a:gd name="connsiteX44" fmla="*/ 0 w 5049008"/>
              <a:gd name="connsiteY44" fmla="*/ 2182483 h 2691441"/>
              <a:gd name="connsiteX45" fmla="*/ 34506 w 5049008"/>
              <a:gd name="connsiteY45" fmla="*/ 1846053 h 2691441"/>
              <a:gd name="connsiteX46" fmla="*/ 155275 w 5049008"/>
              <a:gd name="connsiteY46" fmla="*/ 1570008 h 2691441"/>
              <a:gd name="connsiteX47" fmla="*/ 772578 w 5049008"/>
              <a:gd name="connsiteY47" fmla="*/ 1375374 h 2691441"/>
              <a:gd name="connsiteX48" fmla="*/ 916594 w 5049008"/>
              <a:gd name="connsiteY48" fmla="*/ 1519390 h 2691441"/>
              <a:gd name="connsiteX49" fmla="*/ 1276634 w 5049008"/>
              <a:gd name="connsiteY49" fmla="*/ 1447382 h 2691441"/>
              <a:gd name="connsiteX50" fmla="*/ 1780690 w 5049008"/>
              <a:gd name="connsiteY50" fmla="*/ 1303366 h 2691441"/>
              <a:gd name="connsiteX51" fmla="*/ 1924706 w 5049008"/>
              <a:gd name="connsiteY51" fmla="*/ 1015334 h 2691441"/>
              <a:gd name="connsiteX52" fmla="*/ 2208362 w 5049008"/>
              <a:gd name="connsiteY52" fmla="*/ 905774 h 2691441"/>
              <a:gd name="connsiteX53" fmla="*/ 2061713 w 5049008"/>
              <a:gd name="connsiteY53" fmla="*/ 293298 h 2691441"/>
              <a:gd name="connsiteX54" fmla="*/ 2104845 w 5049008"/>
              <a:gd name="connsiteY54" fmla="*/ 241540 h 2691441"/>
              <a:gd name="connsiteX55" fmla="*/ 2104845 w 5049008"/>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262283 w 5026031"/>
              <a:gd name="connsiteY41" fmla="*/ 1705644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81155 w 5026031"/>
              <a:gd name="connsiteY42" fmla="*/ 2346385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612791 w 5026031"/>
              <a:gd name="connsiteY42" fmla="*/ 1441222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69011 w 5026031"/>
              <a:gd name="connsiteY43" fmla="*/ 2277374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104845 w 5026031"/>
              <a:gd name="connsiteY0" fmla="*/ 0 h 2691441"/>
              <a:gd name="connsiteX1" fmla="*/ 2372264 w 5026031"/>
              <a:gd name="connsiteY1" fmla="*/ 146649 h 2691441"/>
              <a:gd name="connsiteX2" fmla="*/ 2467155 w 5026031"/>
              <a:gd name="connsiteY2" fmla="*/ 250166 h 2691441"/>
              <a:gd name="connsiteX3" fmla="*/ 3674853 w 5026031"/>
              <a:gd name="connsiteY3" fmla="*/ 508958 h 2691441"/>
              <a:gd name="connsiteX4" fmla="*/ 3847381 w 5026031"/>
              <a:gd name="connsiteY4" fmla="*/ 491706 h 2691441"/>
              <a:gd name="connsiteX5" fmla="*/ 3968151 w 5026031"/>
              <a:gd name="connsiteY5" fmla="*/ 603849 h 2691441"/>
              <a:gd name="connsiteX6" fmla="*/ 3985404 w 5026031"/>
              <a:gd name="connsiteY6" fmla="*/ 767751 h 2691441"/>
              <a:gd name="connsiteX7" fmla="*/ 4045789 w 5026031"/>
              <a:gd name="connsiteY7" fmla="*/ 836762 h 2691441"/>
              <a:gd name="connsiteX8" fmla="*/ 4084945 w 5026031"/>
              <a:gd name="connsiteY8" fmla="*/ 943326 h 2691441"/>
              <a:gd name="connsiteX9" fmla="*/ 4300970 w 5026031"/>
              <a:gd name="connsiteY9" fmla="*/ 1087342 h 2691441"/>
              <a:gd name="connsiteX10" fmla="*/ 4615132 w 5026031"/>
              <a:gd name="connsiteY10" fmla="*/ 1224951 h 2691441"/>
              <a:gd name="connsiteX11" fmla="*/ 4580626 w 5026031"/>
              <a:gd name="connsiteY11" fmla="*/ 1250830 h 2691441"/>
              <a:gd name="connsiteX12" fmla="*/ 4641011 w 5026031"/>
              <a:gd name="connsiteY12" fmla="*/ 1345721 h 2691441"/>
              <a:gd name="connsiteX13" fmla="*/ 4589001 w 5026031"/>
              <a:gd name="connsiteY13" fmla="*/ 1447382 h 2691441"/>
              <a:gd name="connsiteX14" fmla="*/ 4744528 w 5026031"/>
              <a:gd name="connsiteY14" fmla="*/ 1552755 h 2691441"/>
              <a:gd name="connsiteX15" fmla="*/ 4804913 w 5026031"/>
              <a:gd name="connsiteY15" fmla="*/ 1544128 h 2691441"/>
              <a:gd name="connsiteX16" fmla="*/ 4877034 w 5026031"/>
              <a:gd name="connsiteY16" fmla="*/ 1663406 h 2691441"/>
              <a:gd name="connsiteX17" fmla="*/ 5021050 w 5026031"/>
              <a:gd name="connsiteY17" fmla="*/ 1807422 h 2691441"/>
              <a:gd name="connsiteX18" fmla="*/ 4917056 w 5026031"/>
              <a:gd name="connsiteY18" fmla="*/ 1915064 h 2691441"/>
              <a:gd name="connsiteX19" fmla="*/ 4813539 w 5026031"/>
              <a:gd name="connsiteY19" fmla="*/ 1871932 h 2691441"/>
              <a:gd name="connsiteX20" fmla="*/ 4641011 w 5026031"/>
              <a:gd name="connsiteY20" fmla="*/ 2001328 h 2691441"/>
              <a:gd name="connsiteX21" fmla="*/ 4623758 w 5026031"/>
              <a:gd name="connsiteY21" fmla="*/ 2035834 h 2691441"/>
              <a:gd name="connsiteX22" fmla="*/ 4546121 w 5026031"/>
              <a:gd name="connsiteY22" fmla="*/ 2035834 h 2691441"/>
              <a:gd name="connsiteX23" fmla="*/ 4537494 w 5026031"/>
              <a:gd name="connsiteY23" fmla="*/ 2087592 h 2691441"/>
              <a:gd name="connsiteX24" fmla="*/ 4183811 w 5026031"/>
              <a:gd name="connsiteY24" fmla="*/ 2268747 h 2691441"/>
              <a:gd name="connsiteX25" fmla="*/ 4080294 w 5026031"/>
              <a:gd name="connsiteY25" fmla="*/ 2216989 h 2691441"/>
              <a:gd name="connsiteX26" fmla="*/ 3796914 w 5026031"/>
              <a:gd name="connsiteY26" fmla="*/ 2167462 h 2691441"/>
              <a:gd name="connsiteX27" fmla="*/ 3796914 w 5026031"/>
              <a:gd name="connsiteY27" fmla="*/ 2383486 h 2691441"/>
              <a:gd name="connsiteX28" fmla="*/ 3674853 w 5026031"/>
              <a:gd name="connsiteY28" fmla="*/ 2458528 h 2691441"/>
              <a:gd name="connsiteX29" fmla="*/ 3493698 w 5026031"/>
              <a:gd name="connsiteY29" fmla="*/ 2337758 h 2691441"/>
              <a:gd name="connsiteX30" fmla="*/ 3485072 w 5026031"/>
              <a:gd name="connsiteY30" fmla="*/ 2242868 h 2691441"/>
              <a:gd name="connsiteX31" fmla="*/ 3372928 w 5026031"/>
              <a:gd name="connsiteY31" fmla="*/ 2234241 h 2691441"/>
              <a:gd name="connsiteX32" fmla="*/ 3364865 w 5026031"/>
              <a:gd name="connsiteY32" fmla="*/ 2383486 h 2691441"/>
              <a:gd name="connsiteX33" fmla="*/ 3243532 w 5026031"/>
              <a:gd name="connsiteY33" fmla="*/ 2510287 h 2691441"/>
              <a:gd name="connsiteX34" fmla="*/ 3191773 w 5026031"/>
              <a:gd name="connsiteY34" fmla="*/ 2691441 h 2691441"/>
              <a:gd name="connsiteX35" fmla="*/ 3076834 w 5026031"/>
              <a:gd name="connsiteY35" fmla="*/ 2599510 h 2691441"/>
              <a:gd name="connsiteX36" fmla="*/ 1420650 w 5026031"/>
              <a:gd name="connsiteY36" fmla="*/ 2311478 h 2691441"/>
              <a:gd name="connsiteX37" fmla="*/ 1276633 w 5026031"/>
              <a:gd name="connsiteY37" fmla="*/ 2311478 h 2691441"/>
              <a:gd name="connsiteX38" fmla="*/ 1224951 w 5026031"/>
              <a:gd name="connsiteY38" fmla="*/ 2147977 h 2691441"/>
              <a:gd name="connsiteX39" fmla="*/ 1155939 w 5026031"/>
              <a:gd name="connsiteY39" fmla="*/ 1949570 h 2691441"/>
              <a:gd name="connsiteX40" fmla="*/ 1132617 w 5026031"/>
              <a:gd name="connsiteY40" fmla="*/ 1735414 h 2691441"/>
              <a:gd name="connsiteX41" fmla="*/ 1114501 w 5026031"/>
              <a:gd name="connsiteY41" fmla="*/ 1724117 h 2691441"/>
              <a:gd name="connsiteX42" fmla="*/ 1030900 w 5026031"/>
              <a:gd name="connsiteY42" fmla="*/ 1792204 h 2691441"/>
              <a:gd name="connsiteX43" fmla="*/ 770975 w 5026031"/>
              <a:gd name="connsiteY43" fmla="*/ 1898683 h 2691441"/>
              <a:gd name="connsiteX44" fmla="*/ 0 w 5026031"/>
              <a:gd name="connsiteY44" fmla="*/ 2182483 h 2691441"/>
              <a:gd name="connsiteX45" fmla="*/ 34506 w 5026031"/>
              <a:gd name="connsiteY45" fmla="*/ 1846053 h 2691441"/>
              <a:gd name="connsiteX46" fmla="*/ 155275 w 5026031"/>
              <a:gd name="connsiteY46" fmla="*/ 1570008 h 2691441"/>
              <a:gd name="connsiteX47" fmla="*/ 772578 w 5026031"/>
              <a:gd name="connsiteY47" fmla="*/ 1375374 h 2691441"/>
              <a:gd name="connsiteX48" fmla="*/ 916594 w 5026031"/>
              <a:gd name="connsiteY48" fmla="*/ 1519390 h 2691441"/>
              <a:gd name="connsiteX49" fmla="*/ 1276634 w 5026031"/>
              <a:gd name="connsiteY49" fmla="*/ 1447382 h 2691441"/>
              <a:gd name="connsiteX50" fmla="*/ 1780690 w 5026031"/>
              <a:gd name="connsiteY50" fmla="*/ 1303366 h 2691441"/>
              <a:gd name="connsiteX51" fmla="*/ 1924706 w 5026031"/>
              <a:gd name="connsiteY51" fmla="*/ 1015334 h 2691441"/>
              <a:gd name="connsiteX52" fmla="*/ 2208362 w 5026031"/>
              <a:gd name="connsiteY52" fmla="*/ 905774 h 2691441"/>
              <a:gd name="connsiteX53" fmla="*/ 2061713 w 5026031"/>
              <a:gd name="connsiteY53" fmla="*/ 293298 h 2691441"/>
              <a:gd name="connsiteX54" fmla="*/ 2104845 w 5026031"/>
              <a:gd name="connsiteY54" fmla="*/ 241540 h 2691441"/>
              <a:gd name="connsiteX55" fmla="*/ 2104845 w 5026031"/>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736469 w 4991525"/>
              <a:gd name="connsiteY43" fmla="*/ 189868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815240 w 4991525"/>
              <a:gd name="connsiteY44" fmla="*/ 1822264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996394 w 4991525"/>
              <a:gd name="connsiteY42" fmla="*/ 1792204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2070339 w 4991525"/>
              <a:gd name="connsiteY0" fmla="*/ 0 h 2691441"/>
              <a:gd name="connsiteX1" fmla="*/ 2337758 w 4991525"/>
              <a:gd name="connsiteY1" fmla="*/ 146649 h 2691441"/>
              <a:gd name="connsiteX2" fmla="*/ 2432649 w 4991525"/>
              <a:gd name="connsiteY2" fmla="*/ 250166 h 2691441"/>
              <a:gd name="connsiteX3" fmla="*/ 3640347 w 4991525"/>
              <a:gd name="connsiteY3" fmla="*/ 508958 h 2691441"/>
              <a:gd name="connsiteX4" fmla="*/ 3812875 w 4991525"/>
              <a:gd name="connsiteY4" fmla="*/ 491706 h 2691441"/>
              <a:gd name="connsiteX5" fmla="*/ 3933645 w 4991525"/>
              <a:gd name="connsiteY5" fmla="*/ 603849 h 2691441"/>
              <a:gd name="connsiteX6" fmla="*/ 3950898 w 4991525"/>
              <a:gd name="connsiteY6" fmla="*/ 767751 h 2691441"/>
              <a:gd name="connsiteX7" fmla="*/ 4011283 w 4991525"/>
              <a:gd name="connsiteY7" fmla="*/ 836762 h 2691441"/>
              <a:gd name="connsiteX8" fmla="*/ 4050439 w 4991525"/>
              <a:gd name="connsiteY8" fmla="*/ 943326 h 2691441"/>
              <a:gd name="connsiteX9" fmla="*/ 4266464 w 4991525"/>
              <a:gd name="connsiteY9" fmla="*/ 1087342 h 2691441"/>
              <a:gd name="connsiteX10" fmla="*/ 4580626 w 4991525"/>
              <a:gd name="connsiteY10" fmla="*/ 1224951 h 2691441"/>
              <a:gd name="connsiteX11" fmla="*/ 4546120 w 4991525"/>
              <a:gd name="connsiteY11" fmla="*/ 1250830 h 2691441"/>
              <a:gd name="connsiteX12" fmla="*/ 4606505 w 4991525"/>
              <a:gd name="connsiteY12" fmla="*/ 1345721 h 2691441"/>
              <a:gd name="connsiteX13" fmla="*/ 4554495 w 4991525"/>
              <a:gd name="connsiteY13" fmla="*/ 1447382 h 2691441"/>
              <a:gd name="connsiteX14" fmla="*/ 4710022 w 4991525"/>
              <a:gd name="connsiteY14" fmla="*/ 1552755 h 2691441"/>
              <a:gd name="connsiteX15" fmla="*/ 4770407 w 4991525"/>
              <a:gd name="connsiteY15" fmla="*/ 1544128 h 2691441"/>
              <a:gd name="connsiteX16" fmla="*/ 4842528 w 4991525"/>
              <a:gd name="connsiteY16" fmla="*/ 1663406 h 2691441"/>
              <a:gd name="connsiteX17" fmla="*/ 4986544 w 4991525"/>
              <a:gd name="connsiteY17" fmla="*/ 1807422 h 2691441"/>
              <a:gd name="connsiteX18" fmla="*/ 4882550 w 4991525"/>
              <a:gd name="connsiteY18" fmla="*/ 1915064 h 2691441"/>
              <a:gd name="connsiteX19" fmla="*/ 4779033 w 4991525"/>
              <a:gd name="connsiteY19" fmla="*/ 1871932 h 2691441"/>
              <a:gd name="connsiteX20" fmla="*/ 4606505 w 4991525"/>
              <a:gd name="connsiteY20" fmla="*/ 2001328 h 2691441"/>
              <a:gd name="connsiteX21" fmla="*/ 4589252 w 4991525"/>
              <a:gd name="connsiteY21" fmla="*/ 2035834 h 2691441"/>
              <a:gd name="connsiteX22" fmla="*/ 4511615 w 4991525"/>
              <a:gd name="connsiteY22" fmla="*/ 2035834 h 2691441"/>
              <a:gd name="connsiteX23" fmla="*/ 4502988 w 4991525"/>
              <a:gd name="connsiteY23" fmla="*/ 2087592 h 2691441"/>
              <a:gd name="connsiteX24" fmla="*/ 4149305 w 4991525"/>
              <a:gd name="connsiteY24" fmla="*/ 2268747 h 2691441"/>
              <a:gd name="connsiteX25" fmla="*/ 4045788 w 4991525"/>
              <a:gd name="connsiteY25" fmla="*/ 2216989 h 2691441"/>
              <a:gd name="connsiteX26" fmla="*/ 3762408 w 4991525"/>
              <a:gd name="connsiteY26" fmla="*/ 2167462 h 2691441"/>
              <a:gd name="connsiteX27" fmla="*/ 3762408 w 4991525"/>
              <a:gd name="connsiteY27" fmla="*/ 2383486 h 2691441"/>
              <a:gd name="connsiteX28" fmla="*/ 3640347 w 4991525"/>
              <a:gd name="connsiteY28" fmla="*/ 2458528 h 2691441"/>
              <a:gd name="connsiteX29" fmla="*/ 3459192 w 4991525"/>
              <a:gd name="connsiteY29" fmla="*/ 2337758 h 2691441"/>
              <a:gd name="connsiteX30" fmla="*/ 3450566 w 4991525"/>
              <a:gd name="connsiteY30" fmla="*/ 2242868 h 2691441"/>
              <a:gd name="connsiteX31" fmla="*/ 3338422 w 4991525"/>
              <a:gd name="connsiteY31" fmla="*/ 2234241 h 2691441"/>
              <a:gd name="connsiteX32" fmla="*/ 3330359 w 4991525"/>
              <a:gd name="connsiteY32" fmla="*/ 2383486 h 2691441"/>
              <a:gd name="connsiteX33" fmla="*/ 3209026 w 4991525"/>
              <a:gd name="connsiteY33" fmla="*/ 2510287 h 2691441"/>
              <a:gd name="connsiteX34" fmla="*/ 3157267 w 4991525"/>
              <a:gd name="connsiteY34" fmla="*/ 2691441 h 2691441"/>
              <a:gd name="connsiteX35" fmla="*/ 3042328 w 4991525"/>
              <a:gd name="connsiteY35" fmla="*/ 2599510 h 2691441"/>
              <a:gd name="connsiteX36" fmla="*/ 1386144 w 4991525"/>
              <a:gd name="connsiteY36" fmla="*/ 2311478 h 2691441"/>
              <a:gd name="connsiteX37" fmla="*/ 1242127 w 4991525"/>
              <a:gd name="connsiteY37" fmla="*/ 2311478 h 2691441"/>
              <a:gd name="connsiteX38" fmla="*/ 1190445 w 4991525"/>
              <a:gd name="connsiteY38" fmla="*/ 2147977 h 2691441"/>
              <a:gd name="connsiteX39" fmla="*/ 1121433 w 4991525"/>
              <a:gd name="connsiteY39" fmla="*/ 1949570 h 2691441"/>
              <a:gd name="connsiteX40" fmla="*/ 1098111 w 4991525"/>
              <a:gd name="connsiteY40" fmla="*/ 1735414 h 2691441"/>
              <a:gd name="connsiteX41" fmla="*/ 1079995 w 4991525"/>
              <a:gd name="connsiteY41" fmla="*/ 1724117 h 2691441"/>
              <a:gd name="connsiteX42" fmla="*/ 1088757 w 4991525"/>
              <a:gd name="connsiteY42" fmla="*/ 1718313 h 2691441"/>
              <a:gd name="connsiteX43" fmla="*/ 1087451 w 4991525"/>
              <a:gd name="connsiteY43" fmla="*/ 1723193 h 2691441"/>
              <a:gd name="connsiteX44" fmla="*/ 1055385 w 4991525"/>
              <a:gd name="connsiteY44" fmla="*/ 1739137 h 2691441"/>
              <a:gd name="connsiteX45" fmla="*/ 0 w 4991525"/>
              <a:gd name="connsiteY45" fmla="*/ 1846053 h 2691441"/>
              <a:gd name="connsiteX46" fmla="*/ 120769 w 4991525"/>
              <a:gd name="connsiteY46" fmla="*/ 1570008 h 2691441"/>
              <a:gd name="connsiteX47" fmla="*/ 738072 w 4991525"/>
              <a:gd name="connsiteY47" fmla="*/ 1375374 h 2691441"/>
              <a:gd name="connsiteX48" fmla="*/ 882088 w 4991525"/>
              <a:gd name="connsiteY48" fmla="*/ 1519390 h 2691441"/>
              <a:gd name="connsiteX49" fmla="*/ 1242128 w 4991525"/>
              <a:gd name="connsiteY49" fmla="*/ 1447382 h 2691441"/>
              <a:gd name="connsiteX50" fmla="*/ 1746184 w 4991525"/>
              <a:gd name="connsiteY50" fmla="*/ 1303366 h 2691441"/>
              <a:gd name="connsiteX51" fmla="*/ 1890200 w 4991525"/>
              <a:gd name="connsiteY51" fmla="*/ 1015334 h 2691441"/>
              <a:gd name="connsiteX52" fmla="*/ 2173856 w 4991525"/>
              <a:gd name="connsiteY52" fmla="*/ 905774 h 2691441"/>
              <a:gd name="connsiteX53" fmla="*/ 2027207 w 4991525"/>
              <a:gd name="connsiteY53" fmla="*/ 293298 h 2691441"/>
              <a:gd name="connsiteX54" fmla="*/ 2070339 w 4991525"/>
              <a:gd name="connsiteY54" fmla="*/ 241540 h 2691441"/>
              <a:gd name="connsiteX55" fmla="*/ 2070339 w 4991525"/>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608904 w 4870756"/>
              <a:gd name="connsiteY45" fmla="*/ 1744453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949570 w 4870756"/>
              <a:gd name="connsiteY0" fmla="*/ 0 h 2691441"/>
              <a:gd name="connsiteX1" fmla="*/ 2216989 w 4870756"/>
              <a:gd name="connsiteY1" fmla="*/ 146649 h 2691441"/>
              <a:gd name="connsiteX2" fmla="*/ 2311880 w 4870756"/>
              <a:gd name="connsiteY2" fmla="*/ 250166 h 2691441"/>
              <a:gd name="connsiteX3" fmla="*/ 3519578 w 4870756"/>
              <a:gd name="connsiteY3" fmla="*/ 508958 h 2691441"/>
              <a:gd name="connsiteX4" fmla="*/ 3692106 w 4870756"/>
              <a:gd name="connsiteY4" fmla="*/ 491706 h 2691441"/>
              <a:gd name="connsiteX5" fmla="*/ 3812876 w 4870756"/>
              <a:gd name="connsiteY5" fmla="*/ 603849 h 2691441"/>
              <a:gd name="connsiteX6" fmla="*/ 3830129 w 4870756"/>
              <a:gd name="connsiteY6" fmla="*/ 767751 h 2691441"/>
              <a:gd name="connsiteX7" fmla="*/ 3890514 w 4870756"/>
              <a:gd name="connsiteY7" fmla="*/ 836762 h 2691441"/>
              <a:gd name="connsiteX8" fmla="*/ 3929670 w 4870756"/>
              <a:gd name="connsiteY8" fmla="*/ 943326 h 2691441"/>
              <a:gd name="connsiteX9" fmla="*/ 4145695 w 4870756"/>
              <a:gd name="connsiteY9" fmla="*/ 1087342 h 2691441"/>
              <a:gd name="connsiteX10" fmla="*/ 4459857 w 4870756"/>
              <a:gd name="connsiteY10" fmla="*/ 1224951 h 2691441"/>
              <a:gd name="connsiteX11" fmla="*/ 4425351 w 4870756"/>
              <a:gd name="connsiteY11" fmla="*/ 1250830 h 2691441"/>
              <a:gd name="connsiteX12" fmla="*/ 4485736 w 4870756"/>
              <a:gd name="connsiteY12" fmla="*/ 1345721 h 2691441"/>
              <a:gd name="connsiteX13" fmla="*/ 4433726 w 4870756"/>
              <a:gd name="connsiteY13" fmla="*/ 1447382 h 2691441"/>
              <a:gd name="connsiteX14" fmla="*/ 4589253 w 4870756"/>
              <a:gd name="connsiteY14" fmla="*/ 1552755 h 2691441"/>
              <a:gd name="connsiteX15" fmla="*/ 4649638 w 4870756"/>
              <a:gd name="connsiteY15" fmla="*/ 1544128 h 2691441"/>
              <a:gd name="connsiteX16" fmla="*/ 4721759 w 4870756"/>
              <a:gd name="connsiteY16" fmla="*/ 1663406 h 2691441"/>
              <a:gd name="connsiteX17" fmla="*/ 4865775 w 4870756"/>
              <a:gd name="connsiteY17" fmla="*/ 1807422 h 2691441"/>
              <a:gd name="connsiteX18" fmla="*/ 4761781 w 4870756"/>
              <a:gd name="connsiteY18" fmla="*/ 1915064 h 2691441"/>
              <a:gd name="connsiteX19" fmla="*/ 4658264 w 4870756"/>
              <a:gd name="connsiteY19" fmla="*/ 1871932 h 2691441"/>
              <a:gd name="connsiteX20" fmla="*/ 4485736 w 4870756"/>
              <a:gd name="connsiteY20" fmla="*/ 2001328 h 2691441"/>
              <a:gd name="connsiteX21" fmla="*/ 4468483 w 4870756"/>
              <a:gd name="connsiteY21" fmla="*/ 2035834 h 2691441"/>
              <a:gd name="connsiteX22" fmla="*/ 4390846 w 4870756"/>
              <a:gd name="connsiteY22" fmla="*/ 2035834 h 2691441"/>
              <a:gd name="connsiteX23" fmla="*/ 4382219 w 4870756"/>
              <a:gd name="connsiteY23" fmla="*/ 2087592 h 2691441"/>
              <a:gd name="connsiteX24" fmla="*/ 4028536 w 4870756"/>
              <a:gd name="connsiteY24" fmla="*/ 2268747 h 2691441"/>
              <a:gd name="connsiteX25" fmla="*/ 3925019 w 4870756"/>
              <a:gd name="connsiteY25" fmla="*/ 2216989 h 2691441"/>
              <a:gd name="connsiteX26" fmla="*/ 3641639 w 4870756"/>
              <a:gd name="connsiteY26" fmla="*/ 2167462 h 2691441"/>
              <a:gd name="connsiteX27" fmla="*/ 3641639 w 4870756"/>
              <a:gd name="connsiteY27" fmla="*/ 2383486 h 2691441"/>
              <a:gd name="connsiteX28" fmla="*/ 3519578 w 4870756"/>
              <a:gd name="connsiteY28" fmla="*/ 2458528 h 2691441"/>
              <a:gd name="connsiteX29" fmla="*/ 3338423 w 4870756"/>
              <a:gd name="connsiteY29" fmla="*/ 2337758 h 2691441"/>
              <a:gd name="connsiteX30" fmla="*/ 3329797 w 4870756"/>
              <a:gd name="connsiteY30" fmla="*/ 2242868 h 2691441"/>
              <a:gd name="connsiteX31" fmla="*/ 3217653 w 4870756"/>
              <a:gd name="connsiteY31" fmla="*/ 2234241 h 2691441"/>
              <a:gd name="connsiteX32" fmla="*/ 3209590 w 4870756"/>
              <a:gd name="connsiteY32" fmla="*/ 2383486 h 2691441"/>
              <a:gd name="connsiteX33" fmla="*/ 3088257 w 4870756"/>
              <a:gd name="connsiteY33" fmla="*/ 2510287 h 2691441"/>
              <a:gd name="connsiteX34" fmla="*/ 3036498 w 4870756"/>
              <a:gd name="connsiteY34" fmla="*/ 2691441 h 2691441"/>
              <a:gd name="connsiteX35" fmla="*/ 2921559 w 4870756"/>
              <a:gd name="connsiteY35" fmla="*/ 2599510 h 2691441"/>
              <a:gd name="connsiteX36" fmla="*/ 1265375 w 4870756"/>
              <a:gd name="connsiteY36" fmla="*/ 2311478 h 2691441"/>
              <a:gd name="connsiteX37" fmla="*/ 1121358 w 4870756"/>
              <a:gd name="connsiteY37" fmla="*/ 2311478 h 2691441"/>
              <a:gd name="connsiteX38" fmla="*/ 1069676 w 4870756"/>
              <a:gd name="connsiteY38" fmla="*/ 2147977 h 2691441"/>
              <a:gd name="connsiteX39" fmla="*/ 1000664 w 4870756"/>
              <a:gd name="connsiteY39" fmla="*/ 1949570 h 2691441"/>
              <a:gd name="connsiteX40" fmla="*/ 977342 w 4870756"/>
              <a:gd name="connsiteY40" fmla="*/ 1735414 h 2691441"/>
              <a:gd name="connsiteX41" fmla="*/ 959226 w 4870756"/>
              <a:gd name="connsiteY41" fmla="*/ 1724117 h 2691441"/>
              <a:gd name="connsiteX42" fmla="*/ 967988 w 4870756"/>
              <a:gd name="connsiteY42" fmla="*/ 1718313 h 2691441"/>
              <a:gd name="connsiteX43" fmla="*/ 966682 w 4870756"/>
              <a:gd name="connsiteY43" fmla="*/ 1723193 h 2691441"/>
              <a:gd name="connsiteX44" fmla="*/ 934616 w 4870756"/>
              <a:gd name="connsiteY44" fmla="*/ 1739137 h 2691441"/>
              <a:gd name="connsiteX45" fmla="*/ 885995 w 4870756"/>
              <a:gd name="connsiteY45" fmla="*/ 1679798 h 2691441"/>
              <a:gd name="connsiteX46" fmla="*/ 0 w 4870756"/>
              <a:gd name="connsiteY46" fmla="*/ 1570008 h 2691441"/>
              <a:gd name="connsiteX47" fmla="*/ 617303 w 4870756"/>
              <a:gd name="connsiteY47" fmla="*/ 1375374 h 2691441"/>
              <a:gd name="connsiteX48" fmla="*/ 761319 w 4870756"/>
              <a:gd name="connsiteY48" fmla="*/ 1519390 h 2691441"/>
              <a:gd name="connsiteX49" fmla="*/ 1121359 w 4870756"/>
              <a:gd name="connsiteY49" fmla="*/ 1447382 h 2691441"/>
              <a:gd name="connsiteX50" fmla="*/ 1625415 w 4870756"/>
              <a:gd name="connsiteY50" fmla="*/ 1303366 h 2691441"/>
              <a:gd name="connsiteX51" fmla="*/ 1769431 w 4870756"/>
              <a:gd name="connsiteY51" fmla="*/ 1015334 h 2691441"/>
              <a:gd name="connsiteX52" fmla="*/ 2053087 w 4870756"/>
              <a:gd name="connsiteY52" fmla="*/ 905774 h 2691441"/>
              <a:gd name="connsiteX53" fmla="*/ 1906438 w 4870756"/>
              <a:gd name="connsiteY53" fmla="*/ 293298 h 2691441"/>
              <a:gd name="connsiteX54" fmla="*/ 1949570 w 4870756"/>
              <a:gd name="connsiteY54" fmla="*/ 241540 h 2691441"/>
              <a:gd name="connsiteX55" fmla="*/ 1949570 w 4870756"/>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93897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332267 w 4253453"/>
              <a:gd name="connsiteY0" fmla="*/ 0 h 2691441"/>
              <a:gd name="connsiteX1" fmla="*/ 1599686 w 4253453"/>
              <a:gd name="connsiteY1" fmla="*/ 146649 h 2691441"/>
              <a:gd name="connsiteX2" fmla="*/ 1694577 w 4253453"/>
              <a:gd name="connsiteY2" fmla="*/ 250166 h 2691441"/>
              <a:gd name="connsiteX3" fmla="*/ 2902275 w 4253453"/>
              <a:gd name="connsiteY3" fmla="*/ 508958 h 2691441"/>
              <a:gd name="connsiteX4" fmla="*/ 3074803 w 4253453"/>
              <a:gd name="connsiteY4" fmla="*/ 491706 h 2691441"/>
              <a:gd name="connsiteX5" fmla="*/ 3195573 w 4253453"/>
              <a:gd name="connsiteY5" fmla="*/ 603849 h 2691441"/>
              <a:gd name="connsiteX6" fmla="*/ 3212826 w 4253453"/>
              <a:gd name="connsiteY6" fmla="*/ 767751 h 2691441"/>
              <a:gd name="connsiteX7" fmla="*/ 3273211 w 4253453"/>
              <a:gd name="connsiteY7" fmla="*/ 836762 h 2691441"/>
              <a:gd name="connsiteX8" fmla="*/ 3312367 w 4253453"/>
              <a:gd name="connsiteY8" fmla="*/ 943326 h 2691441"/>
              <a:gd name="connsiteX9" fmla="*/ 3528392 w 4253453"/>
              <a:gd name="connsiteY9" fmla="*/ 1087342 h 2691441"/>
              <a:gd name="connsiteX10" fmla="*/ 3842554 w 4253453"/>
              <a:gd name="connsiteY10" fmla="*/ 1224951 h 2691441"/>
              <a:gd name="connsiteX11" fmla="*/ 3808048 w 4253453"/>
              <a:gd name="connsiteY11" fmla="*/ 1250830 h 2691441"/>
              <a:gd name="connsiteX12" fmla="*/ 3868433 w 4253453"/>
              <a:gd name="connsiteY12" fmla="*/ 1345721 h 2691441"/>
              <a:gd name="connsiteX13" fmla="*/ 3816423 w 4253453"/>
              <a:gd name="connsiteY13" fmla="*/ 1447382 h 2691441"/>
              <a:gd name="connsiteX14" fmla="*/ 3971950 w 4253453"/>
              <a:gd name="connsiteY14" fmla="*/ 1552755 h 2691441"/>
              <a:gd name="connsiteX15" fmla="*/ 4032335 w 4253453"/>
              <a:gd name="connsiteY15" fmla="*/ 1544128 h 2691441"/>
              <a:gd name="connsiteX16" fmla="*/ 4104456 w 4253453"/>
              <a:gd name="connsiteY16" fmla="*/ 1663406 h 2691441"/>
              <a:gd name="connsiteX17" fmla="*/ 4248472 w 4253453"/>
              <a:gd name="connsiteY17" fmla="*/ 1807422 h 2691441"/>
              <a:gd name="connsiteX18" fmla="*/ 4144478 w 4253453"/>
              <a:gd name="connsiteY18" fmla="*/ 1915064 h 2691441"/>
              <a:gd name="connsiteX19" fmla="*/ 4040961 w 4253453"/>
              <a:gd name="connsiteY19" fmla="*/ 1871932 h 2691441"/>
              <a:gd name="connsiteX20" fmla="*/ 3868433 w 4253453"/>
              <a:gd name="connsiteY20" fmla="*/ 2001328 h 2691441"/>
              <a:gd name="connsiteX21" fmla="*/ 3851180 w 4253453"/>
              <a:gd name="connsiteY21" fmla="*/ 2035834 h 2691441"/>
              <a:gd name="connsiteX22" fmla="*/ 3773543 w 4253453"/>
              <a:gd name="connsiteY22" fmla="*/ 2035834 h 2691441"/>
              <a:gd name="connsiteX23" fmla="*/ 3764916 w 4253453"/>
              <a:gd name="connsiteY23" fmla="*/ 2087592 h 2691441"/>
              <a:gd name="connsiteX24" fmla="*/ 3411233 w 4253453"/>
              <a:gd name="connsiteY24" fmla="*/ 2268747 h 2691441"/>
              <a:gd name="connsiteX25" fmla="*/ 3307716 w 4253453"/>
              <a:gd name="connsiteY25" fmla="*/ 2216989 h 2691441"/>
              <a:gd name="connsiteX26" fmla="*/ 3024336 w 4253453"/>
              <a:gd name="connsiteY26" fmla="*/ 2167462 h 2691441"/>
              <a:gd name="connsiteX27" fmla="*/ 3024336 w 4253453"/>
              <a:gd name="connsiteY27" fmla="*/ 2383486 h 2691441"/>
              <a:gd name="connsiteX28" fmla="*/ 2902275 w 4253453"/>
              <a:gd name="connsiteY28" fmla="*/ 2458528 h 2691441"/>
              <a:gd name="connsiteX29" fmla="*/ 2721120 w 4253453"/>
              <a:gd name="connsiteY29" fmla="*/ 2337758 h 2691441"/>
              <a:gd name="connsiteX30" fmla="*/ 2712494 w 4253453"/>
              <a:gd name="connsiteY30" fmla="*/ 2242868 h 2691441"/>
              <a:gd name="connsiteX31" fmla="*/ 2600350 w 4253453"/>
              <a:gd name="connsiteY31" fmla="*/ 2234241 h 2691441"/>
              <a:gd name="connsiteX32" fmla="*/ 2592287 w 4253453"/>
              <a:gd name="connsiteY32" fmla="*/ 2383486 h 2691441"/>
              <a:gd name="connsiteX33" fmla="*/ 2470954 w 4253453"/>
              <a:gd name="connsiteY33" fmla="*/ 2510287 h 2691441"/>
              <a:gd name="connsiteX34" fmla="*/ 2419195 w 4253453"/>
              <a:gd name="connsiteY34" fmla="*/ 2691441 h 2691441"/>
              <a:gd name="connsiteX35" fmla="*/ 2304256 w 4253453"/>
              <a:gd name="connsiteY35" fmla="*/ 2599510 h 2691441"/>
              <a:gd name="connsiteX36" fmla="*/ 648072 w 4253453"/>
              <a:gd name="connsiteY36" fmla="*/ 2311478 h 2691441"/>
              <a:gd name="connsiteX37" fmla="*/ 504055 w 4253453"/>
              <a:gd name="connsiteY37" fmla="*/ 2311478 h 2691441"/>
              <a:gd name="connsiteX38" fmla="*/ 452373 w 4253453"/>
              <a:gd name="connsiteY38" fmla="*/ 2147977 h 2691441"/>
              <a:gd name="connsiteX39" fmla="*/ 383361 w 4253453"/>
              <a:gd name="connsiteY39" fmla="*/ 1949570 h 2691441"/>
              <a:gd name="connsiteX40" fmla="*/ 360039 w 4253453"/>
              <a:gd name="connsiteY40" fmla="*/ 1735414 h 2691441"/>
              <a:gd name="connsiteX41" fmla="*/ 341923 w 4253453"/>
              <a:gd name="connsiteY41" fmla="*/ 1724117 h 2691441"/>
              <a:gd name="connsiteX42" fmla="*/ 350685 w 4253453"/>
              <a:gd name="connsiteY42" fmla="*/ 1718313 h 2691441"/>
              <a:gd name="connsiteX43" fmla="*/ 349379 w 4253453"/>
              <a:gd name="connsiteY43" fmla="*/ 1723193 h 2691441"/>
              <a:gd name="connsiteX44" fmla="*/ 317313 w 4253453"/>
              <a:gd name="connsiteY44" fmla="*/ 1739137 h 2691441"/>
              <a:gd name="connsiteX45" fmla="*/ 268692 w 4253453"/>
              <a:gd name="connsiteY45" fmla="*/ 1679798 h 2691441"/>
              <a:gd name="connsiteX46" fmla="*/ 223206 w 4253453"/>
              <a:gd name="connsiteY46" fmla="*/ 1597717 h 2691441"/>
              <a:gd name="connsiteX47" fmla="*/ 0 w 4253453"/>
              <a:gd name="connsiteY47" fmla="*/ 1375374 h 2691441"/>
              <a:gd name="connsiteX48" fmla="*/ 144016 w 4253453"/>
              <a:gd name="connsiteY48" fmla="*/ 1519390 h 2691441"/>
              <a:gd name="connsiteX49" fmla="*/ 504056 w 4253453"/>
              <a:gd name="connsiteY49" fmla="*/ 1447382 h 2691441"/>
              <a:gd name="connsiteX50" fmla="*/ 1008112 w 4253453"/>
              <a:gd name="connsiteY50" fmla="*/ 1303366 h 2691441"/>
              <a:gd name="connsiteX51" fmla="*/ 1152128 w 4253453"/>
              <a:gd name="connsiteY51" fmla="*/ 1015334 h 2691441"/>
              <a:gd name="connsiteX52" fmla="*/ 1435784 w 4253453"/>
              <a:gd name="connsiteY52" fmla="*/ 905774 h 2691441"/>
              <a:gd name="connsiteX53" fmla="*/ 1289135 w 4253453"/>
              <a:gd name="connsiteY53" fmla="*/ 293298 h 2691441"/>
              <a:gd name="connsiteX54" fmla="*/ 1332267 w 4253453"/>
              <a:gd name="connsiteY54" fmla="*/ 241540 h 2691441"/>
              <a:gd name="connsiteX55" fmla="*/ 1332267 w 4253453"/>
              <a:gd name="connsiteY55" fmla="*/ 0 h 2691441"/>
              <a:gd name="connsiteX0" fmla="*/ 1189559 w 4110745"/>
              <a:gd name="connsiteY0" fmla="*/ 0 h 2691441"/>
              <a:gd name="connsiteX1" fmla="*/ 1456978 w 4110745"/>
              <a:gd name="connsiteY1" fmla="*/ 146649 h 2691441"/>
              <a:gd name="connsiteX2" fmla="*/ 1551869 w 4110745"/>
              <a:gd name="connsiteY2" fmla="*/ 250166 h 2691441"/>
              <a:gd name="connsiteX3" fmla="*/ 2759567 w 4110745"/>
              <a:gd name="connsiteY3" fmla="*/ 508958 h 2691441"/>
              <a:gd name="connsiteX4" fmla="*/ 2932095 w 4110745"/>
              <a:gd name="connsiteY4" fmla="*/ 491706 h 2691441"/>
              <a:gd name="connsiteX5" fmla="*/ 3052865 w 4110745"/>
              <a:gd name="connsiteY5" fmla="*/ 603849 h 2691441"/>
              <a:gd name="connsiteX6" fmla="*/ 3070118 w 4110745"/>
              <a:gd name="connsiteY6" fmla="*/ 767751 h 2691441"/>
              <a:gd name="connsiteX7" fmla="*/ 3130503 w 4110745"/>
              <a:gd name="connsiteY7" fmla="*/ 836762 h 2691441"/>
              <a:gd name="connsiteX8" fmla="*/ 3169659 w 4110745"/>
              <a:gd name="connsiteY8" fmla="*/ 943326 h 2691441"/>
              <a:gd name="connsiteX9" fmla="*/ 3385684 w 4110745"/>
              <a:gd name="connsiteY9" fmla="*/ 1087342 h 2691441"/>
              <a:gd name="connsiteX10" fmla="*/ 3699846 w 4110745"/>
              <a:gd name="connsiteY10" fmla="*/ 1224951 h 2691441"/>
              <a:gd name="connsiteX11" fmla="*/ 3665340 w 4110745"/>
              <a:gd name="connsiteY11" fmla="*/ 1250830 h 2691441"/>
              <a:gd name="connsiteX12" fmla="*/ 3725725 w 4110745"/>
              <a:gd name="connsiteY12" fmla="*/ 1345721 h 2691441"/>
              <a:gd name="connsiteX13" fmla="*/ 3673715 w 4110745"/>
              <a:gd name="connsiteY13" fmla="*/ 1447382 h 2691441"/>
              <a:gd name="connsiteX14" fmla="*/ 3829242 w 4110745"/>
              <a:gd name="connsiteY14" fmla="*/ 1552755 h 2691441"/>
              <a:gd name="connsiteX15" fmla="*/ 3889627 w 4110745"/>
              <a:gd name="connsiteY15" fmla="*/ 1544128 h 2691441"/>
              <a:gd name="connsiteX16" fmla="*/ 3961748 w 4110745"/>
              <a:gd name="connsiteY16" fmla="*/ 1663406 h 2691441"/>
              <a:gd name="connsiteX17" fmla="*/ 4105764 w 4110745"/>
              <a:gd name="connsiteY17" fmla="*/ 1807422 h 2691441"/>
              <a:gd name="connsiteX18" fmla="*/ 4001770 w 4110745"/>
              <a:gd name="connsiteY18" fmla="*/ 1915064 h 2691441"/>
              <a:gd name="connsiteX19" fmla="*/ 3898253 w 4110745"/>
              <a:gd name="connsiteY19" fmla="*/ 1871932 h 2691441"/>
              <a:gd name="connsiteX20" fmla="*/ 3725725 w 4110745"/>
              <a:gd name="connsiteY20" fmla="*/ 2001328 h 2691441"/>
              <a:gd name="connsiteX21" fmla="*/ 3708472 w 4110745"/>
              <a:gd name="connsiteY21" fmla="*/ 2035834 h 2691441"/>
              <a:gd name="connsiteX22" fmla="*/ 3630835 w 4110745"/>
              <a:gd name="connsiteY22" fmla="*/ 2035834 h 2691441"/>
              <a:gd name="connsiteX23" fmla="*/ 3622208 w 4110745"/>
              <a:gd name="connsiteY23" fmla="*/ 2087592 h 2691441"/>
              <a:gd name="connsiteX24" fmla="*/ 3268525 w 4110745"/>
              <a:gd name="connsiteY24" fmla="*/ 2268747 h 2691441"/>
              <a:gd name="connsiteX25" fmla="*/ 3165008 w 4110745"/>
              <a:gd name="connsiteY25" fmla="*/ 2216989 h 2691441"/>
              <a:gd name="connsiteX26" fmla="*/ 2881628 w 4110745"/>
              <a:gd name="connsiteY26" fmla="*/ 2167462 h 2691441"/>
              <a:gd name="connsiteX27" fmla="*/ 2881628 w 4110745"/>
              <a:gd name="connsiteY27" fmla="*/ 2383486 h 2691441"/>
              <a:gd name="connsiteX28" fmla="*/ 2759567 w 4110745"/>
              <a:gd name="connsiteY28" fmla="*/ 2458528 h 2691441"/>
              <a:gd name="connsiteX29" fmla="*/ 2578412 w 4110745"/>
              <a:gd name="connsiteY29" fmla="*/ 2337758 h 2691441"/>
              <a:gd name="connsiteX30" fmla="*/ 2569786 w 4110745"/>
              <a:gd name="connsiteY30" fmla="*/ 2242868 h 2691441"/>
              <a:gd name="connsiteX31" fmla="*/ 2457642 w 4110745"/>
              <a:gd name="connsiteY31" fmla="*/ 2234241 h 2691441"/>
              <a:gd name="connsiteX32" fmla="*/ 2449579 w 4110745"/>
              <a:gd name="connsiteY32" fmla="*/ 2383486 h 2691441"/>
              <a:gd name="connsiteX33" fmla="*/ 2328246 w 4110745"/>
              <a:gd name="connsiteY33" fmla="*/ 2510287 h 2691441"/>
              <a:gd name="connsiteX34" fmla="*/ 2276487 w 4110745"/>
              <a:gd name="connsiteY34" fmla="*/ 2691441 h 2691441"/>
              <a:gd name="connsiteX35" fmla="*/ 2161548 w 4110745"/>
              <a:gd name="connsiteY35" fmla="*/ 2599510 h 2691441"/>
              <a:gd name="connsiteX36" fmla="*/ 505364 w 4110745"/>
              <a:gd name="connsiteY36" fmla="*/ 2311478 h 2691441"/>
              <a:gd name="connsiteX37" fmla="*/ 361347 w 4110745"/>
              <a:gd name="connsiteY37" fmla="*/ 2311478 h 2691441"/>
              <a:gd name="connsiteX38" fmla="*/ 309665 w 4110745"/>
              <a:gd name="connsiteY38" fmla="*/ 2147977 h 2691441"/>
              <a:gd name="connsiteX39" fmla="*/ 240653 w 4110745"/>
              <a:gd name="connsiteY39" fmla="*/ 1949570 h 2691441"/>
              <a:gd name="connsiteX40" fmla="*/ 217331 w 4110745"/>
              <a:gd name="connsiteY40" fmla="*/ 1735414 h 2691441"/>
              <a:gd name="connsiteX41" fmla="*/ 199215 w 4110745"/>
              <a:gd name="connsiteY41" fmla="*/ 1724117 h 2691441"/>
              <a:gd name="connsiteX42" fmla="*/ 207977 w 4110745"/>
              <a:gd name="connsiteY42" fmla="*/ 1718313 h 2691441"/>
              <a:gd name="connsiteX43" fmla="*/ 206671 w 4110745"/>
              <a:gd name="connsiteY43" fmla="*/ 1723193 h 2691441"/>
              <a:gd name="connsiteX44" fmla="*/ 174605 w 4110745"/>
              <a:gd name="connsiteY44" fmla="*/ 1739137 h 2691441"/>
              <a:gd name="connsiteX45" fmla="*/ 125984 w 4110745"/>
              <a:gd name="connsiteY45" fmla="*/ 1679798 h 2691441"/>
              <a:gd name="connsiteX46" fmla="*/ 80498 w 4110745"/>
              <a:gd name="connsiteY46" fmla="*/ 1597717 h 2691441"/>
              <a:gd name="connsiteX47" fmla="*/ 78964 w 4110745"/>
              <a:gd name="connsiteY47" fmla="*/ 1587810 h 2691441"/>
              <a:gd name="connsiteX48" fmla="*/ 1308 w 4110745"/>
              <a:gd name="connsiteY48" fmla="*/ 1519390 h 2691441"/>
              <a:gd name="connsiteX49" fmla="*/ 361348 w 4110745"/>
              <a:gd name="connsiteY49" fmla="*/ 1447382 h 2691441"/>
              <a:gd name="connsiteX50" fmla="*/ 865404 w 4110745"/>
              <a:gd name="connsiteY50" fmla="*/ 1303366 h 2691441"/>
              <a:gd name="connsiteX51" fmla="*/ 1009420 w 4110745"/>
              <a:gd name="connsiteY51" fmla="*/ 1015334 h 2691441"/>
              <a:gd name="connsiteX52" fmla="*/ 1293076 w 4110745"/>
              <a:gd name="connsiteY52" fmla="*/ 905774 h 2691441"/>
              <a:gd name="connsiteX53" fmla="*/ 1146427 w 4110745"/>
              <a:gd name="connsiteY53" fmla="*/ 293298 h 2691441"/>
              <a:gd name="connsiteX54" fmla="*/ 1189559 w 4110745"/>
              <a:gd name="connsiteY54" fmla="*/ 241540 h 2691441"/>
              <a:gd name="connsiteX55" fmla="*/ 1189559 w 4110745"/>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12255 w 4156418"/>
              <a:gd name="connsiteY0" fmla="*/ 0 h 2691441"/>
              <a:gd name="connsiteX1" fmla="*/ 1479674 w 4156418"/>
              <a:gd name="connsiteY1" fmla="*/ 146649 h 2691441"/>
              <a:gd name="connsiteX2" fmla="*/ 1574565 w 4156418"/>
              <a:gd name="connsiteY2" fmla="*/ 250166 h 2691441"/>
              <a:gd name="connsiteX3" fmla="*/ 2782263 w 4156418"/>
              <a:gd name="connsiteY3" fmla="*/ 508958 h 2691441"/>
              <a:gd name="connsiteX4" fmla="*/ 2954791 w 4156418"/>
              <a:gd name="connsiteY4" fmla="*/ 491706 h 2691441"/>
              <a:gd name="connsiteX5" fmla="*/ 3075561 w 4156418"/>
              <a:gd name="connsiteY5" fmla="*/ 603849 h 2691441"/>
              <a:gd name="connsiteX6" fmla="*/ 3092814 w 4156418"/>
              <a:gd name="connsiteY6" fmla="*/ 767751 h 2691441"/>
              <a:gd name="connsiteX7" fmla="*/ 3153199 w 4156418"/>
              <a:gd name="connsiteY7" fmla="*/ 836762 h 2691441"/>
              <a:gd name="connsiteX8" fmla="*/ 3192355 w 4156418"/>
              <a:gd name="connsiteY8" fmla="*/ 943326 h 2691441"/>
              <a:gd name="connsiteX9" fmla="*/ 3408380 w 4156418"/>
              <a:gd name="connsiteY9" fmla="*/ 1087342 h 2691441"/>
              <a:gd name="connsiteX10" fmla="*/ 3722542 w 4156418"/>
              <a:gd name="connsiteY10" fmla="*/ 1224951 h 2691441"/>
              <a:gd name="connsiteX11" fmla="*/ 3688036 w 4156418"/>
              <a:gd name="connsiteY11" fmla="*/ 1250830 h 2691441"/>
              <a:gd name="connsiteX12" fmla="*/ 3748421 w 4156418"/>
              <a:gd name="connsiteY12" fmla="*/ 1345721 h 2691441"/>
              <a:gd name="connsiteX13" fmla="*/ 3696411 w 4156418"/>
              <a:gd name="connsiteY13" fmla="*/ 1447382 h 2691441"/>
              <a:gd name="connsiteX14" fmla="*/ 3851938 w 4156418"/>
              <a:gd name="connsiteY14" fmla="*/ 1552755 h 2691441"/>
              <a:gd name="connsiteX15" fmla="*/ 3912323 w 4156418"/>
              <a:gd name="connsiteY15" fmla="*/ 1544128 h 2691441"/>
              <a:gd name="connsiteX16" fmla="*/ 3984444 w 4156418"/>
              <a:gd name="connsiteY16" fmla="*/ 1663406 h 2691441"/>
              <a:gd name="connsiteX17" fmla="*/ 4128460 w 4156418"/>
              <a:gd name="connsiteY17" fmla="*/ 1807422 h 2691441"/>
              <a:gd name="connsiteX18" fmla="*/ 4024466 w 4156418"/>
              <a:gd name="connsiteY18" fmla="*/ 1915064 h 2691441"/>
              <a:gd name="connsiteX19" fmla="*/ 3920949 w 4156418"/>
              <a:gd name="connsiteY19" fmla="*/ 1871932 h 2691441"/>
              <a:gd name="connsiteX20" fmla="*/ 3748421 w 4156418"/>
              <a:gd name="connsiteY20" fmla="*/ 2001328 h 2691441"/>
              <a:gd name="connsiteX21" fmla="*/ 3731168 w 4156418"/>
              <a:gd name="connsiteY21" fmla="*/ 2035834 h 2691441"/>
              <a:gd name="connsiteX22" fmla="*/ 3653531 w 4156418"/>
              <a:gd name="connsiteY22" fmla="*/ 2035834 h 2691441"/>
              <a:gd name="connsiteX23" fmla="*/ 3644904 w 4156418"/>
              <a:gd name="connsiteY23" fmla="*/ 2087592 h 2691441"/>
              <a:gd name="connsiteX24" fmla="*/ 3291221 w 4156418"/>
              <a:gd name="connsiteY24" fmla="*/ 2268747 h 2691441"/>
              <a:gd name="connsiteX25" fmla="*/ 3187704 w 4156418"/>
              <a:gd name="connsiteY25" fmla="*/ 2216989 h 2691441"/>
              <a:gd name="connsiteX26" fmla="*/ 2904324 w 4156418"/>
              <a:gd name="connsiteY26" fmla="*/ 2167462 h 2691441"/>
              <a:gd name="connsiteX27" fmla="*/ 2904324 w 4156418"/>
              <a:gd name="connsiteY27" fmla="*/ 2383486 h 2691441"/>
              <a:gd name="connsiteX28" fmla="*/ 2782263 w 4156418"/>
              <a:gd name="connsiteY28" fmla="*/ 2458528 h 2691441"/>
              <a:gd name="connsiteX29" fmla="*/ 2601108 w 4156418"/>
              <a:gd name="connsiteY29" fmla="*/ 2337758 h 2691441"/>
              <a:gd name="connsiteX30" fmla="*/ 2592482 w 4156418"/>
              <a:gd name="connsiteY30" fmla="*/ 2242868 h 2691441"/>
              <a:gd name="connsiteX31" fmla="*/ 2480338 w 4156418"/>
              <a:gd name="connsiteY31" fmla="*/ 2234241 h 2691441"/>
              <a:gd name="connsiteX32" fmla="*/ 2472275 w 4156418"/>
              <a:gd name="connsiteY32" fmla="*/ 2383486 h 2691441"/>
              <a:gd name="connsiteX33" fmla="*/ 2350942 w 4156418"/>
              <a:gd name="connsiteY33" fmla="*/ 2510287 h 2691441"/>
              <a:gd name="connsiteX34" fmla="*/ 2299183 w 4156418"/>
              <a:gd name="connsiteY34" fmla="*/ 2691441 h 2691441"/>
              <a:gd name="connsiteX35" fmla="*/ 2184244 w 4156418"/>
              <a:gd name="connsiteY35" fmla="*/ 2599510 h 2691441"/>
              <a:gd name="connsiteX36" fmla="*/ 528060 w 4156418"/>
              <a:gd name="connsiteY36" fmla="*/ 2311478 h 2691441"/>
              <a:gd name="connsiteX37" fmla="*/ 384043 w 4156418"/>
              <a:gd name="connsiteY37" fmla="*/ 2311478 h 2691441"/>
              <a:gd name="connsiteX38" fmla="*/ 332361 w 4156418"/>
              <a:gd name="connsiteY38" fmla="*/ 2147977 h 2691441"/>
              <a:gd name="connsiteX39" fmla="*/ 263349 w 4156418"/>
              <a:gd name="connsiteY39" fmla="*/ 1949570 h 2691441"/>
              <a:gd name="connsiteX40" fmla="*/ 240027 w 4156418"/>
              <a:gd name="connsiteY40" fmla="*/ 1735414 h 2691441"/>
              <a:gd name="connsiteX41" fmla="*/ 221911 w 4156418"/>
              <a:gd name="connsiteY41" fmla="*/ 1724117 h 2691441"/>
              <a:gd name="connsiteX42" fmla="*/ 230673 w 4156418"/>
              <a:gd name="connsiteY42" fmla="*/ 1718313 h 2691441"/>
              <a:gd name="connsiteX43" fmla="*/ 255661 w 4156418"/>
              <a:gd name="connsiteY43" fmla="*/ 1765730 h 2691441"/>
              <a:gd name="connsiteX44" fmla="*/ 197301 w 4156418"/>
              <a:gd name="connsiteY44" fmla="*/ 1739137 h 2691441"/>
              <a:gd name="connsiteX45" fmla="*/ 148680 w 4156418"/>
              <a:gd name="connsiteY45" fmla="*/ 1679798 h 2691441"/>
              <a:gd name="connsiteX46" fmla="*/ 103194 w 4156418"/>
              <a:gd name="connsiteY46" fmla="*/ 1597717 h 2691441"/>
              <a:gd name="connsiteX47" fmla="*/ 101660 w 4156418"/>
              <a:gd name="connsiteY47" fmla="*/ 1587810 h 2691441"/>
              <a:gd name="connsiteX48" fmla="*/ 24004 w 4156418"/>
              <a:gd name="connsiteY48" fmla="*/ 1519390 h 2691441"/>
              <a:gd name="connsiteX49" fmla="*/ 384044 w 4156418"/>
              <a:gd name="connsiteY49" fmla="*/ 1447382 h 2691441"/>
              <a:gd name="connsiteX50" fmla="*/ 888100 w 4156418"/>
              <a:gd name="connsiteY50" fmla="*/ 1303366 h 2691441"/>
              <a:gd name="connsiteX51" fmla="*/ 1032116 w 4156418"/>
              <a:gd name="connsiteY51" fmla="*/ 1015334 h 2691441"/>
              <a:gd name="connsiteX52" fmla="*/ 1315772 w 4156418"/>
              <a:gd name="connsiteY52" fmla="*/ 905774 h 2691441"/>
              <a:gd name="connsiteX53" fmla="*/ 1169123 w 4156418"/>
              <a:gd name="connsiteY53" fmla="*/ 293298 h 2691441"/>
              <a:gd name="connsiteX54" fmla="*/ 1212255 w 4156418"/>
              <a:gd name="connsiteY54" fmla="*/ 241540 h 2691441"/>
              <a:gd name="connsiteX55" fmla="*/ 1212255 w 4156418"/>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574 w 4148691"/>
              <a:gd name="connsiteY45" fmla="*/ 1739137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222946 w 4148691"/>
              <a:gd name="connsiteY43" fmla="*/ 171831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247934 w 4148691"/>
              <a:gd name="connsiteY44" fmla="*/ 1765730 h 2691441"/>
              <a:gd name="connsiteX45" fmla="*/ 189612 w 4148691"/>
              <a:gd name="connsiteY45" fmla="*/ 1707873 h 2691441"/>
              <a:gd name="connsiteX46" fmla="*/ 140953 w 4148691"/>
              <a:gd name="connsiteY46" fmla="*/ 1679798 h 2691441"/>
              <a:gd name="connsiteX47" fmla="*/ 95467 w 4148691"/>
              <a:gd name="connsiteY47" fmla="*/ 1597717 h 2691441"/>
              <a:gd name="connsiteX48" fmla="*/ 93933 w 4148691"/>
              <a:gd name="connsiteY48" fmla="*/ 1587810 h 2691441"/>
              <a:gd name="connsiteX49" fmla="*/ 16277 w 4148691"/>
              <a:gd name="connsiteY49" fmla="*/ 1519390 h 2691441"/>
              <a:gd name="connsiteX50" fmla="*/ 376317 w 4148691"/>
              <a:gd name="connsiteY50" fmla="*/ 1447382 h 2691441"/>
              <a:gd name="connsiteX51" fmla="*/ 880373 w 4148691"/>
              <a:gd name="connsiteY51" fmla="*/ 1303366 h 2691441"/>
              <a:gd name="connsiteX52" fmla="*/ 1024389 w 4148691"/>
              <a:gd name="connsiteY52" fmla="*/ 1015334 h 2691441"/>
              <a:gd name="connsiteX53" fmla="*/ 1308045 w 4148691"/>
              <a:gd name="connsiteY53" fmla="*/ 905774 h 2691441"/>
              <a:gd name="connsiteX54" fmla="*/ 1161396 w 4148691"/>
              <a:gd name="connsiteY54" fmla="*/ 293298 h 2691441"/>
              <a:gd name="connsiteX55" fmla="*/ 1204528 w 4148691"/>
              <a:gd name="connsiteY55" fmla="*/ 241540 h 2691441"/>
              <a:gd name="connsiteX56" fmla="*/ 1204528 w 4148691"/>
              <a:gd name="connsiteY56"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214184 w 4148691"/>
              <a:gd name="connsiteY42" fmla="*/ 1724117 h 2691441"/>
              <a:gd name="connsiteX43" fmla="*/ 189612 w 4148691"/>
              <a:gd name="connsiteY43" fmla="*/ 1707873 h 2691441"/>
              <a:gd name="connsiteX44" fmla="*/ 189612 w 4148691"/>
              <a:gd name="connsiteY44" fmla="*/ 1707873 h 2691441"/>
              <a:gd name="connsiteX45" fmla="*/ 140953 w 4148691"/>
              <a:gd name="connsiteY45" fmla="*/ 1679798 h 2691441"/>
              <a:gd name="connsiteX46" fmla="*/ 95467 w 4148691"/>
              <a:gd name="connsiteY46" fmla="*/ 1597717 h 2691441"/>
              <a:gd name="connsiteX47" fmla="*/ 93933 w 4148691"/>
              <a:gd name="connsiteY47" fmla="*/ 1587810 h 2691441"/>
              <a:gd name="connsiteX48" fmla="*/ 16277 w 4148691"/>
              <a:gd name="connsiteY48" fmla="*/ 1519390 h 2691441"/>
              <a:gd name="connsiteX49" fmla="*/ 376317 w 4148691"/>
              <a:gd name="connsiteY49" fmla="*/ 1447382 h 2691441"/>
              <a:gd name="connsiteX50" fmla="*/ 880373 w 4148691"/>
              <a:gd name="connsiteY50" fmla="*/ 1303366 h 2691441"/>
              <a:gd name="connsiteX51" fmla="*/ 1024389 w 4148691"/>
              <a:gd name="connsiteY51" fmla="*/ 1015334 h 2691441"/>
              <a:gd name="connsiteX52" fmla="*/ 1308045 w 4148691"/>
              <a:gd name="connsiteY52" fmla="*/ 905774 h 2691441"/>
              <a:gd name="connsiteX53" fmla="*/ 1161396 w 4148691"/>
              <a:gd name="connsiteY53" fmla="*/ 293298 h 2691441"/>
              <a:gd name="connsiteX54" fmla="*/ 1204528 w 4148691"/>
              <a:gd name="connsiteY54" fmla="*/ 241540 h 2691441"/>
              <a:gd name="connsiteX55" fmla="*/ 1204528 w 4148691"/>
              <a:gd name="connsiteY55"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89612 w 4148691"/>
              <a:gd name="connsiteY43" fmla="*/ 1707873 h 2691441"/>
              <a:gd name="connsiteX44" fmla="*/ 140953 w 4148691"/>
              <a:gd name="connsiteY44" fmla="*/ 1679798 h 2691441"/>
              <a:gd name="connsiteX45" fmla="*/ 95467 w 4148691"/>
              <a:gd name="connsiteY45" fmla="*/ 1597717 h 2691441"/>
              <a:gd name="connsiteX46" fmla="*/ 93933 w 4148691"/>
              <a:gd name="connsiteY46" fmla="*/ 1587810 h 2691441"/>
              <a:gd name="connsiteX47" fmla="*/ 16277 w 4148691"/>
              <a:gd name="connsiteY47" fmla="*/ 1519390 h 2691441"/>
              <a:gd name="connsiteX48" fmla="*/ 376317 w 4148691"/>
              <a:gd name="connsiteY48" fmla="*/ 1447382 h 2691441"/>
              <a:gd name="connsiteX49" fmla="*/ 880373 w 4148691"/>
              <a:gd name="connsiteY49" fmla="*/ 1303366 h 2691441"/>
              <a:gd name="connsiteX50" fmla="*/ 1024389 w 4148691"/>
              <a:gd name="connsiteY50" fmla="*/ 1015334 h 2691441"/>
              <a:gd name="connsiteX51" fmla="*/ 1308045 w 4148691"/>
              <a:gd name="connsiteY51" fmla="*/ 905774 h 2691441"/>
              <a:gd name="connsiteX52" fmla="*/ 1161396 w 4148691"/>
              <a:gd name="connsiteY52" fmla="*/ 293298 h 2691441"/>
              <a:gd name="connsiteX53" fmla="*/ 1204528 w 4148691"/>
              <a:gd name="connsiteY53" fmla="*/ 241540 h 2691441"/>
              <a:gd name="connsiteX54" fmla="*/ 1204528 w 4148691"/>
              <a:gd name="connsiteY54"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140953 w 4148691"/>
              <a:gd name="connsiteY43" fmla="*/ 1679798 h 2691441"/>
              <a:gd name="connsiteX44" fmla="*/ 95467 w 4148691"/>
              <a:gd name="connsiteY44" fmla="*/ 1597717 h 2691441"/>
              <a:gd name="connsiteX45" fmla="*/ 93933 w 4148691"/>
              <a:gd name="connsiteY45" fmla="*/ 1587810 h 2691441"/>
              <a:gd name="connsiteX46" fmla="*/ 16277 w 4148691"/>
              <a:gd name="connsiteY46" fmla="*/ 1519390 h 2691441"/>
              <a:gd name="connsiteX47" fmla="*/ 376317 w 4148691"/>
              <a:gd name="connsiteY47" fmla="*/ 1447382 h 2691441"/>
              <a:gd name="connsiteX48" fmla="*/ 880373 w 4148691"/>
              <a:gd name="connsiteY48" fmla="*/ 1303366 h 2691441"/>
              <a:gd name="connsiteX49" fmla="*/ 1024389 w 4148691"/>
              <a:gd name="connsiteY49" fmla="*/ 1015334 h 2691441"/>
              <a:gd name="connsiteX50" fmla="*/ 1308045 w 4148691"/>
              <a:gd name="connsiteY50" fmla="*/ 905774 h 2691441"/>
              <a:gd name="connsiteX51" fmla="*/ 1161396 w 4148691"/>
              <a:gd name="connsiteY51" fmla="*/ 293298 h 2691441"/>
              <a:gd name="connsiteX52" fmla="*/ 1204528 w 4148691"/>
              <a:gd name="connsiteY52" fmla="*/ 241540 h 2691441"/>
              <a:gd name="connsiteX53" fmla="*/ 1204528 w 4148691"/>
              <a:gd name="connsiteY53"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189612 w 4148691"/>
              <a:gd name="connsiteY42" fmla="*/ 1707873 h 2691441"/>
              <a:gd name="connsiteX43" fmla="*/ 95467 w 4148691"/>
              <a:gd name="connsiteY43" fmla="*/ 1597717 h 2691441"/>
              <a:gd name="connsiteX44" fmla="*/ 93933 w 4148691"/>
              <a:gd name="connsiteY44" fmla="*/ 1587810 h 2691441"/>
              <a:gd name="connsiteX45" fmla="*/ 16277 w 4148691"/>
              <a:gd name="connsiteY45" fmla="*/ 1519390 h 2691441"/>
              <a:gd name="connsiteX46" fmla="*/ 376317 w 4148691"/>
              <a:gd name="connsiteY46" fmla="*/ 1447382 h 2691441"/>
              <a:gd name="connsiteX47" fmla="*/ 880373 w 4148691"/>
              <a:gd name="connsiteY47" fmla="*/ 1303366 h 2691441"/>
              <a:gd name="connsiteX48" fmla="*/ 1024389 w 4148691"/>
              <a:gd name="connsiteY48" fmla="*/ 1015334 h 2691441"/>
              <a:gd name="connsiteX49" fmla="*/ 1308045 w 4148691"/>
              <a:gd name="connsiteY49" fmla="*/ 905774 h 2691441"/>
              <a:gd name="connsiteX50" fmla="*/ 1161396 w 4148691"/>
              <a:gd name="connsiteY50" fmla="*/ 293298 h 2691441"/>
              <a:gd name="connsiteX51" fmla="*/ 1204528 w 4148691"/>
              <a:gd name="connsiteY51" fmla="*/ 241540 h 2691441"/>
              <a:gd name="connsiteX52" fmla="*/ 1204528 w 4148691"/>
              <a:gd name="connsiteY52"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189612 w 4148691"/>
              <a:gd name="connsiteY41" fmla="*/ 1707873 h 2691441"/>
              <a:gd name="connsiteX42" fmla="*/ 95467 w 4148691"/>
              <a:gd name="connsiteY42" fmla="*/ 1597717 h 2691441"/>
              <a:gd name="connsiteX43" fmla="*/ 93933 w 4148691"/>
              <a:gd name="connsiteY43" fmla="*/ 1587810 h 2691441"/>
              <a:gd name="connsiteX44" fmla="*/ 16277 w 4148691"/>
              <a:gd name="connsiteY44" fmla="*/ 1519390 h 2691441"/>
              <a:gd name="connsiteX45" fmla="*/ 376317 w 4148691"/>
              <a:gd name="connsiteY45" fmla="*/ 1447382 h 2691441"/>
              <a:gd name="connsiteX46" fmla="*/ 880373 w 4148691"/>
              <a:gd name="connsiteY46" fmla="*/ 1303366 h 2691441"/>
              <a:gd name="connsiteX47" fmla="*/ 1024389 w 4148691"/>
              <a:gd name="connsiteY47" fmla="*/ 1015334 h 2691441"/>
              <a:gd name="connsiteX48" fmla="*/ 1308045 w 4148691"/>
              <a:gd name="connsiteY48" fmla="*/ 905774 h 2691441"/>
              <a:gd name="connsiteX49" fmla="*/ 1161396 w 4148691"/>
              <a:gd name="connsiteY49" fmla="*/ 293298 h 2691441"/>
              <a:gd name="connsiteX50" fmla="*/ 1204528 w 4148691"/>
              <a:gd name="connsiteY50" fmla="*/ 241540 h 2691441"/>
              <a:gd name="connsiteX51" fmla="*/ 1204528 w 4148691"/>
              <a:gd name="connsiteY51" fmla="*/ 0 h 2691441"/>
              <a:gd name="connsiteX0" fmla="*/ 1204528 w 4148691"/>
              <a:gd name="connsiteY0" fmla="*/ 0 h 2691441"/>
              <a:gd name="connsiteX1" fmla="*/ 1471947 w 4148691"/>
              <a:gd name="connsiteY1" fmla="*/ 146649 h 2691441"/>
              <a:gd name="connsiteX2" fmla="*/ 1566838 w 4148691"/>
              <a:gd name="connsiteY2" fmla="*/ 250166 h 2691441"/>
              <a:gd name="connsiteX3" fmla="*/ 2774536 w 4148691"/>
              <a:gd name="connsiteY3" fmla="*/ 508958 h 2691441"/>
              <a:gd name="connsiteX4" fmla="*/ 2947064 w 4148691"/>
              <a:gd name="connsiteY4" fmla="*/ 491706 h 2691441"/>
              <a:gd name="connsiteX5" fmla="*/ 3067834 w 4148691"/>
              <a:gd name="connsiteY5" fmla="*/ 603849 h 2691441"/>
              <a:gd name="connsiteX6" fmla="*/ 3085087 w 4148691"/>
              <a:gd name="connsiteY6" fmla="*/ 767751 h 2691441"/>
              <a:gd name="connsiteX7" fmla="*/ 3145472 w 4148691"/>
              <a:gd name="connsiteY7" fmla="*/ 836762 h 2691441"/>
              <a:gd name="connsiteX8" fmla="*/ 3184628 w 4148691"/>
              <a:gd name="connsiteY8" fmla="*/ 943326 h 2691441"/>
              <a:gd name="connsiteX9" fmla="*/ 3400653 w 4148691"/>
              <a:gd name="connsiteY9" fmla="*/ 1087342 h 2691441"/>
              <a:gd name="connsiteX10" fmla="*/ 3714815 w 4148691"/>
              <a:gd name="connsiteY10" fmla="*/ 1224951 h 2691441"/>
              <a:gd name="connsiteX11" fmla="*/ 3680309 w 4148691"/>
              <a:gd name="connsiteY11" fmla="*/ 1250830 h 2691441"/>
              <a:gd name="connsiteX12" fmla="*/ 3740694 w 4148691"/>
              <a:gd name="connsiteY12" fmla="*/ 1345721 h 2691441"/>
              <a:gd name="connsiteX13" fmla="*/ 3688684 w 4148691"/>
              <a:gd name="connsiteY13" fmla="*/ 1447382 h 2691441"/>
              <a:gd name="connsiteX14" fmla="*/ 3844211 w 4148691"/>
              <a:gd name="connsiteY14" fmla="*/ 1552755 h 2691441"/>
              <a:gd name="connsiteX15" fmla="*/ 3904596 w 4148691"/>
              <a:gd name="connsiteY15" fmla="*/ 1544128 h 2691441"/>
              <a:gd name="connsiteX16" fmla="*/ 3976717 w 4148691"/>
              <a:gd name="connsiteY16" fmla="*/ 1663406 h 2691441"/>
              <a:gd name="connsiteX17" fmla="*/ 4120733 w 4148691"/>
              <a:gd name="connsiteY17" fmla="*/ 1807422 h 2691441"/>
              <a:gd name="connsiteX18" fmla="*/ 4016739 w 4148691"/>
              <a:gd name="connsiteY18" fmla="*/ 1915064 h 2691441"/>
              <a:gd name="connsiteX19" fmla="*/ 3913222 w 4148691"/>
              <a:gd name="connsiteY19" fmla="*/ 1871932 h 2691441"/>
              <a:gd name="connsiteX20" fmla="*/ 3740694 w 4148691"/>
              <a:gd name="connsiteY20" fmla="*/ 2001328 h 2691441"/>
              <a:gd name="connsiteX21" fmla="*/ 3723441 w 4148691"/>
              <a:gd name="connsiteY21" fmla="*/ 2035834 h 2691441"/>
              <a:gd name="connsiteX22" fmla="*/ 3645804 w 4148691"/>
              <a:gd name="connsiteY22" fmla="*/ 2035834 h 2691441"/>
              <a:gd name="connsiteX23" fmla="*/ 3637177 w 4148691"/>
              <a:gd name="connsiteY23" fmla="*/ 2087592 h 2691441"/>
              <a:gd name="connsiteX24" fmla="*/ 3283494 w 4148691"/>
              <a:gd name="connsiteY24" fmla="*/ 2268747 h 2691441"/>
              <a:gd name="connsiteX25" fmla="*/ 3179977 w 4148691"/>
              <a:gd name="connsiteY25" fmla="*/ 2216989 h 2691441"/>
              <a:gd name="connsiteX26" fmla="*/ 2896597 w 4148691"/>
              <a:gd name="connsiteY26" fmla="*/ 2167462 h 2691441"/>
              <a:gd name="connsiteX27" fmla="*/ 2896597 w 4148691"/>
              <a:gd name="connsiteY27" fmla="*/ 2383486 h 2691441"/>
              <a:gd name="connsiteX28" fmla="*/ 2774536 w 4148691"/>
              <a:gd name="connsiteY28" fmla="*/ 2458528 h 2691441"/>
              <a:gd name="connsiteX29" fmla="*/ 2593381 w 4148691"/>
              <a:gd name="connsiteY29" fmla="*/ 2337758 h 2691441"/>
              <a:gd name="connsiteX30" fmla="*/ 2584755 w 4148691"/>
              <a:gd name="connsiteY30" fmla="*/ 2242868 h 2691441"/>
              <a:gd name="connsiteX31" fmla="*/ 2472611 w 4148691"/>
              <a:gd name="connsiteY31" fmla="*/ 2234241 h 2691441"/>
              <a:gd name="connsiteX32" fmla="*/ 2464548 w 4148691"/>
              <a:gd name="connsiteY32" fmla="*/ 2383486 h 2691441"/>
              <a:gd name="connsiteX33" fmla="*/ 2343215 w 4148691"/>
              <a:gd name="connsiteY33" fmla="*/ 2510287 h 2691441"/>
              <a:gd name="connsiteX34" fmla="*/ 2291456 w 4148691"/>
              <a:gd name="connsiteY34" fmla="*/ 2691441 h 2691441"/>
              <a:gd name="connsiteX35" fmla="*/ 2176517 w 4148691"/>
              <a:gd name="connsiteY35" fmla="*/ 2599510 h 2691441"/>
              <a:gd name="connsiteX36" fmla="*/ 520333 w 4148691"/>
              <a:gd name="connsiteY36" fmla="*/ 2311478 h 2691441"/>
              <a:gd name="connsiteX37" fmla="*/ 376316 w 4148691"/>
              <a:gd name="connsiteY37" fmla="*/ 2311478 h 2691441"/>
              <a:gd name="connsiteX38" fmla="*/ 324634 w 4148691"/>
              <a:gd name="connsiteY38" fmla="*/ 2147977 h 2691441"/>
              <a:gd name="connsiteX39" fmla="*/ 255622 w 4148691"/>
              <a:gd name="connsiteY39" fmla="*/ 1949570 h 2691441"/>
              <a:gd name="connsiteX40" fmla="*/ 232300 w 4148691"/>
              <a:gd name="connsiteY40" fmla="*/ 1735414 h 2691441"/>
              <a:gd name="connsiteX41" fmla="*/ 95467 w 4148691"/>
              <a:gd name="connsiteY41" fmla="*/ 1597717 h 2691441"/>
              <a:gd name="connsiteX42" fmla="*/ 93933 w 4148691"/>
              <a:gd name="connsiteY42" fmla="*/ 1587810 h 2691441"/>
              <a:gd name="connsiteX43" fmla="*/ 16277 w 4148691"/>
              <a:gd name="connsiteY43" fmla="*/ 1519390 h 2691441"/>
              <a:gd name="connsiteX44" fmla="*/ 376317 w 4148691"/>
              <a:gd name="connsiteY44" fmla="*/ 1447382 h 2691441"/>
              <a:gd name="connsiteX45" fmla="*/ 880373 w 4148691"/>
              <a:gd name="connsiteY45" fmla="*/ 1303366 h 2691441"/>
              <a:gd name="connsiteX46" fmla="*/ 1024389 w 4148691"/>
              <a:gd name="connsiteY46" fmla="*/ 1015334 h 2691441"/>
              <a:gd name="connsiteX47" fmla="*/ 1308045 w 4148691"/>
              <a:gd name="connsiteY47" fmla="*/ 905774 h 2691441"/>
              <a:gd name="connsiteX48" fmla="*/ 1161396 w 4148691"/>
              <a:gd name="connsiteY48" fmla="*/ 293298 h 2691441"/>
              <a:gd name="connsiteX49" fmla="*/ 1204528 w 4148691"/>
              <a:gd name="connsiteY49" fmla="*/ 241540 h 2691441"/>
              <a:gd name="connsiteX50" fmla="*/ 1204528 w 4148691"/>
              <a:gd name="connsiteY50"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04056 w 4132414"/>
              <a:gd name="connsiteY36" fmla="*/ 2311478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691441"/>
              <a:gd name="connsiteX1" fmla="*/ 1455670 w 4132414"/>
              <a:gd name="connsiteY1" fmla="*/ 146649 h 2691441"/>
              <a:gd name="connsiteX2" fmla="*/ 1550561 w 4132414"/>
              <a:gd name="connsiteY2" fmla="*/ 250166 h 2691441"/>
              <a:gd name="connsiteX3" fmla="*/ 2758259 w 4132414"/>
              <a:gd name="connsiteY3" fmla="*/ 508958 h 2691441"/>
              <a:gd name="connsiteX4" fmla="*/ 2930787 w 4132414"/>
              <a:gd name="connsiteY4" fmla="*/ 491706 h 2691441"/>
              <a:gd name="connsiteX5" fmla="*/ 3051557 w 4132414"/>
              <a:gd name="connsiteY5" fmla="*/ 603849 h 2691441"/>
              <a:gd name="connsiteX6" fmla="*/ 3068810 w 4132414"/>
              <a:gd name="connsiteY6" fmla="*/ 767751 h 2691441"/>
              <a:gd name="connsiteX7" fmla="*/ 3129195 w 4132414"/>
              <a:gd name="connsiteY7" fmla="*/ 836762 h 2691441"/>
              <a:gd name="connsiteX8" fmla="*/ 3168351 w 4132414"/>
              <a:gd name="connsiteY8" fmla="*/ 943326 h 2691441"/>
              <a:gd name="connsiteX9" fmla="*/ 3384376 w 4132414"/>
              <a:gd name="connsiteY9" fmla="*/ 1087342 h 2691441"/>
              <a:gd name="connsiteX10" fmla="*/ 3698538 w 4132414"/>
              <a:gd name="connsiteY10" fmla="*/ 1224951 h 2691441"/>
              <a:gd name="connsiteX11" fmla="*/ 3664032 w 4132414"/>
              <a:gd name="connsiteY11" fmla="*/ 1250830 h 2691441"/>
              <a:gd name="connsiteX12" fmla="*/ 3724417 w 4132414"/>
              <a:gd name="connsiteY12" fmla="*/ 1345721 h 2691441"/>
              <a:gd name="connsiteX13" fmla="*/ 3672407 w 4132414"/>
              <a:gd name="connsiteY13" fmla="*/ 1447382 h 2691441"/>
              <a:gd name="connsiteX14" fmla="*/ 3827934 w 4132414"/>
              <a:gd name="connsiteY14" fmla="*/ 1552755 h 2691441"/>
              <a:gd name="connsiteX15" fmla="*/ 3888319 w 4132414"/>
              <a:gd name="connsiteY15" fmla="*/ 1544128 h 2691441"/>
              <a:gd name="connsiteX16" fmla="*/ 3960440 w 4132414"/>
              <a:gd name="connsiteY16" fmla="*/ 1663406 h 2691441"/>
              <a:gd name="connsiteX17" fmla="*/ 4104456 w 4132414"/>
              <a:gd name="connsiteY17" fmla="*/ 1807422 h 2691441"/>
              <a:gd name="connsiteX18" fmla="*/ 4000462 w 4132414"/>
              <a:gd name="connsiteY18" fmla="*/ 1915064 h 2691441"/>
              <a:gd name="connsiteX19" fmla="*/ 3896945 w 4132414"/>
              <a:gd name="connsiteY19" fmla="*/ 1871932 h 2691441"/>
              <a:gd name="connsiteX20" fmla="*/ 3724417 w 4132414"/>
              <a:gd name="connsiteY20" fmla="*/ 2001328 h 2691441"/>
              <a:gd name="connsiteX21" fmla="*/ 3707164 w 4132414"/>
              <a:gd name="connsiteY21" fmla="*/ 2035834 h 2691441"/>
              <a:gd name="connsiteX22" fmla="*/ 3629527 w 4132414"/>
              <a:gd name="connsiteY22" fmla="*/ 2035834 h 2691441"/>
              <a:gd name="connsiteX23" fmla="*/ 3620900 w 4132414"/>
              <a:gd name="connsiteY23" fmla="*/ 2087592 h 2691441"/>
              <a:gd name="connsiteX24" fmla="*/ 3267217 w 4132414"/>
              <a:gd name="connsiteY24" fmla="*/ 2268747 h 2691441"/>
              <a:gd name="connsiteX25" fmla="*/ 3163700 w 4132414"/>
              <a:gd name="connsiteY25" fmla="*/ 2216989 h 2691441"/>
              <a:gd name="connsiteX26" fmla="*/ 2880320 w 4132414"/>
              <a:gd name="connsiteY26" fmla="*/ 2167462 h 2691441"/>
              <a:gd name="connsiteX27" fmla="*/ 2880320 w 4132414"/>
              <a:gd name="connsiteY27" fmla="*/ 2383486 h 2691441"/>
              <a:gd name="connsiteX28" fmla="*/ 2758259 w 4132414"/>
              <a:gd name="connsiteY28" fmla="*/ 2458528 h 2691441"/>
              <a:gd name="connsiteX29" fmla="*/ 2577104 w 4132414"/>
              <a:gd name="connsiteY29" fmla="*/ 2337758 h 2691441"/>
              <a:gd name="connsiteX30" fmla="*/ 2568478 w 4132414"/>
              <a:gd name="connsiteY30" fmla="*/ 2242868 h 2691441"/>
              <a:gd name="connsiteX31" fmla="*/ 2456334 w 4132414"/>
              <a:gd name="connsiteY31" fmla="*/ 2234241 h 2691441"/>
              <a:gd name="connsiteX32" fmla="*/ 2448271 w 4132414"/>
              <a:gd name="connsiteY32" fmla="*/ 2383486 h 2691441"/>
              <a:gd name="connsiteX33" fmla="*/ 2326938 w 4132414"/>
              <a:gd name="connsiteY33" fmla="*/ 2510287 h 2691441"/>
              <a:gd name="connsiteX34" fmla="*/ 2275179 w 4132414"/>
              <a:gd name="connsiteY34" fmla="*/ 2691441 h 2691441"/>
              <a:gd name="connsiteX35" fmla="*/ 2160240 w 4132414"/>
              <a:gd name="connsiteY35" fmla="*/ 2599510 h 2691441"/>
              <a:gd name="connsiteX36" fmla="*/ 519225 w 4132414"/>
              <a:gd name="connsiteY36" fmla="*/ 2338204 h 2691441"/>
              <a:gd name="connsiteX37" fmla="*/ 360039 w 4132414"/>
              <a:gd name="connsiteY37" fmla="*/ 2311478 h 2691441"/>
              <a:gd name="connsiteX38" fmla="*/ 308357 w 4132414"/>
              <a:gd name="connsiteY38" fmla="*/ 2147977 h 2691441"/>
              <a:gd name="connsiteX39" fmla="*/ 239345 w 4132414"/>
              <a:gd name="connsiteY39" fmla="*/ 1949570 h 2691441"/>
              <a:gd name="connsiteX40" fmla="*/ 216023 w 4132414"/>
              <a:gd name="connsiteY40" fmla="*/ 1735414 h 2691441"/>
              <a:gd name="connsiteX41" fmla="*/ 79190 w 4132414"/>
              <a:gd name="connsiteY41" fmla="*/ 1597717 h 2691441"/>
              <a:gd name="connsiteX42" fmla="*/ 0 w 4132414"/>
              <a:gd name="connsiteY42" fmla="*/ 1519390 h 2691441"/>
              <a:gd name="connsiteX43" fmla="*/ 360040 w 4132414"/>
              <a:gd name="connsiteY43" fmla="*/ 1447382 h 2691441"/>
              <a:gd name="connsiteX44" fmla="*/ 864096 w 4132414"/>
              <a:gd name="connsiteY44" fmla="*/ 1303366 h 2691441"/>
              <a:gd name="connsiteX45" fmla="*/ 1008112 w 4132414"/>
              <a:gd name="connsiteY45" fmla="*/ 1015334 h 2691441"/>
              <a:gd name="connsiteX46" fmla="*/ 1291768 w 4132414"/>
              <a:gd name="connsiteY46" fmla="*/ 905774 h 2691441"/>
              <a:gd name="connsiteX47" fmla="*/ 1145119 w 4132414"/>
              <a:gd name="connsiteY47" fmla="*/ 293298 h 2691441"/>
              <a:gd name="connsiteX48" fmla="*/ 1188251 w 4132414"/>
              <a:gd name="connsiteY48" fmla="*/ 241540 h 2691441"/>
              <a:gd name="connsiteX49" fmla="*/ 1188251 w 4132414"/>
              <a:gd name="connsiteY49" fmla="*/ 0 h 2691441"/>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160240 w 4132414"/>
              <a:gd name="connsiteY34" fmla="*/ 2599510 h 2599510"/>
              <a:gd name="connsiteX35" fmla="*/ 519225 w 4132414"/>
              <a:gd name="connsiteY35" fmla="*/ 2338204 h 2599510"/>
              <a:gd name="connsiteX36" fmla="*/ 360039 w 4132414"/>
              <a:gd name="connsiteY36" fmla="*/ 2311478 h 2599510"/>
              <a:gd name="connsiteX37" fmla="*/ 308357 w 4132414"/>
              <a:gd name="connsiteY37" fmla="*/ 2147977 h 2599510"/>
              <a:gd name="connsiteX38" fmla="*/ 239345 w 4132414"/>
              <a:gd name="connsiteY38" fmla="*/ 1949570 h 2599510"/>
              <a:gd name="connsiteX39" fmla="*/ 216023 w 4132414"/>
              <a:gd name="connsiteY39" fmla="*/ 1735414 h 2599510"/>
              <a:gd name="connsiteX40" fmla="*/ 79190 w 4132414"/>
              <a:gd name="connsiteY40" fmla="*/ 1597717 h 2599510"/>
              <a:gd name="connsiteX41" fmla="*/ 0 w 4132414"/>
              <a:gd name="connsiteY41" fmla="*/ 1519390 h 2599510"/>
              <a:gd name="connsiteX42" fmla="*/ 360040 w 4132414"/>
              <a:gd name="connsiteY42" fmla="*/ 1447382 h 2599510"/>
              <a:gd name="connsiteX43" fmla="*/ 864096 w 4132414"/>
              <a:gd name="connsiteY43" fmla="*/ 1303366 h 2599510"/>
              <a:gd name="connsiteX44" fmla="*/ 1008112 w 4132414"/>
              <a:gd name="connsiteY44" fmla="*/ 1015334 h 2599510"/>
              <a:gd name="connsiteX45" fmla="*/ 1291768 w 4132414"/>
              <a:gd name="connsiteY45" fmla="*/ 905774 h 2599510"/>
              <a:gd name="connsiteX46" fmla="*/ 1145119 w 4132414"/>
              <a:gd name="connsiteY46" fmla="*/ 293298 h 2599510"/>
              <a:gd name="connsiteX47" fmla="*/ 1188251 w 4132414"/>
              <a:gd name="connsiteY47" fmla="*/ 241540 h 2599510"/>
              <a:gd name="connsiteX48" fmla="*/ 1188251 w 4132414"/>
              <a:gd name="connsiteY48" fmla="*/ 0 h 2599510"/>
              <a:gd name="connsiteX0" fmla="*/ 1188251 w 4132414"/>
              <a:gd name="connsiteY0" fmla="*/ 0 h 2599510"/>
              <a:gd name="connsiteX1" fmla="*/ 1455670 w 4132414"/>
              <a:gd name="connsiteY1" fmla="*/ 146649 h 2599510"/>
              <a:gd name="connsiteX2" fmla="*/ 1550561 w 4132414"/>
              <a:gd name="connsiteY2" fmla="*/ 250166 h 2599510"/>
              <a:gd name="connsiteX3" fmla="*/ 2758259 w 4132414"/>
              <a:gd name="connsiteY3" fmla="*/ 508958 h 2599510"/>
              <a:gd name="connsiteX4" fmla="*/ 2930787 w 4132414"/>
              <a:gd name="connsiteY4" fmla="*/ 491706 h 2599510"/>
              <a:gd name="connsiteX5" fmla="*/ 3051557 w 4132414"/>
              <a:gd name="connsiteY5" fmla="*/ 603849 h 2599510"/>
              <a:gd name="connsiteX6" fmla="*/ 3068810 w 4132414"/>
              <a:gd name="connsiteY6" fmla="*/ 767751 h 2599510"/>
              <a:gd name="connsiteX7" fmla="*/ 3129195 w 4132414"/>
              <a:gd name="connsiteY7" fmla="*/ 836762 h 2599510"/>
              <a:gd name="connsiteX8" fmla="*/ 3168351 w 4132414"/>
              <a:gd name="connsiteY8" fmla="*/ 943326 h 2599510"/>
              <a:gd name="connsiteX9" fmla="*/ 3384376 w 4132414"/>
              <a:gd name="connsiteY9" fmla="*/ 1087342 h 2599510"/>
              <a:gd name="connsiteX10" fmla="*/ 3698538 w 4132414"/>
              <a:gd name="connsiteY10" fmla="*/ 1224951 h 2599510"/>
              <a:gd name="connsiteX11" fmla="*/ 3664032 w 4132414"/>
              <a:gd name="connsiteY11" fmla="*/ 1250830 h 2599510"/>
              <a:gd name="connsiteX12" fmla="*/ 3724417 w 4132414"/>
              <a:gd name="connsiteY12" fmla="*/ 1345721 h 2599510"/>
              <a:gd name="connsiteX13" fmla="*/ 3672407 w 4132414"/>
              <a:gd name="connsiteY13" fmla="*/ 1447382 h 2599510"/>
              <a:gd name="connsiteX14" fmla="*/ 3827934 w 4132414"/>
              <a:gd name="connsiteY14" fmla="*/ 1552755 h 2599510"/>
              <a:gd name="connsiteX15" fmla="*/ 3888319 w 4132414"/>
              <a:gd name="connsiteY15" fmla="*/ 1544128 h 2599510"/>
              <a:gd name="connsiteX16" fmla="*/ 3960440 w 4132414"/>
              <a:gd name="connsiteY16" fmla="*/ 1663406 h 2599510"/>
              <a:gd name="connsiteX17" fmla="*/ 4104456 w 4132414"/>
              <a:gd name="connsiteY17" fmla="*/ 1807422 h 2599510"/>
              <a:gd name="connsiteX18" fmla="*/ 4000462 w 4132414"/>
              <a:gd name="connsiteY18" fmla="*/ 1915064 h 2599510"/>
              <a:gd name="connsiteX19" fmla="*/ 3896945 w 4132414"/>
              <a:gd name="connsiteY19" fmla="*/ 1871932 h 2599510"/>
              <a:gd name="connsiteX20" fmla="*/ 3724417 w 4132414"/>
              <a:gd name="connsiteY20" fmla="*/ 2001328 h 2599510"/>
              <a:gd name="connsiteX21" fmla="*/ 3707164 w 4132414"/>
              <a:gd name="connsiteY21" fmla="*/ 2035834 h 2599510"/>
              <a:gd name="connsiteX22" fmla="*/ 3629527 w 4132414"/>
              <a:gd name="connsiteY22" fmla="*/ 2035834 h 2599510"/>
              <a:gd name="connsiteX23" fmla="*/ 3620900 w 4132414"/>
              <a:gd name="connsiteY23" fmla="*/ 2087592 h 2599510"/>
              <a:gd name="connsiteX24" fmla="*/ 3267217 w 4132414"/>
              <a:gd name="connsiteY24" fmla="*/ 2268747 h 2599510"/>
              <a:gd name="connsiteX25" fmla="*/ 3163700 w 4132414"/>
              <a:gd name="connsiteY25" fmla="*/ 2216989 h 2599510"/>
              <a:gd name="connsiteX26" fmla="*/ 2880320 w 4132414"/>
              <a:gd name="connsiteY26" fmla="*/ 2167462 h 2599510"/>
              <a:gd name="connsiteX27" fmla="*/ 2880320 w 4132414"/>
              <a:gd name="connsiteY27" fmla="*/ 2383486 h 2599510"/>
              <a:gd name="connsiteX28" fmla="*/ 2758259 w 4132414"/>
              <a:gd name="connsiteY28" fmla="*/ 2458528 h 2599510"/>
              <a:gd name="connsiteX29" fmla="*/ 2577104 w 4132414"/>
              <a:gd name="connsiteY29" fmla="*/ 2337758 h 2599510"/>
              <a:gd name="connsiteX30" fmla="*/ 2568478 w 4132414"/>
              <a:gd name="connsiteY30" fmla="*/ 2242868 h 2599510"/>
              <a:gd name="connsiteX31" fmla="*/ 2456334 w 4132414"/>
              <a:gd name="connsiteY31" fmla="*/ 2234241 h 2599510"/>
              <a:gd name="connsiteX32" fmla="*/ 2448271 w 4132414"/>
              <a:gd name="connsiteY32" fmla="*/ 2383486 h 2599510"/>
              <a:gd name="connsiteX33" fmla="*/ 2326938 w 4132414"/>
              <a:gd name="connsiteY33" fmla="*/ 2510287 h 2599510"/>
              <a:gd name="connsiteX34" fmla="*/ 2214616 w 4132414"/>
              <a:gd name="connsiteY34" fmla="*/ 2517870 h 2599510"/>
              <a:gd name="connsiteX35" fmla="*/ 2160240 w 4132414"/>
              <a:gd name="connsiteY35" fmla="*/ 2599510 h 2599510"/>
              <a:gd name="connsiteX36" fmla="*/ 519225 w 4132414"/>
              <a:gd name="connsiteY36" fmla="*/ 2338204 h 2599510"/>
              <a:gd name="connsiteX37" fmla="*/ 360039 w 4132414"/>
              <a:gd name="connsiteY37" fmla="*/ 2311478 h 2599510"/>
              <a:gd name="connsiteX38" fmla="*/ 308357 w 4132414"/>
              <a:gd name="connsiteY38" fmla="*/ 2147977 h 2599510"/>
              <a:gd name="connsiteX39" fmla="*/ 239345 w 4132414"/>
              <a:gd name="connsiteY39" fmla="*/ 1949570 h 2599510"/>
              <a:gd name="connsiteX40" fmla="*/ 216023 w 4132414"/>
              <a:gd name="connsiteY40" fmla="*/ 1735414 h 2599510"/>
              <a:gd name="connsiteX41" fmla="*/ 79190 w 4132414"/>
              <a:gd name="connsiteY41" fmla="*/ 1597717 h 2599510"/>
              <a:gd name="connsiteX42" fmla="*/ 0 w 4132414"/>
              <a:gd name="connsiteY42" fmla="*/ 1519390 h 2599510"/>
              <a:gd name="connsiteX43" fmla="*/ 360040 w 4132414"/>
              <a:gd name="connsiteY43" fmla="*/ 1447382 h 2599510"/>
              <a:gd name="connsiteX44" fmla="*/ 864096 w 4132414"/>
              <a:gd name="connsiteY44" fmla="*/ 1303366 h 2599510"/>
              <a:gd name="connsiteX45" fmla="*/ 1008112 w 4132414"/>
              <a:gd name="connsiteY45" fmla="*/ 1015334 h 2599510"/>
              <a:gd name="connsiteX46" fmla="*/ 1291768 w 4132414"/>
              <a:gd name="connsiteY46" fmla="*/ 905774 h 2599510"/>
              <a:gd name="connsiteX47" fmla="*/ 1145119 w 4132414"/>
              <a:gd name="connsiteY47" fmla="*/ 293298 h 2599510"/>
              <a:gd name="connsiteX48" fmla="*/ 1188251 w 4132414"/>
              <a:gd name="connsiteY48" fmla="*/ 241540 h 2599510"/>
              <a:gd name="connsiteX49" fmla="*/ 1188251 w 4132414"/>
              <a:gd name="connsiteY49" fmla="*/ 0 h 2599510"/>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160240 w 4132414"/>
              <a:gd name="connsiteY35" fmla="*/ 2599510 h 2613555"/>
              <a:gd name="connsiteX36" fmla="*/ 519225 w 4132414"/>
              <a:gd name="connsiteY36" fmla="*/ 2338204 h 2613555"/>
              <a:gd name="connsiteX37" fmla="*/ 360039 w 4132414"/>
              <a:gd name="connsiteY37" fmla="*/ 2311478 h 2613555"/>
              <a:gd name="connsiteX38" fmla="*/ 308357 w 4132414"/>
              <a:gd name="connsiteY38" fmla="*/ 2147977 h 2613555"/>
              <a:gd name="connsiteX39" fmla="*/ 239345 w 4132414"/>
              <a:gd name="connsiteY39" fmla="*/ 1949570 h 2613555"/>
              <a:gd name="connsiteX40" fmla="*/ 216023 w 4132414"/>
              <a:gd name="connsiteY40" fmla="*/ 1735414 h 2613555"/>
              <a:gd name="connsiteX41" fmla="*/ 79190 w 4132414"/>
              <a:gd name="connsiteY41" fmla="*/ 1597717 h 2613555"/>
              <a:gd name="connsiteX42" fmla="*/ 0 w 4132414"/>
              <a:gd name="connsiteY42" fmla="*/ 1519390 h 2613555"/>
              <a:gd name="connsiteX43" fmla="*/ 360040 w 4132414"/>
              <a:gd name="connsiteY43" fmla="*/ 1447382 h 2613555"/>
              <a:gd name="connsiteX44" fmla="*/ 864096 w 4132414"/>
              <a:gd name="connsiteY44" fmla="*/ 1303366 h 2613555"/>
              <a:gd name="connsiteX45" fmla="*/ 1008112 w 4132414"/>
              <a:gd name="connsiteY45" fmla="*/ 1015334 h 2613555"/>
              <a:gd name="connsiteX46" fmla="*/ 1291768 w 4132414"/>
              <a:gd name="connsiteY46" fmla="*/ 905774 h 2613555"/>
              <a:gd name="connsiteX47" fmla="*/ 1145119 w 4132414"/>
              <a:gd name="connsiteY47" fmla="*/ 293298 h 2613555"/>
              <a:gd name="connsiteX48" fmla="*/ 1188251 w 4132414"/>
              <a:gd name="connsiteY48" fmla="*/ 241540 h 2613555"/>
              <a:gd name="connsiteX49" fmla="*/ 1188251 w 4132414"/>
              <a:gd name="connsiteY49" fmla="*/ 0 h 2613555"/>
              <a:gd name="connsiteX0" fmla="*/ 1188251 w 4132414"/>
              <a:gd name="connsiteY0" fmla="*/ 0 h 2613555"/>
              <a:gd name="connsiteX1" fmla="*/ 1455670 w 4132414"/>
              <a:gd name="connsiteY1" fmla="*/ 146649 h 2613555"/>
              <a:gd name="connsiteX2" fmla="*/ 1550561 w 4132414"/>
              <a:gd name="connsiteY2" fmla="*/ 250166 h 2613555"/>
              <a:gd name="connsiteX3" fmla="*/ 2758259 w 4132414"/>
              <a:gd name="connsiteY3" fmla="*/ 508958 h 2613555"/>
              <a:gd name="connsiteX4" fmla="*/ 2930787 w 4132414"/>
              <a:gd name="connsiteY4" fmla="*/ 491706 h 2613555"/>
              <a:gd name="connsiteX5" fmla="*/ 3051557 w 4132414"/>
              <a:gd name="connsiteY5" fmla="*/ 603849 h 2613555"/>
              <a:gd name="connsiteX6" fmla="*/ 3068810 w 4132414"/>
              <a:gd name="connsiteY6" fmla="*/ 767751 h 2613555"/>
              <a:gd name="connsiteX7" fmla="*/ 3129195 w 4132414"/>
              <a:gd name="connsiteY7" fmla="*/ 836762 h 2613555"/>
              <a:gd name="connsiteX8" fmla="*/ 3168351 w 4132414"/>
              <a:gd name="connsiteY8" fmla="*/ 943326 h 2613555"/>
              <a:gd name="connsiteX9" fmla="*/ 3384376 w 4132414"/>
              <a:gd name="connsiteY9" fmla="*/ 1087342 h 2613555"/>
              <a:gd name="connsiteX10" fmla="*/ 3698538 w 4132414"/>
              <a:gd name="connsiteY10" fmla="*/ 1224951 h 2613555"/>
              <a:gd name="connsiteX11" fmla="*/ 3664032 w 4132414"/>
              <a:gd name="connsiteY11" fmla="*/ 1250830 h 2613555"/>
              <a:gd name="connsiteX12" fmla="*/ 3724417 w 4132414"/>
              <a:gd name="connsiteY12" fmla="*/ 1345721 h 2613555"/>
              <a:gd name="connsiteX13" fmla="*/ 3672407 w 4132414"/>
              <a:gd name="connsiteY13" fmla="*/ 1447382 h 2613555"/>
              <a:gd name="connsiteX14" fmla="*/ 3827934 w 4132414"/>
              <a:gd name="connsiteY14" fmla="*/ 1552755 h 2613555"/>
              <a:gd name="connsiteX15" fmla="*/ 3888319 w 4132414"/>
              <a:gd name="connsiteY15" fmla="*/ 1544128 h 2613555"/>
              <a:gd name="connsiteX16" fmla="*/ 3960440 w 4132414"/>
              <a:gd name="connsiteY16" fmla="*/ 1663406 h 2613555"/>
              <a:gd name="connsiteX17" fmla="*/ 4104456 w 4132414"/>
              <a:gd name="connsiteY17" fmla="*/ 1807422 h 2613555"/>
              <a:gd name="connsiteX18" fmla="*/ 4000462 w 4132414"/>
              <a:gd name="connsiteY18" fmla="*/ 1915064 h 2613555"/>
              <a:gd name="connsiteX19" fmla="*/ 3896945 w 4132414"/>
              <a:gd name="connsiteY19" fmla="*/ 1871932 h 2613555"/>
              <a:gd name="connsiteX20" fmla="*/ 3724417 w 4132414"/>
              <a:gd name="connsiteY20" fmla="*/ 2001328 h 2613555"/>
              <a:gd name="connsiteX21" fmla="*/ 3707164 w 4132414"/>
              <a:gd name="connsiteY21" fmla="*/ 2035834 h 2613555"/>
              <a:gd name="connsiteX22" fmla="*/ 3629527 w 4132414"/>
              <a:gd name="connsiteY22" fmla="*/ 2035834 h 2613555"/>
              <a:gd name="connsiteX23" fmla="*/ 3620900 w 4132414"/>
              <a:gd name="connsiteY23" fmla="*/ 2087592 h 2613555"/>
              <a:gd name="connsiteX24" fmla="*/ 3267217 w 4132414"/>
              <a:gd name="connsiteY24" fmla="*/ 2268747 h 2613555"/>
              <a:gd name="connsiteX25" fmla="*/ 3163700 w 4132414"/>
              <a:gd name="connsiteY25" fmla="*/ 2216989 h 2613555"/>
              <a:gd name="connsiteX26" fmla="*/ 2880320 w 4132414"/>
              <a:gd name="connsiteY26" fmla="*/ 2167462 h 2613555"/>
              <a:gd name="connsiteX27" fmla="*/ 2880320 w 4132414"/>
              <a:gd name="connsiteY27" fmla="*/ 2383486 h 2613555"/>
              <a:gd name="connsiteX28" fmla="*/ 2758259 w 4132414"/>
              <a:gd name="connsiteY28" fmla="*/ 2458528 h 2613555"/>
              <a:gd name="connsiteX29" fmla="*/ 2577104 w 4132414"/>
              <a:gd name="connsiteY29" fmla="*/ 2337758 h 2613555"/>
              <a:gd name="connsiteX30" fmla="*/ 2568478 w 4132414"/>
              <a:gd name="connsiteY30" fmla="*/ 2242868 h 2613555"/>
              <a:gd name="connsiteX31" fmla="*/ 2456334 w 4132414"/>
              <a:gd name="connsiteY31" fmla="*/ 2234241 h 2613555"/>
              <a:gd name="connsiteX32" fmla="*/ 2448271 w 4132414"/>
              <a:gd name="connsiteY32" fmla="*/ 2383486 h 2613555"/>
              <a:gd name="connsiteX33" fmla="*/ 2326938 w 4132414"/>
              <a:gd name="connsiteY33" fmla="*/ 2510287 h 2613555"/>
              <a:gd name="connsiteX34" fmla="*/ 2289674 w 4132414"/>
              <a:gd name="connsiteY34" fmla="*/ 2613555 h 2613555"/>
              <a:gd name="connsiteX35" fmla="*/ 2202884 w 4132414"/>
              <a:gd name="connsiteY35" fmla="*/ 2602075 h 2613555"/>
              <a:gd name="connsiteX36" fmla="*/ 2160240 w 4132414"/>
              <a:gd name="connsiteY36" fmla="*/ 2599510 h 2613555"/>
              <a:gd name="connsiteX37" fmla="*/ 519225 w 4132414"/>
              <a:gd name="connsiteY37" fmla="*/ 2338204 h 2613555"/>
              <a:gd name="connsiteX38" fmla="*/ 360039 w 4132414"/>
              <a:gd name="connsiteY38" fmla="*/ 2311478 h 2613555"/>
              <a:gd name="connsiteX39" fmla="*/ 308357 w 4132414"/>
              <a:gd name="connsiteY39" fmla="*/ 2147977 h 2613555"/>
              <a:gd name="connsiteX40" fmla="*/ 239345 w 4132414"/>
              <a:gd name="connsiteY40" fmla="*/ 1949570 h 2613555"/>
              <a:gd name="connsiteX41" fmla="*/ 216023 w 4132414"/>
              <a:gd name="connsiteY41" fmla="*/ 1735414 h 2613555"/>
              <a:gd name="connsiteX42" fmla="*/ 79190 w 4132414"/>
              <a:gd name="connsiteY42" fmla="*/ 1597717 h 2613555"/>
              <a:gd name="connsiteX43" fmla="*/ 0 w 4132414"/>
              <a:gd name="connsiteY43" fmla="*/ 1519390 h 2613555"/>
              <a:gd name="connsiteX44" fmla="*/ 360040 w 4132414"/>
              <a:gd name="connsiteY44" fmla="*/ 1447382 h 2613555"/>
              <a:gd name="connsiteX45" fmla="*/ 864096 w 4132414"/>
              <a:gd name="connsiteY45" fmla="*/ 1303366 h 2613555"/>
              <a:gd name="connsiteX46" fmla="*/ 1008112 w 4132414"/>
              <a:gd name="connsiteY46" fmla="*/ 1015334 h 2613555"/>
              <a:gd name="connsiteX47" fmla="*/ 1291768 w 4132414"/>
              <a:gd name="connsiteY47" fmla="*/ 905774 h 2613555"/>
              <a:gd name="connsiteX48" fmla="*/ 1145119 w 4132414"/>
              <a:gd name="connsiteY48" fmla="*/ 293298 h 2613555"/>
              <a:gd name="connsiteX49" fmla="*/ 1188251 w 4132414"/>
              <a:gd name="connsiteY49" fmla="*/ 241540 h 2613555"/>
              <a:gd name="connsiteX50" fmla="*/ 1188251 w 4132414"/>
              <a:gd name="connsiteY50" fmla="*/ 0 h 2613555"/>
              <a:gd name="connsiteX0" fmla="*/ 1188251 w 4132414"/>
              <a:gd name="connsiteY0" fmla="*/ 0 h 2676255"/>
              <a:gd name="connsiteX1" fmla="*/ 1455670 w 4132414"/>
              <a:gd name="connsiteY1" fmla="*/ 146649 h 2676255"/>
              <a:gd name="connsiteX2" fmla="*/ 1550561 w 4132414"/>
              <a:gd name="connsiteY2" fmla="*/ 250166 h 2676255"/>
              <a:gd name="connsiteX3" fmla="*/ 2758259 w 4132414"/>
              <a:gd name="connsiteY3" fmla="*/ 508958 h 2676255"/>
              <a:gd name="connsiteX4" fmla="*/ 2930787 w 4132414"/>
              <a:gd name="connsiteY4" fmla="*/ 491706 h 2676255"/>
              <a:gd name="connsiteX5" fmla="*/ 3051557 w 4132414"/>
              <a:gd name="connsiteY5" fmla="*/ 603849 h 2676255"/>
              <a:gd name="connsiteX6" fmla="*/ 3068810 w 4132414"/>
              <a:gd name="connsiteY6" fmla="*/ 767751 h 2676255"/>
              <a:gd name="connsiteX7" fmla="*/ 3129195 w 4132414"/>
              <a:gd name="connsiteY7" fmla="*/ 836762 h 2676255"/>
              <a:gd name="connsiteX8" fmla="*/ 3168351 w 4132414"/>
              <a:gd name="connsiteY8" fmla="*/ 943326 h 2676255"/>
              <a:gd name="connsiteX9" fmla="*/ 3384376 w 4132414"/>
              <a:gd name="connsiteY9" fmla="*/ 1087342 h 2676255"/>
              <a:gd name="connsiteX10" fmla="*/ 3698538 w 4132414"/>
              <a:gd name="connsiteY10" fmla="*/ 1224951 h 2676255"/>
              <a:gd name="connsiteX11" fmla="*/ 3664032 w 4132414"/>
              <a:gd name="connsiteY11" fmla="*/ 1250830 h 2676255"/>
              <a:gd name="connsiteX12" fmla="*/ 3724417 w 4132414"/>
              <a:gd name="connsiteY12" fmla="*/ 1345721 h 2676255"/>
              <a:gd name="connsiteX13" fmla="*/ 3672407 w 4132414"/>
              <a:gd name="connsiteY13" fmla="*/ 1447382 h 2676255"/>
              <a:gd name="connsiteX14" fmla="*/ 3827934 w 4132414"/>
              <a:gd name="connsiteY14" fmla="*/ 1552755 h 2676255"/>
              <a:gd name="connsiteX15" fmla="*/ 3888319 w 4132414"/>
              <a:gd name="connsiteY15" fmla="*/ 1544128 h 2676255"/>
              <a:gd name="connsiteX16" fmla="*/ 3960440 w 4132414"/>
              <a:gd name="connsiteY16" fmla="*/ 1663406 h 2676255"/>
              <a:gd name="connsiteX17" fmla="*/ 4104456 w 4132414"/>
              <a:gd name="connsiteY17" fmla="*/ 1807422 h 2676255"/>
              <a:gd name="connsiteX18" fmla="*/ 4000462 w 4132414"/>
              <a:gd name="connsiteY18" fmla="*/ 1915064 h 2676255"/>
              <a:gd name="connsiteX19" fmla="*/ 3896945 w 4132414"/>
              <a:gd name="connsiteY19" fmla="*/ 1871932 h 2676255"/>
              <a:gd name="connsiteX20" fmla="*/ 3724417 w 4132414"/>
              <a:gd name="connsiteY20" fmla="*/ 2001328 h 2676255"/>
              <a:gd name="connsiteX21" fmla="*/ 3707164 w 4132414"/>
              <a:gd name="connsiteY21" fmla="*/ 2035834 h 2676255"/>
              <a:gd name="connsiteX22" fmla="*/ 3629527 w 4132414"/>
              <a:gd name="connsiteY22" fmla="*/ 2035834 h 2676255"/>
              <a:gd name="connsiteX23" fmla="*/ 3620900 w 4132414"/>
              <a:gd name="connsiteY23" fmla="*/ 2087592 h 2676255"/>
              <a:gd name="connsiteX24" fmla="*/ 3267217 w 4132414"/>
              <a:gd name="connsiteY24" fmla="*/ 2268747 h 2676255"/>
              <a:gd name="connsiteX25" fmla="*/ 3163700 w 4132414"/>
              <a:gd name="connsiteY25" fmla="*/ 2216989 h 2676255"/>
              <a:gd name="connsiteX26" fmla="*/ 2880320 w 4132414"/>
              <a:gd name="connsiteY26" fmla="*/ 2167462 h 2676255"/>
              <a:gd name="connsiteX27" fmla="*/ 2880320 w 4132414"/>
              <a:gd name="connsiteY27" fmla="*/ 2383486 h 2676255"/>
              <a:gd name="connsiteX28" fmla="*/ 2758259 w 4132414"/>
              <a:gd name="connsiteY28" fmla="*/ 2458528 h 2676255"/>
              <a:gd name="connsiteX29" fmla="*/ 2577104 w 4132414"/>
              <a:gd name="connsiteY29" fmla="*/ 2337758 h 2676255"/>
              <a:gd name="connsiteX30" fmla="*/ 2568478 w 4132414"/>
              <a:gd name="connsiteY30" fmla="*/ 2242868 h 2676255"/>
              <a:gd name="connsiteX31" fmla="*/ 2456334 w 4132414"/>
              <a:gd name="connsiteY31" fmla="*/ 2234241 h 2676255"/>
              <a:gd name="connsiteX32" fmla="*/ 2448271 w 4132414"/>
              <a:gd name="connsiteY32" fmla="*/ 2383486 h 2676255"/>
              <a:gd name="connsiteX33" fmla="*/ 2326938 w 4132414"/>
              <a:gd name="connsiteY33" fmla="*/ 2510287 h 2676255"/>
              <a:gd name="connsiteX34" fmla="*/ 2289674 w 4132414"/>
              <a:gd name="connsiteY34" fmla="*/ 2613555 h 2676255"/>
              <a:gd name="connsiteX35" fmla="*/ 2168008 w 4132414"/>
              <a:gd name="connsiteY35" fmla="*/ 2676255 h 2676255"/>
              <a:gd name="connsiteX36" fmla="*/ 2160240 w 4132414"/>
              <a:gd name="connsiteY36" fmla="*/ 2599510 h 2676255"/>
              <a:gd name="connsiteX37" fmla="*/ 519225 w 4132414"/>
              <a:gd name="connsiteY37" fmla="*/ 2338204 h 2676255"/>
              <a:gd name="connsiteX38" fmla="*/ 360039 w 4132414"/>
              <a:gd name="connsiteY38" fmla="*/ 2311478 h 2676255"/>
              <a:gd name="connsiteX39" fmla="*/ 308357 w 4132414"/>
              <a:gd name="connsiteY39" fmla="*/ 2147977 h 2676255"/>
              <a:gd name="connsiteX40" fmla="*/ 239345 w 4132414"/>
              <a:gd name="connsiteY40" fmla="*/ 1949570 h 2676255"/>
              <a:gd name="connsiteX41" fmla="*/ 216023 w 4132414"/>
              <a:gd name="connsiteY41" fmla="*/ 1735414 h 2676255"/>
              <a:gd name="connsiteX42" fmla="*/ 79190 w 4132414"/>
              <a:gd name="connsiteY42" fmla="*/ 1597717 h 2676255"/>
              <a:gd name="connsiteX43" fmla="*/ 0 w 4132414"/>
              <a:gd name="connsiteY43" fmla="*/ 1519390 h 2676255"/>
              <a:gd name="connsiteX44" fmla="*/ 360040 w 4132414"/>
              <a:gd name="connsiteY44" fmla="*/ 1447382 h 2676255"/>
              <a:gd name="connsiteX45" fmla="*/ 864096 w 4132414"/>
              <a:gd name="connsiteY45" fmla="*/ 1303366 h 2676255"/>
              <a:gd name="connsiteX46" fmla="*/ 1008112 w 4132414"/>
              <a:gd name="connsiteY46" fmla="*/ 1015334 h 2676255"/>
              <a:gd name="connsiteX47" fmla="*/ 1291768 w 4132414"/>
              <a:gd name="connsiteY47" fmla="*/ 905774 h 2676255"/>
              <a:gd name="connsiteX48" fmla="*/ 1145119 w 4132414"/>
              <a:gd name="connsiteY48" fmla="*/ 293298 h 2676255"/>
              <a:gd name="connsiteX49" fmla="*/ 1188251 w 4132414"/>
              <a:gd name="connsiteY49" fmla="*/ 241540 h 2676255"/>
              <a:gd name="connsiteX50" fmla="*/ 1188251 w 4132414"/>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73363 w 4126587"/>
              <a:gd name="connsiteY42" fmla="*/ 1597717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10196 w 4126587"/>
              <a:gd name="connsiteY41" fmla="*/ 1735414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33518 w 4126587"/>
              <a:gd name="connsiteY40" fmla="*/ 194957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84154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25952 w 4126587"/>
              <a:gd name="connsiteY41" fmla="*/ 1859720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25831 w 4126587"/>
              <a:gd name="connsiteY40" fmla="*/ 1939300 h 2676255"/>
              <a:gd name="connsiteX41" fmla="*/ 255003 w 4126587"/>
              <a:gd name="connsiteY41" fmla="*/ 1906874 h 2676255"/>
              <a:gd name="connsiteX42" fmla="*/ 221768 w 4126587"/>
              <a:gd name="connsiteY42" fmla="*/ 1766027 h 2676255"/>
              <a:gd name="connsiteX43" fmla="*/ 83006 w 4126587"/>
              <a:gd name="connsiteY43" fmla="*/ 1593891 h 2676255"/>
              <a:gd name="connsiteX44" fmla="*/ 0 w 4126587"/>
              <a:gd name="connsiteY44" fmla="*/ 1487023 h 2676255"/>
              <a:gd name="connsiteX45" fmla="*/ 354213 w 4126587"/>
              <a:gd name="connsiteY45" fmla="*/ 1447382 h 2676255"/>
              <a:gd name="connsiteX46" fmla="*/ 858269 w 4126587"/>
              <a:gd name="connsiteY46" fmla="*/ 1303366 h 2676255"/>
              <a:gd name="connsiteX47" fmla="*/ 1002285 w 4126587"/>
              <a:gd name="connsiteY47" fmla="*/ 1015334 h 2676255"/>
              <a:gd name="connsiteX48" fmla="*/ 1285941 w 4126587"/>
              <a:gd name="connsiteY48" fmla="*/ 905774 h 2676255"/>
              <a:gd name="connsiteX49" fmla="*/ 1139292 w 4126587"/>
              <a:gd name="connsiteY49" fmla="*/ 293298 h 2676255"/>
              <a:gd name="connsiteX50" fmla="*/ 1182424 w 4126587"/>
              <a:gd name="connsiteY50" fmla="*/ 241540 h 2676255"/>
              <a:gd name="connsiteX51" fmla="*/ 1182424 w 4126587"/>
              <a:gd name="connsiteY51" fmla="*/ 0 h 2676255"/>
              <a:gd name="connsiteX0" fmla="*/ 1182424 w 4126587"/>
              <a:gd name="connsiteY0" fmla="*/ 0 h 2676255"/>
              <a:gd name="connsiteX1" fmla="*/ 1449843 w 4126587"/>
              <a:gd name="connsiteY1" fmla="*/ 146649 h 2676255"/>
              <a:gd name="connsiteX2" fmla="*/ 1544734 w 4126587"/>
              <a:gd name="connsiteY2" fmla="*/ 250166 h 2676255"/>
              <a:gd name="connsiteX3" fmla="*/ 2752432 w 4126587"/>
              <a:gd name="connsiteY3" fmla="*/ 508958 h 2676255"/>
              <a:gd name="connsiteX4" fmla="*/ 2924960 w 4126587"/>
              <a:gd name="connsiteY4" fmla="*/ 491706 h 2676255"/>
              <a:gd name="connsiteX5" fmla="*/ 3045730 w 4126587"/>
              <a:gd name="connsiteY5" fmla="*/ 603849 h 2676255"/>
              <a:gd name="connsiteX6" fmla="*/ 3062983 w 4126587"/>
              <a:gd name="connsiteY6" fmla="*/ 767751 h 2676255"/>
              <a:gd name="connsiteX7" fmla="*/ 3123368 w 4126587"/>
              <a:gd name="connsiteY7" fmla="*/ 836762 h 2676255"/>
              <a:gd name="connsiteX8" fmla="*/ 3162524 w 4126587"/>
              <a:gd name="connsiteY8" fmla="*/ 943326 h 2676255"/>
              <a:gd name="connsiteX9" fmla="*/ 3378549 w 4126587"/>
              <a:gd name="connsiteY9" fmla="*/ 1087342 h 2676255"/>
              <a:gd name="connsiteX10" fmla="*/ 3692711 w 4126587"/>
              <a:gd name="connsiteY10" fmla="*/ 1224951 h 2676255"/>
              <a:gd name="connsiteX11" fmla="*/ 3658205 w 4126587"/>
              <a:gd name="connsiteY11" fmla="*/ 1250830 h 2676255"/>
              <a:gd name="connsiteX12" fmla="*/ 3718590 w 4126587"/>
              <a:gd name="connsiteY12" fmla="*/ 1345721 h 2676255"/>
              <a:gd name="connsiteX13" fmla="*/ 3666580 w 4126587"/>
              <a:gd name="connsiteY13" fmla="*/ 1447382 h 2676255"/>
              <a:gd name="connsiteX14" fmla="*/ 3822107 w 4126587"/>
              <a:gd name="connsiteY14" fmla="*/ 1552755 h 2676255"/>
              <a:gd name="connsiteX15" fmla="*/ 3882492 w 4126587"/>
              <a:gd name="connsiteY15" fmla="*/ 1544128 h 2676255"/>
              <a:gd name="connsiteX16" fmla="*/ 3954613 w 4126587"/>
              <a:gd name="connsiteY16" fmla="*/ 1663406 h 2676255"/>
              <a:gd name="connsiteX17" fmla="*/ 4098629 w 4126587"/>
              <a:gd name="connsiteY17" fmla="*/ 1807422 h 2676255"/>
              <a:gd name="connsiteX18" fmla="*/ 3994635 w 4126587"/>
              <a:gd name="connsiteY18" fmla="*/ 1915064 h 2676255"/>
              <a:gd name="connsiteX19" fmla="*/ 3891118 w 4126587"/>
              <a:gd name="connsiteY19" fmla="*/ 1871932 h 2676255"/>
              <a:gd name="connsiteX20" fmla="*/ 3718590 w 4126587"/>
              <a:gd name="connsiteY20" fmla="*/ 2001328 h 2676255"/>
              <a:gd name="connsiteX21" fmla="*/ 3701337 w 4126587"/>
              <a:gd name="connsiteY21" fmla="*/ 2035834 h 2676255"/>
              <a:gd name="connsiteX22" fmla="*/ 3623700 w 4126587"/>
              <a:gd name="connsiteY22" fmla="*/ 2035834 h 2676255"/>
              <a:gd name="connsiteX23" fmla="*/ 3615073 w 4126587"/>
              <a:gd name="connsiteY23" fmla="*/ 2087592 h 2676255"/>
              <a:gd name="connsiteX24" fmla="*/ 3261390 w 4126587"/>
              <a:gd name="connsiteY24" fmla="*/ 2268747 h 2676255"/>
              <a:gd name="connsiteX25" fmla="*/ 3157873 w 4126587"/>
              <a:gd name="connsiteY25" fmla="*/ 2216989 h 2676255"/>
              <a:gd name="connsiteX26" fmla="*/ 2874493 w 4126587"/>
              <a:gd name="connsiteY26" fmla="*/ 2167462 h 2676255"/>
              <a:gd name="connsiteX27" fmla="*/ 2874493 w 4126587"/>
              <a:gd name="connsiteY27" fmla="*/ 2383486 h 2676255"/>
              <a:gd name="connsiteX28" fmla="*/ 2752432 w 4126587"/>
              <a:gd name="connsiteY28" fmla="*/ 2458528 h 2676255"/>
              <a:gd name="connsiteX29" fmla="*/ 2571277 w 4126587"/>
              <a:gd name="connsiteY29" fmla="*/ 2337758 h 2676255"/>
              <a:gd name="connsiteX30" fmla="*/ 2562651 w 4126587"/>
              <a:gd name="connsiteY30" fmla="*/ 2242868 h 2676255"/>
              <a:gd name="connsiteX31" fmla="*/ 2450507 w 4126587"/>
              <a:gd name="connsiteY31" fmla="*/ 2234241 h 2676255"/>
              <a:gd name="connsiteX32" fmla="*/ 2442444 w 4126587"/>
              <a:gd name="connsiteY32" fmla="*/ 2383486 h 2676255"/>
              <a:gd name="connsiteX33" fmla="*/ 2321111 w 4126587"/>
              <a:gd name="connsiteY33" fmla="*/ 2510287 h 2676255"/>
              <a:gd name="connsiteX34" fmla="*/ 2283847 w 4126587"/>
              <a:gd name="connsiteY34" fmla="*/ 2613555 h 2676255"/>
              <a:gd name="connsiteX35" fmla="*/ 2162181 w 4126587"/>
              <a:gd name="connsiteY35" fmla="*/ 2676255 h 2676255"/>
              <a:gd name="connsiteX36" fmla="*/ 2154413 w 4126587"/>
              <a:gd name="connsiteY36" fmla="*/ 2599510 h 2676255"/>
              <a:gd name="connsiteX37" fmla="*/ 513398 w 4126587"/>
              <a:gd name="connsiteY37" fmla="*/ 2338204 h 2676255"/>
              <a:gd name="connsiteX38" fmla="*/ 354212 w 4126587"/>
              <a:gd name="connsiteY38" fmla="*/ 2311478 h 2676255"/>
              <a:gd name="connsiteX39" fmla="*/ 302530 w 4126587"/>
              <a:gd name="connsiteY39" fmla="*/ 2147977 h 2676255"/>
              <a:gd name="connsiteX40" fmla="*/ 255003 w 4126587"/>
              <a:gd name="connsiteY40" fmla="*/ 1906874 h 2676255"/>
              <a:gd name="connsiteX41" fmla="*/ 221768 w 4126587"/>
              <a:gd name="connsiteY41" fmla="*/ 1766027 h 2676255"/>
              <a:gd name="connsiteX42" fmla="*/ 83006 w 4126587"/>
              <a:gd name="connsiteY42" fmla="*/ 1593891 h 2676255"/>
              <a:gd name="connsiteX43" fmla="*/ 0 w 4126587"/>
              <a:gd name="connsiteY43" fmla="*/ 1487023 h 2676255"/>
              <a:gd name="connsiteX44" fmla="*/ 354213 w 4126587"/>
              <a:gd name="connsiteY44" fmla="*/ 1447382 h 2676255"/>
              <a:gd name="connsiteX45" fmla="*/ 858269 w 4126587"/>
              <a:gd name="connsiteY45" fmla="*/ 1303366 h 2676255"/>
              <a:gd name="connsiteX46" fmla="*/ 1002285 w 4126587"/>
              <a:gd name="connsiteY46" fmla="*/ 1015334 h 2676255"/>
              <a:gd name="connsiteX47" fmla="*/ 1285941 w 4126587"/>
              <a:gd name="connsiteY47" fmla="*/ 905774 h 2676255"/>
              <a:gd name="connsiteX48" fmla="*/ 1139292 w 4126587"/>
              <a:gd name="connsiteY48" fmla="*/ 293298 h 2676255"/>
              <a:gd name="connsiteX49" fmla="*/ 1182424 w 4126587"/>
              <a:gd name="connsiteY49" fmla="*/ 241540 h 2676255"/>
              <a:gd name="connsiteX50" fmla="*/ 1182424 w 4126587"/>
              <a:gd name="connsiteY50" fmla="*/ 0 h 2676255"/>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1002285 w 4126587"/>
              <a:gd name="connsiteY46" fmla="*/ 1021931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85941 w 4126587"/>
              <a:gd name="connsiteY47" fmla="*/ 912371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2154413 w 4126587"/>
              <a:gd name="connsiteY36" fmla="*/ 2606107 h 2682852"/>
              <a:gd name="connsiteX37" fmla="*/ 513398 w 4126587"/>
              <a:gd name="connsiteY37" fmla="*/ 2344801 h 2682852"/>
              <a:gd name="connsiteX38" fmla="*/ 354212 w 4126587"/>
              <a:gd name="connsiteY38" fmla="*/ 2318075 h 2682852"/>
              <a:gd name="connsiteX39" fmla="*/ 302530 w 4126587"/>
              <a:gd name="connsiteY39" fmla="*/ 2154574 h 2682852"/>
              <a:gd name="connsiteX40" fmla="*/ 255003 w 4126587"/>
              <a:gd name="connsiteY40" fmla="*/ 1913471 h 2682852"/>
              <a:gd name="connsiteX41" fmla="*/ 221768 w 4126587"/>
              <a:gd name="connsiteY41" fmla="*/ 1772624 h 2682852"/>
              <a:gd name="connsiteX42" fmla="*/ 83006 w 4126587"/>
              <a:gd name="connsiteY42" fmla="*/ 1600488 h 2682852"/>
              <a:gd name="connsiteX43" fmla="*/ 0 w 4126587"/>
              <a:gd name="connsiteY43" fmla="*/ 1493620 h 2682852"/>
              <a:gd name="connsiteX44" fmla="*/ 354213 w 4126587"/>
              <a:gd name="connsiteY44" fmla="*/ 1453979 h 2682852"/>
              <a:gd name="connsiteX45" fmla="*/ 858269 w 4126587"/>
              <a:gd name="connsiteY45" fmla="*/ 1309963 h 2682852"/>
              <a:gd name="connsiteX46" fmla="*/ 971427 w 4126587"/>
              <a:gd name="connsiteY46" fmla="*/ 1037237 h 2682852"/>
              <a:gd name="connsiteX47" fmla="*/ 1273887 w 4126587"/>
              <a:gd name="connsiteY47" fmla="*/ 902266 h 2682852"/>
              <a:gd name="connsiteX48" fmla="*/ 1139292 w 4126587"/>
              <a:gd name="connsiteY48" fmla="*/ 299895 h 2682852"/>
              <a:gd name="connsiteX49" fmla="*/ 1182424 w 4126587"/>
              <a:gd name="connsiteY49" fmla="*/ 248137 h 2682852"/>
              <a:gd name="connsiteX50" fmla="*/ 1217582 w 4126587"/>
              <a:gd name="connsiteY50"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4212 w 4126587"/>
              <a:gd name="connsiteY37" fmla="*/ 2318075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408256 w 4126587"/>
              <a:gd name="connsiteY37" fmla="*/ 2350897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44801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 name="connsiteX0" fmla="*/ 1217582 w 4126587"/>
              <a:gd name="connsiteY0" fmla="*/ 0 h 2682852"/>
              <a:gd name="connsiteX1" fmla="*/ 1449843 w 4126587"/>
              <a:gd name="connsiteY1" fmla="*/ 153246 h 2682852"/>
              <a:gd name="connsiteX2" fmla="*/ 1544734 w 4126587"/>
              <a:gd name="connsiteY2" fmla="*/ 256763 h 2682852"/>
              <a:gd name="connsiteX3" fmla="*/ 2752432 w 4126587"/>
              <a:gd name="connsiteY3" fmla="*/ 515555 h 2682852"/>
              <a:gd name="connsiteX4" fmla="*/ 2924960 w 4126587"/>
              <a:gd name="connsiteY4" fmla="*/ 498303 h 2682852"/>
              <a:gd name="connsiteX5" fmla="*/ 3045730 w 4126587"/>
              <a:gd name="connsiteY5" fmla="*/ 610446 h 2682852"/>
              <a:gd name="connsiteX6" fmla="*/ 3062983 w 4126587"/>
              <a:gd name="connsiteY6" fmla="*/ 774348 h 2682852"/>
              <a:gd name="connsiteX7" fmla="*/ 3123368 w 4126587"/>
              <a:gd name="connsiteY7" fmla="*/ 843359 h 2682852"/>
              <a:gd name="connsiteX8" fmla="*/ 3162524 w 4126587"/>
              <a:gd name="connsiteY8" fmla="*/ 949923 h 2682852"/>
              <a:gd name="connsiteX9" fmla="*/ 3378549 w 4126587"/>
              <a:gd name="connsiteY9" fmla="*/ 1093939 h 2682852"/>
              <a:gd name="connsiteX10" fmla="*/ 3692711 w 4126587"/>
              <a:gd name="connsiteY10" fmla="*/ 1231548 h 2682852"/>
              <a:gd name="connsiteX11" fmla="*/ 3658205 w 4126587"/>
              <a:gd name="connsiteY11" fmla="*/ 1257427 h 2682852"/>
              <a:gd name="connsiteX12" fmla="*/ 3718590 w 4126587"/>
              <a:gd name="connsiteY12" fmla="*/ 1352318 h 2682852"/>
              <a:gd name="connsiteX13" fmla="*/ 3666580 w 4126587"/>
              <a:gd name="connsiteY13" fmla="*/ 1453979 h 2682852"/>
              <a:gd name="connsiteX14" fmla="*/ 3822107 w 4126587"/>
              <a:gd name="connsiteY14" fmla="*/ 1559352 h 2682852"/>
              <a:gd name="connsiteX15" fmla="*/ 3882492 w 4126587"/>
              <a:gd name="connsiteY15" fmla="*/ 1550725 h 2682852"/>
              <a:gd name="connsiteX16" fmla="*/ 3954613 w 4126587"/>
              <a:gd name="connsiteY16" fmla="*/ 1670003 h 2682852"/>
              <a:gd name="connsiteX17" fmla="*/ 4098629 w 4126587"/>
              <a:gd name="connsiteY17" fmla="*/ 1814019 h 2682852"/>
              <a:gd name="connsiteX18" fmla="*/ 3994635 w 4126587"/>
              <a:gd name="connsiteY18" fmla="*/ 1921661 h 2682852"/>
              <a:gd name="connsiteX19" fmla="*/ 3891118 w 4126587"/>
              <a:gd name="connsiteY19" fmla="*/ 1878529 h 2682852"/>
              <a:gd name="connsiteX20" fmla="*/ 3718590 w 4126587"/>
              <a:gd name="connsiteY20" fmla="*/ 2007925 h 2682852"/>
              <a:gd name="connsiteX21" fmla="*/ 3701337 w 4126587"/>
              <a:gd name="connsiteY21" fmla="*/ 2042431 h 2682852"/>
              <a:gd name="connsiteX22" fmla="*/ 3623700 w 4126587"/>
              <a:gd name="connsiteY22" fmla="*/ 2042431 h 2682852"/>
              <a:gd name="connsiteX23" fmla="*/ 3615073 w 4126587"/>
              <a:gd name="connsiteY23" fmla="*/ 2094189 h 2682852"/>
              <a:gd name="connsiteX24" fmla="*/ 3261390 w 4126587"/>
              <a:gd name="connsiteY24" fmla="*/ 2275344 h 2682852"/>
              <a:gd name="connsiteX25" fmla="*/ 3157873 w 4126587"/>
              <a:gd name="connsiteY25" fmla="*/ 2223586 h 2682852"/>
              <a:gd name="connsiteX26" fmla="*/ 2874493 w 4126587"/>
              <a:gd name="connsiteY26" fmla="*/ 2174059 h 2682852"/>
              <a:gd name="connsiteX27" fmla="*/ 2874493 w 4126587"/>
              <a:gd name="connsiteY27" fmla="*/ 2390083 h 2682852"/>
              <a:gd name="connsiteX28" fmla="*/ 2752432 w 4126587"/>
              <a:gd name="connsiteY28" fmla="*/ 2465125 h 2682852"/>
              <a:gd name="connsiteX29" fmla="*/ 2571277 w 4126587"/>
              <a:gd name="connsiteY29" fmla="*/ 2344355 h 2682852"/>
              <a:gd name="connsiteX30" fmla="*/ 2562651 w 4126587"/>
              <a:gd name="connsiteY30" fmla="*/ 2249465 h 2682852"/>
              <a:gd name="connsiteX31" fmla="*/ 2450507 w 4126587"/>
              <a:gd name="connsiteY31" fmla="*/ 2240838 h 2682852"/>
              <a:gd name="connsiteX32" fmla="*/ 2442444 w 4126587"/>
              <a:gd name="connsiteY32" fmla="*/ 2390083 h 2682852"/>
              <a:gd name="connsiteX33" fmla="*/ 2321111 w 4126587"/>
              <a:gd name="connsiteY33" fmla="*/ 2516884 h 2682852"/>
              <a:gd name="connsiteX34" fmla="*/ 2283847 w 4126587"/>
              <a:gd name="connsiteY34" fmla="*/ 2620152 h 2682852"/>
              <a:gd name="connsiteX35" fmla="*/ 2162181 w 4126587"/>
              <a:gd name="connsiteY35" fmla="*/ 2682852 h 2682852"/>
              <a:gd name="connsiteX36" fmla="*/ 513398 w 4126587"/>
              <a:gd name="connsiteY36" fmla="*/ 2363934 h 2682852"/>
              <a:gd name="connsiteX37" fmla="*/ 356845 w 4126587"/>
              <a:gd name="connsiteY37" fmla="*/ 2329333 h 2682852"/>
              <a:gd name="connsiteX38" fmla="*/ 302530 w 4126587"/>
              <a:gd name="connsiteY38" fmla="*/ 2154574 h 2682852"/>
              <a:gd name="connsiteX39" fmla="*/ 255003 w 4126587"/>
              <a:gd name="connsiteY39" fmla="*/ 1913471 h 2682852"/>
              <a:gd name="connsiteX40" fmla="*/ 221768 w 4126587"/>
              <a:gd name="connsiteY40" fmla="*/ 1772624 h 2682852"/>
              <a:gd name="connsiteX41" fmla="*/ 83006 w 4126587"/>
              <a:gd name="connsiteY41" fmla="*/ 1600488 h 2682852"/>
              <a:gd name="connsiteX42" fmla="*/ 0 w 4126587"/>
              <a:gd name="connsiteY42" fmla="*/ 1493620 h 2682852"/>
              <a:gd name="connsiteX43" fmla="*/ 354213 w 4126587"/>
              <a:gd name="connsiteY43" fmla="*/ 1453979 h 2682852"/>
              <a:gd name="connsiteX44" fmla="*/ 858269 w 4126587"/>
              <a:gd name="connsiteY44" fmla="*/ 1309963 h 2682852"/>
              <a:gd name="connsiteX45" fmla="*/ 971427 w 4126587"/>
              <a:gd name="connsiteY45" fmla="*/ 1037237 h 2682852"/>
              <a:gd name="connsiteX46" fmla="*/ 1273887 w 4126587"/>
              <a:gd name="connsiteY46" fmla="*/ 902266 h 2682852"/>
              <a:gd name="connsiteX47" fmla="*/ 1139292 w 4126587"/>
              <a:gd name="connsiteY47" fmla="*/ 299895 h 2682852"/>
              <a:gd name="connsiteX48" fmla="*/ 1182424 w 4126587"/>
              <a:gd name="connsiteY48" fmla="*/ 248137 h 2682852"/>
              <a:gd name="connsiteX49" fmla="*/ 1217582 w 4126587"/>
              <a:gd name="connsiteY49" fmla="*/ 0 h 268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26587" h="2682852">
                <a:moveTo>
                  <a:pt x="1217582" y="0"/>
                </a:moveTo>
                <a:lnTo>
                  <a:pt x="1449843" y="153246"/>
                </a:lnTo>
                <a:lnTo>
                  <a:pt x="1544734" y="256763"/>
                </a:lnTo>
                <a:lnTo>
                  <a:pt x="2752432" y="515555"/>
                </a:lnTo>
                <a:lnTo>
                  <a:pt x="2924960" y="498303"/>
                </a:lnTo>
                <a:lnTo>
                  <a:pt x="3045730" y="610446"/>
                </a:lnTo>
                <a:lnTo>
                  <a:pt x="3062983" y="774348"/>
                </a:lnTo>
                <a:lnTo>
                  <a:pt x="3123368" y="843359"/>
                </a:lnTo>
                <a:lnTo>
                  <a:pt x="3162524" y="949923"/>
                </a:lnTo>
                <a:lnTo>
                  <a:pt x="3378549" y="1093939"/>
                </a:lnTo>
                <a:lnTo>
                  <a:pt x="3692711" y="1231548"/>
                </a:lnTo>
                <a:lnTo>
                  <a:pt x="3658205" y="1257427"/>
                </a:lnTo>
                <a:lnTo>
                  <a:pt x="3718590" y="1352318"/>
                </a:lnTo>
                <a:lnTo>
                  <a:pt x="3666580" y="1453979"/>
                </a:lnTo>
                <a:lnTo>
                  <a:pt x="3822107" y="1559352"/>
                </a:lnTo>
                <a:lnTo>
                  <a:pt x="3882492" y="1550725"/>
                </a:lnTo>
                <a:lnTo>
                  <a:pt x="3954613" y="1670003"/>
                </a:lnTo>
                <a:cubicBezTo>
                  <a:pt x="4025037" y="1690735"/>
                  <a:pt x="4101128" y="1764180"/>
                  <a:pt x="4098629" y="1814019"/>
                </a:cubicBezTo>
                <a:cubicBezTo>
                  <a:pt x="4126587" y="1890870"/>
                  <a:pt x="4029300" y="1885780"/>
                  <a:pt x="3994635" y="1921661"/>
                </a:cubicBezTo>
                <a:lnTo>
                  <a:pt x="3891118" y="1878529"/>
                </a:lnTo>
                <a:lnTo>
                  <a:pt x="3718590" y="2007925"/>
                </a:lnTo>
                <a:lnTo>
                  <a:pt x="3701337" y="2042431"/>
                </a:lnTo>
                <a:lnTo>
                  <a:pt x="3623700" y="2042431"/>
                </a:lnTo>
                <a:lnTo>
                  <a:pt x="3615073" y="2094189"/>
                </a:lnTo>
                <a:cubicBezTo>
                  <a:pt x="3267471" y="2276681"/>
                  <a:pt x="3399923" y="2275344"/>
                  <a:pt x="3261390" y="2275344"/>
                </a:cubicBezTo>
                <a:lnTo>
                  <a:pt x="3157873" y="2223586"/>
                </a:lnTo>
                <a:lnTo>
                  <a:pt x="2874493" y="2174059"/>
                </a:lnTo>
                <a:lnTo>
                  <a:pt x="2874493" y="2390083"/>
                </a:lnTo>
                <a:lnTo>
                  <a:pt x="2752432" y="2465125"/>
                </a:lnTo>
                <a:lnTo>
                  <a:pt x="2571277" y="2344355"/>
                </a:lnTo>
                <a:lnTo>
                  <a:pt x="2562651" y="2249465"/>
                </a:lnTo>
                <a:lnTo>
                  <a:pt x="2450507" y="2240838"/>
                </a:lnTo>
                <a:cubicBezTo>
                  <a:pt x="2447819" y="2290586"/>
                  <a:pt x="2480997" y="2321919"/>
                  <a:pt x="2442444" y="2390083"/>
                </a:cubicBezTo>
                <a:lnTo>
                  <a:pt x="2321111" y="2516884"/>
                </a:lnTo>
                <a:lnTo>
                  <a:pt x="2283847" y="2620152"/>
                </a:lnTo>
                <a:lnTo>
                  <a:pt x="2162181" y="2682852"/>
                </a:lnTo>
                <a:lnTo>
                  <a:pt x="513398" y="2363934"/>
                </a:lnTo>
                <a:lnTo>
                  <a:pt x="356845" y="2329333"/>
                </a:lnTo>
                <a:lnTo>
                  <a:pt x="302530" y="2154574"/>
                </a:lnTo>
                <a:lnTo>
                  <a:pt x="255003" y="1913471"/>
                </a:lnTo>
                <a:cubicBezTo>
                  <a:pt x="246732" y="1855215"/>
                  <a:pt x="245592" y="1816929"/>
                  <a:pt x="221768" y="1772624"/>
                </a:cubicBezTo>
                <a:cubicBezTo>
                  <a:pt x="195076" y="1713982"/>
                  <a:pt x="106067" y="1625089"/>
                  <a:pt x="83006" y="1600488"/>
                </a:cubicBezTo>
                <a:lnTo>
                  <a:pt x="0" y="1493620"/>
                </a:lnTo>
                <a:lnTo>
                  <a:pt x="354213" y="1453979"/>
                </a:lnTo>
                <a:lnTo>
                  <a:pt x="858269" y="1309963"/>
                </a:lnTo>
                <a:lnTo>
                  <a:pt x="971427" y="1037237"/>
                </a:lnTo>
                <a:lnTo>
                  <a:pt x="1273887" y="902266"/>
                </a:lnTo>
                <a:lnTo>
                  <a:pt x="1139292" y="299895"/>
                </a:lnTo>
                <a:lnTo>
                  <a:pt x="1182424" y="248137"/>
                </a:lnTo>
                <a:lnTo>
                  <a:pt x="1217582" y="0"/>
                </a:lnTo>
                <a:close/>
              </a:path>
            </a:pathLst>
          </a:custGeom>
          <a:solidFill>
            <a:srgbClr val="7030A0">
              <a:alpha val="70000"/>
            </a:srgbClr>
          </a:solidFill>
          <a:ln>
            <a:solidFill>
              <a:srgbClr val="003366">
                <a:alpha val="40000"/>
              </a:srgbClr>
            </a:solidFill>
          </a:ln>
          <a:scene3d>
            <a:camera prst="orthographicFront"/>
            <a:lightRig rig="threePt" dir="t"/>
          </a:scene3d>
          <a:sp3d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lv-LV" dirty="0"/>
          </a:p>
        </p:txBody>
      </p:sp>
      <p:sp>
        <p:nvSpPr>
          <p:cNvPr id="70" name="TextBox 69">
            <a:extLst>
              <a:ext uri="{FF2B5EF4-FFF2-40B4-BE49-F238E27FC236}">
                <a16:creationId xmlns:a16="http://schemas.microsoft.com/office/drawing/2014/main" id="{F9D7EC70-2A1E-1178-BC69-AEBA929C215E}"/>
              </a:ext>
            </a:extLst>
          </p:cNvPr>
          <p:cNvSpPr txBox="1"/>
          <p:nvPr/>
        </p:nvSpPr>
        <p:spPr>
          <a:xfrm>
            <a:off x="9310712" y="7207989"/>
            <a:ext cx="2160240" cy="461665"/>
          </a:xfrm>
          <a:prstGeom prst="rect">
            <a:avLst/>
          </a:prstGeom>
          <a:noFill/>
        </p:spPr>
        <p:txBody>
          <a:bodyPr wrap="square" rtlCol="0">
            <a:spAutoFit/>
          </a:bodyPr>
          <a:lstStyle/>
          <a:p>
            <a:r>
              <a:rPr lang="lv-LV" sz="2400" dirty="0">
                <a:solidFill>
                  <a:srgbClr val="002060"/>
                </a:solidFill>
                <a:effectLst>
                  <a:outerShdw blurRad="38100" dist="38100" dir="2700000" algn="tl">
                    <a:srgbClr val="000000">
                      <a:alpha val="43137"/>
                    </a:srgbClr>
                  </a:outerShdw>
                </a:effectLst>
              </a:rPr>
              <a:t>RPP Vidzeme</a:t>
            </a:r>
            <a:endParaRPr lang="en-US" sz="2400" dirty="0">
              <a:solidFill>
                <a:srgbClr val="002060"/>
              </a:solidFill>
              <a:effectLst>
                <a:outerShdw blurRad="38100" dist="38100" dir="2700000" algn="tl">
                  <a:srgbClr val="000000">
                    <a:alpha val="43137"/>
                  </a:srgbClr>
                </a:outerShdw>
              </a:effectLst>
            </a:endParaRPr>
          </a:p>
        </p:txBody>
      </p:sp>
      <p:sp>
        <p:nvSpPr>
          <p:cNvPr id="73" name="TextBox 72">
            <a:extLst>
              <a:ext uri="{FF2B5EF4-FFF2-40B4-BE49-F238E27FC236}">
                <a16:creationId xmlns:a16="http://schemas.microsoft.com/office/drawing/2014/main" id="{F7FF95BF-FDDE-0DC9-C96A-F5199AAB05B0}"/>
              </a:ext>
            </a:extLst>
          </p:cNvPr>
          <p:cNvSpPr txBox="1"/>
          <p:nvPr/>
        </p:nvSpPr>
        <p:spPr>
          <a:xfrm>
            <a:off x="6611005" y="5542636"/>
            <a:ext cx="2160240" cy="461665"/>
          </a:xfrm>
          <a:prstGeom prst="rect">
            <a:avLst/>
          </a:prstGeom>
          <a:noFill/>
        </p:spPr>
        <p:txBody>
          <a:bodyPr wrap="square" rtlCol="0">
            <a:spAutoFit/>
          </a:bodyPr>
          <a:lstStyle/>
          <a:p>
            <a:r>
              <a:rPr lang="lv-LV" dirty="0">
                <a:solidFill>
                  <a:srgbClr val="002060"/>
                </a:solidFill>
              </a:rPr>
              <a:t>38% </a:t>
            </a:r>
            <a:r>
              <a:rPr lang="lv-LV" sz="2400" dirty="0">
                <a:solidFill>
                  <a:srgbClr val="002060"/>
                </a:solidFill>
              </a:rPr>
              <a:t>(+5%)</a:t>
            </a:r>
            <a:endParaRPr lang="lv-LV" dirty="0">
              <a:solidFill>
                <a:srgbClr val="002060"/>
              </a:solidFill>
            </a:endParaRPr>
          </a:p>
        </p:txBody>
      </p:sp>
      <p:sp>
        <p:nvSpPr>
          <p:cNvPr id="74" name="TextBox 73">
            <a:extLst>
              <a:ext uri="{FF2B5EF4-FFF2-40B4-BE49-F238E27FC236}">
                <a16:creationId xmlns:a16="http://schemas.microsoft.com/office/drawing/2014/main" id="{1A44E3F5-51B6-DF7D-FB8B-D0AADCBF2E8F}"/>
              </a:ext>
            </a:extLst>
          </p:cNvPr>
          <p:cNvSpPr txBox="1"/>
          <p:nvPr/>
        </p:nvSpPr>
        <p:spPr>
          <a:xfrm>
            <a:off x="3910160" y="6838657"/>
            <a:ext cx="2160513" cy="461665"/>
          </a:xfrm>
          <a:prstGeom prst="rect">
            <a:avLst/>
          </a:prstGeom>
          <a:noFill/>
        </p:spPr>
        <p:txBody>
          <a:bodyPr wrap="square" rtlCol="0">
            <a:spAutoFit/>
          </a:bodyPr>
          <a:lstStyle/>
          <a:p>
            <a:r>
              <a:rPr lang="lv-LV" dirty="0">
                <a:solidFill>
                  <a:srgbClr val="002060"/>
                </a:solidFill>
              </a:rPr>
              <a:t>47% </a:t>
            </a:r>
            <a:r>
              <a:rPr lang="lv-LV" sz="2400" dirty="0">
                <a:solidFill>
                  <a:srgbClr val="002060"/>
                </a:solidFill>
              </a:rPr>
              <a:t>(+2%)</a:t>
            </a:r>
            <a:endParaRPr lang="lv-LV" dirty="0">
              <a:solidFill>
                <a:srgbClr val="002060"/>
              </a:solidFill>
            </a:endParaRPr>
          </a:p>
        </p:txBody>
      </p:sp>
      <p:sp>
        <p:nvSpPr>
          <p:cNvPr id="75" name="TextBox 74">
            <a:extLst>
              <a:ext uri="{FF2B5EF4-FFF2-40B4-BE49-F238E27FC236}">
                <a16:creationId xmlns:a16="http://schemas.microsoft.com/office/drawing/2014/main" id="{C36A1B8D-8128-2887-84C2-18BA9D8A80AB}"/>
              </a:ext>
            </a:extLst>
          </p:cNvPr>
          <p:cNvSpPr txBox="1"/>
          <p:nvPr/>
        </p:nvSpPr>
        <p:spPr>
          <a:xfrm>
            <a:off x="9423787" y="7649743"/>
            <a:ext cx="2242290" cy="461665"/>
          </a:xfrm>
          <a:prstGeom prst="rect">
            <a:avLst/>
          </a:prstGeom>
          <a:noFill/>
        </p:spPr>
        <p:txBody>
          <a:bodyPr wrap="square" rtlCol="0">
            <a:spAutoFit/>
          </a:bodyPr>
          <a:lstStyle/>
          <a:p>
            <a:r>
              <a:rPr lang="lv-LV" dirty="0">
                <a:solidFill>
                  <a:srgbClr val="002060"/>
                </a:solidFill>
              </a:rPr>
              <a:t>59% </a:t>
            </a:r>
            <a:r>
              <a:rPr lang="lv-LV" sz="2400" dirty="0">
                <a:solidFill>
                  <a:srgbClr val="002060"/>
                </a:solidFill>
              </a:rPr>
              <a:t>(+7%)</a:t>
            </a:r>
            <a:endParaRPr lang="lv-LV" dirty="0">
              <a:solidFill>
                <a:srgbClr val="002060"/>
              </a:solidFill>
            </a:endParaRPr>
          </a:p>
        </p:txBody>
      </p:sp>
      <p:sp>
        <p:nvSpPr>
          <p:cNvPr id="76" name="TextBox 75">
            <a:extLst>
              <a:ext uri="{FF2B5EF4-FFF2-40B4-BE49-F238E27FC236}">
                <a16:creationId xmlns:a16="http://schemas.microsoft.com/office/drawing/2014/main" id="{83037B69-1E97-1D06-FD0B-6A0E0FE98E1F}"/>
              </a:ext>
            </a:extLst>
          </p:cNvPr>
          <p:cNvSpPr txBox="1"/>
          <p:nvPr/>
        </p:nvSpPr>
        <p:spPr>
          <a:xfrm>
            <a:off x="8288220" y="9309926"/>
            <a:ext cx="2063192" cy="461665"/>
          </a:xfrm>
          <a:prstGeom prst="rect">
            <a:avLst/>
          </a:prstGeom>
          <a:noFill/>
        </p:spPr>
        <p:txBody>
          <a:bodyPr wrap="square" rtlCol="0">
            <a:spAutoFit/>
          </a:bodyPr>
          <a:lstStyle/>
          <a:p>
            <a:r>
              <a:rPr lang="lv-LV" dirty="0">
                <a:solidFill>
                  <a:srgbClr val="002060"/>
                </a:solidFill>
              </a:rPr>
              <a:t>58% </a:t>
            </a:r>
            <a:r>
              <a:rPr lang="lv-LV" sz="2400" dirty="0">
                <a:solidFill>
                  <a:srgbClr val="002060"/>
                </a:solidFill>
              </a:rPr>
              <a:t>(+8%)</a:t>
            </a:r>
            <a:endParaRPr lang="lv-LV" dirty="0">
              <a:solidFill>
                <a:srgbClr val="002060"/>
              </a:solidFill>
            </a:endParaRPr>
          </a:p>
        </p:txBody>
      </p:sp>
      <p:sp>
        <p:nvSpPr>
          <p:cNvPr id="77" name="TextBox 76">
            <a:extLst>
              <a:ext uri="{FF2B5EF4-FFF2-40B4-BE49-F238E27FC236}">
                <a16:creationId xmlns:a16="http://schemas.microsoft.com/office/drawing/2014/main" id="{017B580C-E997-CBFC-5A35-132CAB8FB063}"/>
              </a:ext>
            </a:extLst>
          </p:cNvPr>
          <p:cNvSpPr txBox="1"/>
          <p:nvPr/>
        </p:nvSpPr>
        <p:spPr>
          <a:xfrm>
            <a:off x="5901488" y="9673093"/>
            <a:ext cx="2055191" cy="461665"/>
          </a:xfrm>
          <a:prstGeom prst="rect">
            <a:avLst/>
          </a:prstGeom>
          <a:noFill/>
        </p:spPr>
        <p:txBody>
          <a:bodyPr wrap="square" rtlCol="0">
            <a:spAutoFit/>
          </a:bodyPr>
          <a:lstStyle/>
          <a:p>
            <a:r>
              <a:rPr lang="lv-LV" dirty="0">
                <a:solidFill>
                  <a:srgbClr val="002060"/>
                </a:solidFill>
              </a:rPr>
              <a:t>52% </a:t>
            </a:r>
            <a:r>
              <a:rPr lang="lv-LV" sz="2400" dirty="0">
                <a:solidFill>
                  <a:srgbClr val="002060"/>
                </a:solidFill>
              </a:rPr>
              <a:t>(+6%)</a:t>
            </a:r>
            <a:endParaRPr lang="lv-LV" dirty="0">
              <a:solidFill>
                <a:srgbClr val="002060"/>
              </a:solidFill>
            </a:endParaRPr>
          </a:p>
        </p:txBody>
      </p:sp>
      <p:sp>
        <p:nvSpPr>
          <p:cNvPr id="78" name="TextBox 77">
            <a:extLst>
              <a:ext uri="{FF2B5EF4-FFF2-40B4-BE49-F238E27FC236}">
                <a16:creationId xmlns:a16="http://schemas.microsoft.com/office/drawing/2014/main" id="{3CE73A69-8626-7980-7A46-5B305C0E4724}"/>
              </a:ext>
            </a:extLst>
          </p:cNvPr>
          <p:cNvSpPr txBox="1"/>
          <p:nvPr/>
        </p:nvSpPr>
        <p:spPr>
          <a:xfrm rot="18947677">
            <a:off x="5850294" y="7563162"/>
            <a:ext cx="2296178" cy="461665"/>
          </a:xfrm>
          <a:prstGeom prst="rect">
            <a:avLst/>
          </a:prstGeom>
          <a:noFill/>
        </p:spPr>
        <p:txBody>
          <a:bodyPr wrap="square" rtlCol="0">
            <a:spAutoFit/>
          </a:bodyPr>
          <a:lstStyle/>
          <a:p>
            <a:r>
              <a:rPr lang="lv-LV" dirty="0">
                <a:solidFill>
                  <a:srgbClr val="002060"/>
                </a:solidFill>
              </a:rPr>
              <a:t>57% </a:t>
            </a:r>
            <a:r>
              <a:rPr lang="lv-LV" sz="2400" dirty="0">
                <a:solidFill>
                  <a:srgbClr val="002060"/>
                </a:solidFill>
              </a:rPr>
              <a:t>(+9%)</a:t>
            </a:r>
            <a:endParaRPr lang="lv-LV" dirty="0">
              <a:solidFill>
                <a:srgbClr val="002060"/>
              </a:solidFill>
            </a:endParaRPr>
          </a:p>
        </p:txBody>
      </p:sp>
    </p:spTree>
    <p:extLst>
      <p:ext uri="{BB962C8B-B14F-4D97-AF65-F5344CB8AC3E}">
        <p14:creationId xmlns:p14="http://schemas.microsoft.com/office/powerpoint/2010/main" val="58757228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500"/>
                                        <p:tgtEl>
                                          <p:spTgt spid="65"/>
                                        </p:tgtEl>
                                      </p:cBhvr>
                                    </p:animEffect>
                                  </p:childTnLst>
                                </p:cTn>
                              </p:par>
                              <p:par>
                                <p:cTn id="12" presetID="1" presetClass="entr" presetSubtype="0" fill="hold" grpId="0" nodeType="withEffect">
                                  <p:stCondLst>
                                    <p:cond delay="500"/>
                                  </p:stCondLst>
                                  <p:childTnLst>
                                    <p:set>
                                      <p:cBhvr>
                                        <p:cTn id="13" dur="1" fill="hold">
                                          <p:stCondLst>
                                            <p:cond delay="0"/>
                                          </p:stCondLst>
                                        </p:cTn>
                                        <p:tgtEl>
                                          <p:spTgt spid="76"/>
                                        </p:tgtEl>
                                        <p:attrNameLst>
                                          <p:attrName>style.visibility</p:attrName>
                                        </p:attrNameLst>
                                      </p:cBhvr>
                                      <p:to>
                                        <p:strVal val="visible"/>
                                      </p:to>
                                    </p:se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67"/>
                                        </p:tgtEl>
                                        <p:attrNameLst>
                                          <p:attrName>style.visibility</p:attrName>
                                        </p:attrNameLst>
                                      </p:cBhvr>
                                      <p:to>
                                        <p:strVal val="visible"/>
                                      </p:to>
                                    </p:set>
                                    <p:animEffect transition="in" filter="fade">
                                      <p:cBhvr>
                                        <p:cTn id="21" dur="500"/>
                                        <p:tgtEl>
                                          <p:spTgt spid="67"/>
                                        </p:tgtEl>
                                      </p:cBhvr>
                                    </p:animEffect>
                                  </p:childTnLst>
                                </p:cTn>
                              </p:par>
                              <p:par>
                                <p:cTn id="22" presetID="1" presetClass="entr" presetSubtype="0" fill="hold" grpId="0" nodeType="withEffect">
                                  <p:stCondLst>
                                    <p:cond delay="500"/>
                                  </p:stCondLst>
                                  <p:childTnLst>
                                    <p:set>
                                      <p:cBhvr>
                                        <p:cTn id="23" dur="1" fill="hold">
                                          <p:stCondLst>
                                            <p:cond delay="0"/>
                                          </p:stCondLst>
                                        </p:cTn>
                                        <p:tgtEl>
                                          <p:spTgt spid="77"/>
                                        </p:tgtEl>
                                        <p:attrNameLst>
                                          <p:attrName>style.visibility</p:attrName>
                                        </p:attrNameLst>
                                      </p:cBhvr>
                                      <p:to>
                                        <p:strVal val="visible"/>
                                      </p:to>
                                    </p:se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500"/>
                                        <p:tgtEl>
                                          <p:spTgt spid="68"/>
                                        </p:tgtEl>
                                      </p:cBhvr>
                                    </p:animEffect>
                                  </p:childTnLst>
                                </p:cTn>
                              </p:par>
                              <p:par>
                                <p:cTn id="32" presetID="1" presetClass="entr" presetSubtype="0" fill="hold" grpId="0" nodeType="withEffect">
                                  <p:stCondLst>
                                    <p:cond delay="500"/>
                                  </p:stCondLst>
                                  <p:childTnLst>
                                    <p:set>
                                      <p:cBhvr>
                                        <p:cTn id="33" dur="1" fill="hold">
                                          <p:stCondLst>
                                            <p:cond delay="9"/>
                                          </p:stCondLst>
                                        </p:cTn>
                                        <p:tgtEl>
                                          <p:spTgt spid="74"/>
                                        </p:tgtEl>
                                        <p:attrNameLst>
                                          <p:attrName>style.visibility</p:attrName>
                                        </p:attrNameLst>
                                      </p:cBhvr>
                                      <p:to>
                                        <p:strVal val="visible"/>
                                      </p:to>
                                    </p:set>
                                  </p:childTnLst>
                                </p:cTn>
                              </p:par>
                            </p:childTnLst>
                          </p:cTn>
                        </p:par>
                        <p:par>
                          <p:cTn id="34" fill="hold">
                            <p:stCondLst>
                              <p:cond delay="4010"/>
                            </p:stCondLst>
                            <p:childTnLst>
                              <p:par>
                                <p:cTn id="35" presetID="10" presetClass="entr" presetSubtype="0" fill="hold" grpId="0" nodeType="after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fade">
                                      <p:cBhvr>
                                        <p:cTn id="37" dur="1000"/>
                                        <p:tgtEl>
                                          <p:spTgt spid="59"/>
                                        </p:tgtEl>
                                      </p:cBhvr>
                                    </p:animEffect>
                                  </p:childTnLst>
                                </p:cTn>
                              </p:par>
                            </p:childTnLst>
                          </p:cTn>
                        </p:par>
                        <p:par>
                          <p:cTn id="38" fill="hold">
                            <p:stCondLst>
                              <p:cond delay="5010"/>
                            </p:stCondLst>
                            <p:childTnLst>
                              <p:par>
                                <p:cTn id="39" presetID="10" presetClass="entr" presetSubtype="0"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 presetClass="entr" presetSubtype="0" fill="hold" grpId="0" nodeType="withEffect">
                                  <p:stCondLst>
                                    <p:cond delay="500"/>
                                  </p:stCondLst>
                                  <p:childTnLst>
                                    <p:set>
                                      <p:cBhvr>
                                        <p:cTn id="43" dur="1" fill="hold">
                                          <p:stCondLst>
                                            <p:cond delay="9"/>
                                          </p:stCondLst>
                                        </p:cTn>
                                        <p:tgtEl>
                                          <p:spTgt spid="73"/>
                                        </p:tgtEl>
                                        <p:attrNameLst>
                                          <p:attrName>style.visibility</p:attrName>
                                        </p:attrNameLst>
                                      </p:cBhvr>
                                      <p:to>
                                        <p:strVal val="visible"/>
                                      </p:to>
                                    </p:set>
                                  </p:childTnLst>
                                </p:cTn>
                              </p:par>
                            </p:childTnLst>
                          </p:cTn>
                        </p:par>
                        <p:par>
                          <p:cTn id="44" fill="hold">
                            <p:stCondLst>
                              <p:cond delay="5520"/>
                            </p:stCondLst>
                            <p:childTnLst>
                              <p:par>
                                <p:cTn id="45" presetID="10" presetClass="entr" presetSubtype="0" fill="hold" grpId="0" nodeType="after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1000"/>
                                        <p:tgtEl>
                                          <p:spTgt spid="69"/>
                                        </p:tgtEl>
                                      </p:cBhvr>
                                    </p:animEffect>
                                  </p:childTnLst>
                                </p:cTn>
                              </p:par>
                            </p:childTnLst>
                          </p:cTn>
                        </p:par>
                        <p:par>
                          <p:cTn id="48" fill="hold">
                            <p:stCondLst>
                              <p:cond delay="6520"/>
                            </p:stCondLst>
                            <p:childTnLst>
                              <p:par>
                                <p:cTn id="49" presetID="10" presetClass="entr" presetSubtype="0" fill="hold" grpId="0" nodeType="afterEffect">
                                  <p:stCondLst>
                                    <p:cond delay="0"/>
                                  </p:stCondLst>
                                  <p:childTnLst>
                                    <p:set>
                                      <p:cBhvr>
                                        <p:cTn id="50" dur="1" fill="hold">
                                          <p:stCondLst>
                                            <p:cond delay="0"/>
                                          </p:stCondLst>
                                        </p:cTn>
                                        <p:tgtEl>
                                          <p:spTgt spid="70"/>
                                        </p:tgtEl>
                                        <p:attrNameLst>
                                          <p:attrName>style.visibility</p:attrName>
                                        </p:attrNameLst>
                                      </p:cBhvr>
                                      <p:to>
                                        <p:strVal val="visible"/>
                                      </p:to>
                                    </p:set>
                                    <p:animEffect transition="in" filter="fade">
                                      <p:cBhvr>
                                        <p:cTn id="51" dur="500"/>
                                        <p:tgtEl>
                                          <p:spTgt spid="70"/>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75"/>
                                        </p:tgtEl>
                                        <p:attrNameLst>
                                          <p:attrName>style.visibility</p:attrName>
                                        </p:attrNameLst>
                                      </p:cBhvr>
                                      <p:to>
                                        <p:strVal val="visible"/>
                                      </p:to>
                                    </p:set>
                                  </p:childTnLst>
                                </p:cTn>
                              </p:par>
                            </p:childTnLst>
                          </p:cTn>
                        </p:par>
                        <p:par>
                          <p:cTn id="54" fill="hold">
                            <p:stCondLst>
                              <p:cond delay="7020"/>
                            </p:stCondLst>
                            <p:childTnLst>
                              <p:par>
                                <p:cTn id="55" presetID="10" presetClass="entr" presetSubtype="0" fill="hold" grpId="0" nodeType="after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1000"/>
                                        <p:tgtEl>
                                          <p:spTgt spid="57"/>
                                        </p:tgtEl>
                                      </p:cBhvr>
                                    </p:animEffect>
                                  </p:childTnLst>
                                </p:cTn>
                              </p:par>
                            </p:childTnLst>
                          </p:cTn>
                        </p:par>
                        <p:par>
                          <p:cTn id="58" fill="hold">
                            <p:stCondLst>
                              <p:cond delay="8020"/>
                            </p:stCondLst>
                            <p:childTnLst>
                              <p:par>
                                <p:cTn id="59" presetID="10" presetClass="entr" presetSubtype="0"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fade">
                                      <p:cBhvr>
                                        <p:cTn id="61" dur="500"/>
                                        <p:tgtEl>
                                          <p:spTgt spid="66"/>
                                        </p:tgtEl>
                                      </p:cBhvr>
                                    </p:animEffect>
                                  </p:childTnLst>
                                </p:cTn>
                              </p:par>
                              <p:par>
                                <p:cTn id="62" presetID="1" presetClass="entr" presetSubtype="0" fill="hold" grpId="0" nodeType="withEffect">
                                  <p:stCondLst>
                                    <p:cond delay="500"/>
                                  </p:stCondLst>
                                  <p:childTnLst>
                                    <p:set>
                                      <p:cBhvr>
                                        <p:cTn id="63"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59" grpId="0" animBg="1"/>
      <p:bldP spid="60" grpId="0" animBg="1"/>
      <p:bldP spid="64" grpId="0"/>
      <p:bldP spid="65" grpId="0"/>
      <p:bldP spid="66" grpId="0"/>
      <p:bldP spid="67" grpId="0"/>
      <p:bldP spid="68" grpId="0"/>
      <p:bldP spid="69" grpId="0" animBg="1"/>
      <p:bldP spid="70" grpId="0"/>
      <p:bldP spid="73" grpId="0"/>
      <p:bldP spid="74" grpId="0"/>
      <p:bldP spid="75" grpId="0"/>
      <p:bldP spid="76" grpId="0"/>
      <p:bldP spid="77" grpId="0"/>
      <p:bldP spid="7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a vietturis 2">
            <a:extLst>
              <a:ext uri="{FF2B5EF4-FFF2-40B4-BE49-F238E27FC236}">
                <a16:creationId xmlns:a16="http://schemas.microsoft.com/office/drawing/2014/main" id="{BD3E7B6C-4DC8-AFB3-B353-7718E5391B68}"/>
              </a:ext>
            </a:extLst>
          </p:cNvPr>
          <p:cNvSpPr>
            <a:spLocks noGrp="1"/>
          </p:cNvSpPr>
          <p:nvPr>
            <p:ph type="body" sz="quarter" idx="24"/>
          </p:nvPr>
        </p:nvSpPr>
        <p:spPr/>
        <p:txBody>
          <a:bodyPr/>
          <a:lstStyle/>
          <a:p>
            <a:r>
              <a:rPr lang="lv-LV" dirty="0"/>
              <a:t>pilsētas sabiedriskajā transportā</a:t>
            </a:r>
          </a:p>
          <a:p>
            <a:endParaRPr lang="lv-LV" dirty="0"/>
          </a:p>
        </p:txBody>
      </p:sp>
      <p:sp>
        <p:nvSpPr>
          <p:cNvPr id="4" name="Teksta vietturis 3">
            <a:extLst>
              <a:ext uri="{FF2B5EF4-FFF2-40B4-BE49-F238E27FC236}">
                <a16:creationId xmlns:a16="http://schemas.microsoft.com/office/drawing/2014/main" id="{F45A7E1C-46DE-ADA1-F857-AB9A24DE2834}"/>
              </a:ext>
            </a:extLst>
          </p:cNvPr>
          <p:cNvSpPr>
            <a:spLocks noGrp="1"/>
          </p:cNvSpPr>
          <p:nvPr>
            <p:ph type="body" sz="quarter" idx="25"/>
          </p:nvPr>
        </p:nvSpPr>
        <p:spPr/>
        <p:txBody>
          <a:bodyPr/>
          <a:lstStyle/>
          <a:p>
            <a:r>
              <a:rPr lang="lv-LV" dirty="0"/>
              <a:t>stacionāro tirdzniecības un pakalpojumu sniegšanas objektos</a:t>
            </a:r>
          </a:p>
        </p:txBody>
      </p:sp>
      <p:sp>
        <p:nvSpPr>
          <p:cNvPr id="5" name="Teksta vietturis 4">
            <a:extLst>
              <a:ext uri="{FF2B5EF4-FFF2-40B4-BE49-F238E27FC236}">
                <a16:creationId xmlns:a16="http://schemas.microsoft.com/office/drawing/2014/main" id="{A5DADFAA-1047-0BA6-3483-47599848065B}"/>
              </a:ext>
            </a:extLst>
          </p:cNvPr>
          <p:cNvSpPr>
            <a:spLocks noGrp="1"/>
          </p:cNvSpPr>
          <p:nvPr>
            <p:ph type="body" sz="quarter" idx="26"/>
          </p:nvPr>
        </p:nvSpPr>
        <p:spPr/>
        <p:txBody>
          <a:bodyPr/>
          <a:lstStyle/>
          <a:p>
            <a:r>
              <a:rPr lang="lv-LV" dirty="0"/>
              <a:t>taksometru pārbaudē</a:t>
            </a:r>
          </a:p>
        </p:txBody>
      </p:sp>
      <p:sp>
        <p:nvSpPr>
          <p:cNvPr id="6" name="Teksta vietturis 5">
            <a:extLst>
              <a:ext uri="{FF2B5EF4-FFF2-40B4-BE49-F238E27FC236}">
                <a16:creationId xmlns:a16="http://schemas.microsoft.com/office/drawing/2014/main" id="{B23F6C8C-7985-1F71-174C-2F473079A117}"/>
              </a:ext>
            </a:extLst>
          </p:cNvPr>
          <p:cNvSpPr>
            <a:spLocks noGrp="1"/>
          </p:cNvSpPr>
          <p:nvPr>
            <p:ph type="body" sz="quarter" idx="23"/>
          </p:nvPr>
        </p:nvSpPr>
        <p:spPr/>
        <p:txBody>
          <a:bodyPr/>
          <a:lstStyle/>
          <a:p>
            <a:r>
              <a:rPr lang="lv-LV" dirty="0"/>
              <a:t>6379 sabiedriskie transportlīdzekļi pārbaudīti</a:t>
            </a:r>
          </a:p>
          <a:p>
            <a:r>
              <a:rPr lang="lv-LV" dirty="0"/>
              <a:t>641 pārkāpums</a:t>
            </a:r>
          </a:p>
        </p:txBody>
      </p:sp>
      <p:sp>
        <p:nvSpPr>
          <p:cNvPr id="7" name="Teksta vietturis 6">
            <a:extLst>
              <a:ext uri="{FF2B5EF4-FFF2-40B4-BE49-F238E27FC236}">
                <a16:creationId xmlns:a16="http://schemas.microsoft.com/office/drawing/2014/main" id="{7A24B1F7-7D72-8484-0586-2E4183A08EB5}"/>
              </a:ext>
            </a:extLst>
          </p:cNvPr>
          <p:cNvSpPr>
            <a:spLocks noGrp="1"/>
          </p:cNvSpPr>
          <p:nvPr>
            <p:ph type="body" sz="quarter" idx="27"/>
          </p:nvPr>
        </p:nvSpPr>
        <p:spPr/>
        <p:txBody>
          <a:bodyPr/>
          <a:lstStyle/>
          <a:p>
            <a:r>
              <a:rPr lang="lv-LV" dirty="0"/>
              <a:t>156 objekti pārbaudīti</a:t>
            </a:r>
          </a:p>
          <a:p>
            <a:r>
              <a:rPr lang="lv-LV" dirty="0"/>
              <a:t>162 pārkāpumi</a:t>
            </a:r>
          </a:p>
        </p:txBody>
      </p:sp>
      <p:sp>
        <p:nvSpPr>
          <p:cNvPr id="8" name="Teksta vietturis 7">
            <a:extLst>
              <a:ext uri="{FF2B5EF4-FFF2-40B4-BE49-F238E27FC236}">
                <a16:creationId xmlns:a16="http://schemas.microsoft.com/office/drawing/2014/main" id="{29DBC9FB-8FBC-F10E-CA10-9F714094FD7A}"/>
              </a:ext>
            </a:extLst>
          </p:cNvPr>
          <p:cNvSpPr>
            <a:spLocks noGrp="1"/>
          </p:cNvSpPr>
          <p:nvPr>
            <p:ph type="body" sz="quarter" idx="28"/>
          </p:nvPr>
        </p:nvSpPr>
        <p:spPr/>
        <p:txBody>
          <a:bodyPr/>
          <a:lstStyle/>
          <a:p>
            <a:r>
              <a:rPr lang="lv-LV" dirty="0"/>
              <a:t>98 </a:t>
            </a:r>
            <a:r>
              <a:rPr lang="lv-LV" dirty="0" err="1"/>
              <a:t>kontrolpirkumi</a:t>
            </a:r>
            <a:endParaRPr lang="lv-LV" dirty="0"/>
          </a:p>
          <a:p>
            <a:r>
              <a:rPr lang="lv-LV" dirty="0"/>
              <a:t>106 pārkāpumi, uzsākts 81 process</a:t>
            </a:r>
          </a:p>
        </p:txBody>
      </p:sp>
      <p:sp>
        <p:nvSpPr>
          <p:cNvPr id="9" name="Teksta vietturis 8">
            <a:extLst>
              <a:ext uri="{FF2B5EF4-FFF2-40B4-BE49-F238E27FC236}">
                <a16:creationId xmlns:a16="http://schemas.microsoft.com/office/drawing/2014/main" id="{7DD26A25-40B6-6907-EF58-DC0A977A0BB2}"/>
              </a:ext>
            </a:extLst>
          </p:cNvPr>
          <p:cNvSpPr>
            <a:spLocks noGrp="1"/>
          </p:cNvSpPr>
          <p:nvPr>
            <p:ph type="body" sz="quarter" idx="29"/>
          </p:nvPr>
        </p:nvSpPr>
        <p:spPr/>
        <p:txBody>
          <a:bodyPr/>
          <a:lstStyle/>
          <a:p>
            <a:r>
              <a:rPr lang="lv-LV" dirty="0"/>
              <a:t>5 176 reidi</a:t>
            </a:r>
          </a:p>
        </p:txBody>
      </p:sp>
      <p:sp>
        <p:nvSpPr>
          <p:cNvPr id="10" name="Teksta vietturis 9">
            <a:extLst>
              <a:ext uri="{FF2B5EF4-FFF2-40B4-BE49-F238E27FC236}">
                <a16:creationId xmlns:a16="http://schemas.microsoft.com/office/drawing/2014/main" id="{85924607-7F54-87BE-772E-63EF6E963DAB}"/>
              </a:ext>
            </a:extLst>
          </p:cNvPr>
          <p:cNvSpPr>
            <a:spLocks noGrp="1"/>
          </p:cNvSpPr>
          <p:nvPr>
            <p:ph type="body" sz="quarter" idx="30"/>
          </p:nvPr>
        </p:nvSpPr>
        <p:spPr/>
        <p:txBody>
          <a:bodyPr/>
          <a:lstStyle/>
          <a:p>
            <a:r>
              <a:rPr lang="lv-LV" dirty="0"/>
              <a:t>69 reidi</a:t>
            </a:r>
          </a:p>
        </p:txBody>
      </p:sp>
      <p:sp>
        <p:nvSpPr>
          <p:cNvPr id="11" name="Teksta vietturis 10">
            <a:extLst>
              <a:ext uri="{FF2B5EF4-FFF2-40B4-BE49-F238E27FC236}">
                <a16:creationId xmlns:a16="http://schemas.microsoft.com/office/drawing/2014/main" id="{61F37DC0-722D-1C7E-F7EF-B9ADCE43D834}"/>
              </a:ext>
            </a:extLst>
          </p:cNvPr>
          <p:cNvSpPr>
            <a:spLocks noGrp="1"/>
          </p:cNvSpPr>
          <p:nvPr>
            <p:ph type="body" sz="quarter" idx="31"/>
          </p:nvPr>
        </p:nvSpPr>
        <p:spPr>
          <a:xfrm>
            <a:off x="16377511" y="2417412"/>
            <a:ext cx="7258095" cy="1487838"/>
          </a:xfrm>
        </p:spPr>
        <p:txBody>
          <a:bodyPr>
            <a:normAutofit/>
          </a:bodyPr>
          <a:lstStyle/>
          <a:p>
            <a:r>
              <a:rPr lang="lv-LV" dirty="0"/>
              <a:t>104 reidus</a:t>
            </a:r>
          </a:p>
        </p:txBody>
      </p:sp>
      <p:sp>
        <p:nvSpPr>
          <p:cNvPr id="12" name="Text Placeholder 1">
            <a:extLst>
              <a:ext uri="{FF2B5EF4-FFF2-40B4-BE49-F238E27FC236}">
                <a16:creationId xmlns:a16="http://schemas.microsoft.com/office/drawing/2014/main" id="{495972C3-848D-08B7-631B-6CA958778C80}"/>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13" name="Text Placeholder 2">
            <a:extLst>
              <a:ext uri="{FF2B5EF4-FFF2-40B4-BE49-F238E27FC236}">
                <a16:creationId xmlns:a16="http://schemas.microsoft.com/office/drawing/2014/main" id="{EF282989-D79D-0290-4D60-D066F18D2B72}"/>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Likumpārkāpumu profilakse</a:t>
            </a:r>
            <a:endParaRPr lang="en-LV" dirty="0"/>
          </a:p>
        </p:txBody>
      </p:sp>
    </p:spTree>
    <p:extLst>
      <p:ext uri="{BB962C8B-B14F-4D97-AF65-F5344CB8AC3E}">
        <p14:creationId xmlns:p14="http://schemas.microsoft.com/office/powerpoint/2010/main" val="355568438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normAutofit fontScale="92500"/>
          </a:bodyPr>
          <a:lstStyle/>
          <a:p>
            <a:r>
              <a:rPr lang="lv-LV" dirty="0"/>
              <a:t>RPP lēmumi pieņemti izskatot lēmumu pārsūdzības vai pēc RPP iniciatīvas</a:t>
            </a:r>
          </a:p>
          <a:p>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RPP priekšnieka lēmumi pārsūdzēti tiesā</a:t>
            </a:r>
            <a:endParaRPr lang="en-LV" dirty="0"/>
          </a:p>
        </p:txBody>
      </p:sp>
      <p:sp>
        <p:nvSpPr>
          <p:cNvPr id="6" name="Text Placeholder 5">
            <a:extLst>
              <a:ext uri="{FF2B5EF4-FFF2-40B4-BE49-F238E27FC236}">
                <a16:creationId xmlns:a16="http://schemas.microsoft.com/office/drawing/2014/main" id="{50986CF3-FC58-B851-548C-BA4A5FB2EABB}"/>
              </a:ext>
            </a:extLst>
          </p:cNvPr>
          <p:cNvSpPr>
            <a:spLocks noGrp="1"/>
          </p:cNvSpPr>
          <p:nvPr>
            <p:ph type="body" sz="quarter" idx="23"/>
          </p:nvPr>
        </p:nvSpPr>
        <p:spPr>
          <a:xfrm>
            <a:off x="1390650" y="10940993"/>
            <a:ext cx="6504842" cy="1737370"/>
          </a:xfrm>
        </p:spPr>
        <p:txBody>
          <a:bodyPr>
            <a:normAutofit/>
          </a:bodyPr>
          <a:lstStyle/>
          <a:p>
            <a:r>
              <a:rPr lang="lv-LV" dirty="0"/>
              <a:t>1536 RPP darbinieku lēmumi atstāti negrozīti</a:t>
            </a:r>
          </a:p>
          <a:p>
            <a:r>
              <a:rPr lang="lv-LV" dirty="0"/>
              <a:t>365 lēmumi grozīti, izsakot aizrādījumu</a:t>
            </a:r>
          </a:p>
          <a:p>
            <a:r>
              <a:rPr lang="lv-LV" dirty="0"/>
              <a:t>327 struktūrvienības lēmumi atcelti</a:t>
            </a:r>
          </a:p>
          <a:p>
            <a:endParaRPr lang="en-LV" dirty="0"/>
          </a:p>
        </p:txBody>
      </p:sp>
      <p:sp>
        <p:nvSpPr>
          <p:cNvPr id="7" name="Text Placeholder 6">
            <a:extLst>
              <a:ext uri="{FF2B5EF4-FFF2-40B4-BE49-F238E27FC236}">
                <a16:creationId xmlns:a16="http://schemas.microsoft.com/office/drawing/2014/main" id="{0EAC6B08-84E4-225E-1C41-AABA9623ACC1}"/>
              </a:ext>
            </a:extLst>
          </p:cNvPr>
          <p:cNvSpPr>
            <a:spLocks noGrp="1"/>
          </p:cNvSpPr>
          <p:nvPr>
            <p:ph type="body" sz="quarter" idx="27"/>
          </p:nvPr>
        </p:nvSpPr>
        <p:spPr>
          <a:xfrm>
            <a:off x="8891830" y="10940993"/>
            <a:ext cx="6504842" cy="2329844"/>
          </a:xfrm>
        </p:spPr>
        <p:txBody>
          <a:bodyPr>
            <a:normAutofit/>
          </a:bodyPr>
          <a:lstStyle/>
          <a:p>
            <a:r>
              <a:rPr lang="lv-LV" dirty="0"/>
              <a:t>107 tiesas spriedumi stājušies spēkā</a:t>
            </a:r>
          </a:p>
          <a:p>
            <a:r>
              <a:rPr lang="lv-LV" dirty="0"/>
              <a:t>2 gadījumos tiesa atcēla RPP lēmumu</a:t>
            </a:r>
          </a:p>
          <a:p>
            <a:r>
              <a:rPr lang="lv-LV" dirty="0"/>
              <a:t>1  gadījumā RPP lēmums mainīts uz aizrādījumu</a:t>
            </a:r>
          </a:p>
          <a:p>
            <a:r>
              <a:rPr lang="lv-LV" dirty="0"/>
              <a:t>62 gadījumos tiesa lēmumu vēl nav pieņēmusi</a:t>
            </a:r>
          </a:p>
          <a:p>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2 515 </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172</a:t>
            </a:r>
            <a:endParaRPr lang="en-LV" dirty="0"/>
          </a:p>
        </p:txBody>
      </p:sp>
      <p:sp>
        <p:nvSpPr>
          <p:cNvPr id="12" name="Text Placeholder 2">
            <a:extLst>
              <a:ext uri="{FF2B5EF4-FFF2-40B4-BE49-F238E27FC236}">
                <a16:creationId xmlns:a16="http://schemas.microsoft.com/office/drawing/2014/main" id="{C3C740FF-2B9A-40A8-BCFF-AACF48777950}"/>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Administratīvā prakse</a:t>
            </a:r>
            <a:endParaRPr lang="en-LV" dirty="0"/>
          </a:p>
        </p:txBody>
      </p:sp>
      <p:graphicFrame>
        <p:nvGraphicFramePr>
          <p:cNvPr id="15" name="Diagramma 14">
            <a:extLst>
              <a:ext uri="{FF2B5EF4-FFF2-40B4-BE49-F238E27FC236}">
                <a16:creationId xmlns:a16="http://schemas.microsoft.com/office/drawing/2014/main" id="{92EF16E0-9C4F-8F64-15CB-7DDD196D7C0C}"/>
              </a:ext>
            </a:extLst>
          </p:cNvPr>
          <p:cNvGraphicFramePr/>
          <p:nvPr>
            <p:extLst>
              <p:ext uri="{D42A27DB-BD31-4B8C-83A1-F6EECF244321}">
                <p14:modId xmlns:p14="http://schemas.microsoft.com/office/powerpoint/2010/main" val="2718044263"/>
              </p:ext>
            </p:extLst>
          </p:nvPr>
        </p:nvGraphicFramePr>
        <p:xfrm>
          <a:off x="16033680" y="2642513"/>
          <a:ext cx="7601927" cy="5006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Diagramma 15">
            <a:extLst>
              <a:ext uri="{FF2B5EF4-FFF2-40B4-BE49-F238E27FC236}">
                <a16:creationId xmlns:a16="http://schemas.microsoft.com/office/drawing/2014/main" id="{E30CF729-CF75-3964-77D6-4BAAD97B023B}"/>
              </a:ext>
            </a:extLst>
          </p:cNvPr>
          <p:cNvGraphicFramePr/>
          <p:nvPr>
            <p:extLst>
              <p:ext uri="{D42A27DB-BD31-4B8C-83A1-F6EECF244321}">
                <p14:modId xmlns:p14="http://schemas.microsoft.com/office/powerpoint/2010/main" val="783918670"/>
              </p:ext>
            </p:extLst>
          </p:nvPr>
        </p:nvGraphicFramePr>
        <p:xfrm>
          <a:off x="16186080" y="7661031"/>
          <a:ext cx="7601927" cy="500679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499128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D6CA0-7EBF-A54C-BD3D-57873B92CB31}"/>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7C2E3DDE-F14D-BAAE-DDF7-B3802B115181}"/>
              </a:ext>
            </a:extLst>
          </p:cNvPr>
          <p:cNvSpPr>
            <a:spLocks noGrp="1"/>
          </p:cNvSpPr>
          <p:nvPr>
            <p:ph type="body" sz="quarter" idx="24"/>
          </p:nvPr>
        </p:nvSpPr>
        <p:spPr>
          <a:xfrm>
            <a:off x="1390649" y="3559626"/>
            <a:ext cx="6743209" cy="4169367"/>
          </a:xfrm>
        </p:spPr>
        <p:txBody>
          <a:bodyPr/>
          <a:lstStyle/>
          <a:p>
            <a:r>
              <a:rPr lang="lv-LV" dirty="0"/>
              <a:t>izglītības iestāžu ēku kompleksi iekļauti RPP patrulēšanas maršrutos</a:t>
            </a:r>
            <a:endParaRPr lang="en-LV" dirty="0"/>
          </a:p>
        </p:txBody>
      </p:sp>
      <p:sp>
        <p:nvSpPr>
          <p:cNvPr id="4" name="Text Placeholder 3">
            <a:extLst>
              <a:ext uri="{FF2B5EF4-FFF2-40B4-BE49-F238E27FC236}">
                <a16:creationId xmlns:a16="http://schemas.microsoft.com/office/drawing/2014/main" id="{D878F093-40BD-0CFB-1E7F-03DCDB9EF023}"/>
              </a:ext>
            </a:extLst>
          </p:cNvPr>
          <p:cNvSpPr>
            <a:spLocks noGrp="1"/>
          </p:cNvSpPr>
          <p:nvPr>
            <p:ph type="body" sz="quarter" idx="25"/>
          </p:nvPr>
        </p:nvSpPr>
        <p:spPr>
          <a:xfrm>
            <a:off x="8906820" y="6304427"/>
            <a:ext cx="6033038" cy="4169367"/>
          </a:xfrm>
        </p:spPr>
        <p:txBody>
          <a:bodyPr/>
          <a:lstStyle/>
          <a:p>
            <a:r>
              <a:rPr lang="lv-LV" dirty="0"/>
              <a:t>pārrunas ar nepilngadīgajiem</a:t>
            </a:r>
            <a:endParaRPr lang="en-LV" dirty="0"/>
          </a:p>
        </p:txBody>
      </p:sp>
      <p:sp>
        <p:nvSpPr>
          <p:cNvPr id="5" name="Text Placeholder 4">
            <a:extLst>
              <a:ext uri="{FF2B5EF4-FFF2-40B4-BE49-F238E27FC236}">
                <a16:creationId xmlns:a16="http://schemas.microsoft.com/office/drawing/2014/main" id="{EE886BC5-BF7B-BE7B-31D6-C05B3F68AABB}"/>
              </a:ext>
            </a:extLst>
          </p:cNvPr>
          <p:cNvSpPr>
            <a:spLocks noGrp="1"/>
          </p:cNvSpPr>
          <p:nvPr>
            <p:ph type="body" sz="quarter" idx="26"/>
          </p:nvPr>
        </p:nvSpPr>
        <p:spPr>
          <a:xfrm>
            <a:off x="8906820" y="3559626"/>
            <a:ext cx="6760521" cy="4169367"/>
          </a:xfrm>
        </p:spPr>
        <p:txBody>
          <a:bodyPr/>
          <a:lstStyle/>
          <a:p>
            <a:r>
              <a:rPr lang="lv-LV" dirty="0"/>
              <a:t>izglītojoši pasākumi skolās</a:t>
            </a:r>
            <a:endParaRPr lang="en-LV" dirty="0"/>
          </a:p>
        </p:txBody>
      </p:sp>
      <p:sp>
        <p:nvSpPr>
          <p:cNvPr id="9" name="Text Placeholder 8">
            <a:extLst>
              <a:ext uri="{FF2B5EF4-FFF2-40B4-BE49-F238E27FC236}">
                <a16:creationId xmlns:a16="http://schemas.microsoft.com/office/drawing/2014/main" id="{88955BF0-BAD0-A96B-2AF4-411CAA271122}"/>
              </a:ext>
            </a:extLst>
          </p:cNvPr>
          <p:cNvSpPr>
            <a:spLocks noGrp="1"/>
          </p:cNvSpPr>
          <p:nvPr>
            <p:ph type="body" sz="quarter" idx="29"/>
          </p:nvPr>
        </p:nvSpPr>
        <p:spPr>
          <a:xfrm>
            <a:off x="1390650" y="2343009"/>
            <a:ext cx="6033038" cy="1487838"/>
          </a:xfrm>
        </p:spPr>
        <p:txBody>
          <a:bodyPr/>
          <a:lstStyle/>
          <a:p>
            <a:r>
              <a:rPr lang="lv-LV" dirty="0"/>
              <a:t>188</a:t>
            </a:r>
            <a:endParaRPr lang="en-LV" dirty="0"/>
          </a:p>
        </p:txBody>
      </p:sp>
      <p:sp>
        <p:nvSpPr>
          <p:cNvPr id="10" name="Text Placeholder 9">
            <a:extLst>
              <a:ext uri="{FF2B5EF4-FFF2-40B4-BE49-F238E27FC236}">
                <a16:creationId xmlns:a16="http://schemas.microsoft.com/office/drawing/2014/main" id="{DBCBFB91-597E-F7AF-341A-7B76B9C8E060}"/>
              </a:ext>
            </a:extLst>
          </p:cNvPr>
          <p:cNvSpPr>
            <a:spLocks noGrp="1"/>
          </p:cNvSpPr>
          <p:nvPr>
            <p:ph type="body" sz="quarter" idx="30"/>
          </p:nvPr>
        </p:nvSpPr>
        <p:spPr>
          <a:xfrm>
            <a:off x="8884081" y="5227708"/>
            <a:ext cx="6033038" cy="1487838"/>
          </a:xfrm>
        </p:spPr>
        <p:txBody>
          <a:bodyPr>
            <a:normAutofit/>
          </a:bodyPr>
          <a:lstStyle/>
          <a:p>
            <a:r>
              <a:rPr lang="lv-LV" dirty="0"/>
              <a:t>1 611</a:t>
            </a:r>
            <a:endParaRPr lang="en-LV" dirty="0"/>
          </a:p>
        </p:txBody>
      </p:sp>
      <p:sp>
        <p:nvSpPr>
          <p:cNvPr id="11" name="Text Placeholder 10">
            <a:extLst>
              <a:ext uri="{FF2B5EF4-FFF2-40B4-BE49-F238E27FC236}">
                <a16:creationId xmlns:a16="http://schemas.microsoft.com/office/drawing/2014/main" id="{767ECAF3-CA51-DE13-DE77-6EFB2B9D733E}"/>
              </a:ext>
            </a:extLst>
          </p:cNvPr>
          <p:cNvSpPr>
            <a:spLocks noGrp="1"/>
          </p:cNvSpPr>
          <p:nvPr>
            <p:ph type="body" sz="quarter" idx="31"/>
          </p:nvPr>
        </p:nvSpPr>
        <p:spPr>
          <a:xfrm>
            <a:off x="8835095" y="2343009"/>
            <a:ext cx="6033038" cy="1487838"/>
          </a:xfrm>
        </p:spPr>
        <p:txBody>
          <a:bodyPr/>
          <a:lstStyle/>
          <a:p>
            <a:r>
              <a:rPr lang="lv-LV" dirty="0"/>
              <a:t>630</a:t>
            </a:r>
            <a:endParaRPr lang="en-LV" dirty="0"/>
          </a:p>
        </p:txBody>
      </p:sp>
      <p:graphicFrame>
        <p:nvGraphicFramePr>
          <p:cNvPr id="12" name="Diagramma 11">
            <a:extLst>
              <a:ext uri="{FF2B5EF4-FFF2-40B4-BE49-F238E27FC236}">
                <a16:creationId xmlns:a16="http://schemas.microsoft.com/office/drawing/2014/main" id="{88EF0057-091C-5860-558F-68B95225129F}"/>
              </a:ext>
            </a:extLst>
          </p:cNvPr>
          <p:cNvGraphicFramePr/>
          <p:nvPr>
            <p:extLst>
              <p:ext uri="{D42A27DB-BD31-4B8C-83A1-F6EECF244321}">
                <p14:modId xmlns:p14="http://schemas.microsoft.com/office/powerpoint/2010/main" val="3778453443"/>
              </p:ext>
            </p:extLst>
          </p:nvPr>
        </p:nvGraphicFramePr>
        <p:xfrm>
          <a:off x="697527" y="8155191"/>
          <a:ext cx="14970368" cy="5402544"/>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2">
            <a:extLst>
              <a:ext uri="{FF2B5EF4-FFF2-40B4-BE49-F238E27FC236}">
                <a16:creationId xmlns:a16="http://schemas.microsoft.com/office/drawing/2014/main" id="{CA76620D-428B-B882-F1F9-166168F9C6F1}"/>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Bērnu likumpārkāpumu profilakse</a:t>
            </a:r>
            <a:endParaRPr lang="en-LV" dirty="0"/>
          </a:p>
        </p:txBody>
      </p:sp>
      <p:sp>
        <p:nvSpPr>
          <p:cNvPr id="6" name="Text Placeholder 4">
            <a:extLst>
              <a:ext uri="{FF2B5EF4-FFF2-40B4-BE49-F238E27FC236}">
                <a16:creationId xmlns:a16="http://schemas.microsoft.com/office/drawing/2014/main" id="{50ABBFE6-6AF1-61D6-C0CA-BFA5ED63FAB3}"/>
              </a:ext>
            </a:extLst>
          </p:cNvPr>
          <p:cNvSpPr txBox="1">
            <a:spLocks/>
          </p:cNvSpPr>
          <p:nvPr/>
        </p:nvSpPr>
        <p:spPr>
          <a:xfrm>
            <a:off x="16279541" y="3559626"/>
            <a:ext cx="7788773"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profilaktiskie </a:t>
            </a:r>
            <a:r>
              <a:rPr lang="lv-LV" dirty="0" err="1"/>
              <a:t>apsekojumi</a:t>
            </a:r>
            <a:r>
              <a:rPr lang="lv-LV" dirty="0"/>
              <a:t> nepilngadīgo dzīvesvietās vai pulcēšanās vietās</a:t>
            </a:r>
            <a:endParaRPr lang="en-LV" dirty="0"/>
          </a:p>
        </p:txBody>
      </p:sp>
      <p:sp>
        <p:nvSpPr>
          <p:cNvPr id="7" name="Text Placeholder 10">
            <a:extLst>
              <a:ext uri="{FF2B5EF4-FFF2-40B4-BE49-F238E27FC236}">
                <a16:creationId xmlns:a16="http://schemas.microsoft.com/office/drawing/2014/main" id="{9FC56A79-1780-A51E-684D-A49F84FC242E}"/>
              </a:ext>
            </a:extLst>
          </p:cNvPr>
          <p:cNvSpPr txBox="1">
            <a:spLocks/>
          </p:cNvSpPr>
          <p:nvPr/>
        </p:nvSpPr>
        <p:spPr>
          <a:xfrm>
            <a:off x="16279541" y="2343009"/>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778</a:t>
            </a:r>
            <a:endParaRPr lang="en-LV" dirty="0"/>
          </a:p>
        </p:txBody>
      </p:sp>
      <p:sp>
        <p:nvSpPr>
          <p:cNvPr id="8" name="Text Placeholder 10">
            <a:extLst>
              <a:ext uri="{FF2B5EF4-FFF2-40B4-BE49-F238E27FC236}">
                <a16:creationId xmlns:a16="http://schemas.microsoft.com/office/drawing/2014/main" id="{9E4CF36B-10EF-EA3C-AC45-F313CE54CC47}"/>
              </a:ext>
            </a:extLst>
          </p:cNvPr>
          <p:cNvSpPr txBox="1">
            <a:spLocks/>
          </p:cNvSpPr>
          <p:nvPr/>
        </p:nvSpPr>
        <p:spPr>
          <a:xfrm>
            <a:off x="16279541" y="9069591"/>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564 lietas</a:t>
            </a:r>
            <a:endParaRPr lang="en-LV" dirty="0"/>
          </a:p>
        </p:txBody>
      </p:sp>
      <p:sp>
        <p:nvSpPr>
          <p:cNvPr id="15" name="Text Placeholder 4">
            <a:extLst>
              <a:ext uri="{FF2B5EF4-FFF2-40B4-BE49-F238E27FC236}">
                <a16:creationId xmlns:a16="http://schemas.microsoft.com/office/drawing/2014/main" id="{6ED71620-87AF-DFE1-09F6-27890403CE3B}"/>
              </a:ext>
            </a:extLst>
          </p:cNvPr>
          <p:cNvSpPr txBox="1">
            <a:spLocks/>
          </p:cNvSpPr>
          <p:nvPr/>
        </p:nvSpPr>
        <p:spPr>
          <a:xfrm>
            <a:off x="16279541" y="10228524"/>
            <a:ext cx="7788773"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par audzinoša rakstura piespiedu līdzekļu piemērošanu bērniem</a:t>
            </a:r>
            <a:endParaRPr lang="en-LV" dirty="0"/>
          </a:p>
        </p:txBody>
      </p:sp>
    </p:spTree>
    <p:extLst>
      <p:ext uri="{BB962C8B-B14F-4D97-AF65-F5344CB8AC3E}">
        <p14:creationId xmlns:p14="http://schemas.microsoft.com/office/powerpoint/2010/main" val="262563465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83D6CA0-7EBF-A54C-BD3D-57873B92CB31}"/>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7C2E3DDE-F14D-BAAE-DDF7-B3802B115181}"/>
              </a:ext>
            </a:extLst>
          </p:cNvPr>
          <p:cNvSpPr>
            <a:spLocks noGrp="1"/>
          </p:cNvSpPr>
          <p:nvPr>
            <p:ph type="body" sz="quarter" idx="24"/>
          </p:nvPr>
        </p:nvSpPr>
        <p:spPr>
          <a:xfrm>
            <a:off x="1390649" y="3559626"/>
            <a:ext cx="6743209" cy="4169367"/>
          </a:xfrm>
        </p:spPr>
        <p:txBody>
          <a:bodyPr/>
          <a:lstStyle/>
          <a:p>
            <a:r>
              <a:rPr lang="lv-LV" dirty="0"/>
              <a:t>bērns šķirts no ģimenes</a:t>
            </a:r>
            <a:endParaRPr lang="en-LV" dirty="0"/>
          </a:p>
        </p:txBody>
      </p:sp>
      <p:sp>
        <p:nvSpPr>
          <p:cNvPr id="5" name="Text Placeholder 4">
            <a:extLst>
              <a:ext uri="{FF2B5EF4-FFF2-40B4-BE49-F238E27FC236}">
                <a16:creationId xmlns:a16="http://schemas.microsoft.com/office/drawing/2014/main" id="{EE886BC5-BF7B-BE7B-31D6-C05B3F68AABB}"/>
              </a:ext>
            </a:extLst>
          </p:cNvPr>
          <p:cNvSpPr>
            <a:spLocks noGrp="1"/>
          </p:cNvSpPr>
          <p:nvPr>
            <p:ph type="body" sz="quarter" idx="26"/>
          </p:nvPr>
        </p:nvSpPr>
        <p:spPr>
          <a:xfrm>
            <a:off x="8906820" y="3559626"/>
            <a:ext cx="6760521" cy="4169367"/>
          </a:xfrm>
        </p:spPr>
        <p:txBody>
          <a:bodyPr/>
          <a:lstStyle/>
          <a:p>
            <a:r>
              <a:rPr lang="lv-LV" dirty="0"/>
              <a:t>bērni nogādāti drošā vidē</a:t>
            </a:r>
            <a:endParaRPr lang="en-LV" dirty="0"/>
          </a:p>
        </p:txBody>
      </p:sp>
      <p:sp>
        <p:nvSpPr>
          <p:cNvPr id="9" name="Text Placeholder 8">
            <a:extLst>
              <a:ext uri="{FF2B5EF4-FFF2-40B4-BE49-F238E27FC236}">
                <a16:creationId xmlns:a16="http://schemas.microsoft.com/office/drawing/2014/main" id="{88955BF0-BAD0-A96B-2AF4-411CAA271122}"/>
              </a:ext>
            </a:extLst>
          </p:cNvPr>
          <p:cNvSpPr>
            <a:spLocks noGrp="1"/>
          </p:cNvSpPr>
          <p:nvPr>
            <p:ph type="body" sz="quarter" idx="29"/>
          </p:nvPr>
        </p:nvSpPr>
        <p:spPr>
          <a:xfrm>
            <a:off x="1390650" y="2343009"/>
            <a:ext cx="6033038" cy="1487838"/>
          </a:xfrm>
        </p:spPr>
        <p:txBody>
          <a:bodyPr/>
          <a:lstStyle/>
          <a:p>
            <a:r>
              <a:rPr lang="lv-LV" dirty="0"/>
              <a:t>61</a:t>
            </a:r>
            <a:endParaRPr lang="en-LV" dirty="0"/>
          </a:p>
        </p:txBody>
      </p:sp>
      <p:sp>
        <p:nvSpPr>
          <p:cNvPr id="11" name="Text Placeholder 10">
            <a:extLst>
              <a:ext uri="{FF2B5EF4-FFF2-40B4-BE49-F238E27FC236}">
                <a16:creationId xmlns:a16="http://schemas.microsoft.com/office/drawing/2014/main" id="{767ECAF3-CA51-DE13-DE77-6EFB2B9D733E}"/>
              </a:ext>
            </a:extLst>
          </p:cNvPr>
          <p:cNvSpPr>
            <a:spLocks noGrp="1"/>
          </p:cNvSpPr>
          <p:nvPr>
            <p:ph type="body" sz="quarter" idx="31"/>
          </p:nvPr>
        </p:nvSpPr>
        <p:spPr>
          <a:xfrm>
            <a:off x="8835095" y="2343009"/>
            <a:ext cx="6033038" cy="1487838"/>
          </a:xfrm>
        </p:spPr>
        <p:txBody>
          <a:bodyPr/>
          <a:lstStyle/>
          <a:p>
            <a:r>
              <a:rPr lang="lv-LV" dirty="0"/>
              <a:t>143</a:t>
            </a:r>
            <a:endParaRPr lang="en-LV" dirty="0"/>
          </a:p>
        </p:txBody>
      </p:sp>
      <p:sp>
        <p:nvSpPr>
          <p:cNvPr id="13" name="Text Placeholder 2">
            <a:extLst>
              <a:ext uri="{FF2B5EF4-FFF2-40B4-BE49-F238E27FC236}">
                <a16:creationId xmlns:a16="http://schemas.microsoft.com/office/drawing/2014/main" id="{CA76620D-428B-B882-F1F9-166168F9C6F1}"/>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Bērnu likumpārkāpumu profilakse</a:t>
            </a:r>
            <a:endParaRPr lang="en-LV" dirty="0"/>
          </a:p>
        </p:txBody>
      </p:sp>
      <p:sp>
        <p:nvSpPr>
          <p:cNvPr id="6" name="Text Placeholder 4">
            <a:extLst>
              <a:ext uri="{FF2B5EF4-FFF2-40B4-BE49-F238E27FC236}">
                <a16:creationId xmlns:a16="http://schemas.microsoft.com/office/drawing/2014/main" id="{50ABBFE6-6AF1-61D6-C0CA-BFA5ED63FAB3}"/>
              </a:ext>
            </a:extLst>
          </p:cNvPr>
          <p:cNvSpPr txBox="1">
            <a:spLocks/>
          </p:cNvSpPr>
          <p:nvPr/>
        </p:nvSpPr>
        <p:spPr>
          <a:xfrm>
            <a:off x="16279541" y="3559626"/>
            <a:ext cx="7788773"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process par pārkāpumiem vērstiem pret bērniem vai </a:t>
            </a:r>
            <a:r>
              <a:rPr lang="lv-LV" dirty="0" err="1"/>
              <a:t>NG</a:t>
            </a:r>
            <a:endParaRPr lang="en-LV" dirty="0"/>
          </a:p>
        </p:txBody>
      </p:sp>
      <p:sp>
        <p:nvSpPr>
          <p:cNvPr id="7" name="Text Placeholder 10">
            <a:extLst>
              <a:ext uri="{FF2B5EF4-FFF2-40B4-BE49-F238E27FC236}">
                <a16:creationId xmlns:a16="http://schemas.microsoft.com/office/drawing/2014/main" id="{9FC56A79-1780-A51E-684D-A49F84FC242E}"/>
              </a:ext>
            </a:extLst>
          </p:cNvPr>
          <p:cNvSpPr txBox="1">
            <a:spLocks/>
          </p:cNvSpPr>
          <p:nvPr/>
        </p:nvSpPr>
        <p:spPr>
          <a:xfrm>
            <a:off x="16279541" y="2343009"/>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accent6"/>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451</a:t>
            </a:r>
            <a:endParaRPr lang="en-LV" dirty="0"/>
          </a:p>
        </p:txBody>
      </p:sp>
      <p:graphicFrame>
        <p:nvGraphicFramePr>
          <p:cNvPr id="19" name="Diagramma 18">
            <a:extLst>
              <a:ext uri="{FF2B5EF4-FFF2-40B4-BE49-F238E27FC236}">
                <a16:creationId xmlns:a16="http://schemas.microsoft.com/office/drawing/2014/main" id="{5C37E991-5641-E142-FE9A-B7F0106D9FD6}"/>
              </a:ext>
            </a:extLst>
          </p:cNvPr>
          <p:cNvGraphicFramePr/>
          <p:nvPr>
            <p:extLst>
              <p:ext uri="{D42A27DB-BD31-4B8C-83A1-F6EECF244321}">
                <p14:modId xmlns:p14="http://schemas.microsoft.com/office/powerpoint/2010/main" val="2943631799"/>
              </p:ext>
            </p:extLst>
          </p:nvPr>
        </p:nvGraphicFramePr>
        <p:xfrm>
          <a:off x="8713752" y="6189786"/>
          <a:ext cx="14849636" cy="68637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 name="Diagramma 21">
            <a:extLst>
              <a:ext uri="{FF2B5EF4-FFF2-40B4-BE49-F238E27FC236}">
                <a16:creationId xmlns:a16="http://schemas.microsoft.com/office/drawing/2014/main" id="{06B95846-3556-18AF-9B0C-6F895BAFAE5A}"/>
              </a:ext>
            </a:extLst>
          </p:cNvPr>
          <p:cNvGraphicFramePr/>
          <p:nvPr>
            <p:extLst>
              <p:ext uri="{D42A27DB-BD31-4B8C-83A1-F6EECF244321}">
                <p14:modId xmlns:p14="http://schemas.microsoft.com/office/powerpoint/2010/main" val="968413131"/>
              </p:ext>
            </p:extLst>
          </p:nvPr>
        </p:nvGraphicFramePr>
        <p:xfrm>
          <a:off x="838196" y="6576648"/>
          <a:ext cx="7295662" cy="653467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6986387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notikums fiksēts videonovērošanas centrā</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a:xfrm>
            <a:off x="8891829" y="3905249"/>
            <a:ext cx="6720703" cy="2952751"/>
          </a:xfrm>
        </p:spPr>
        <p:txBody>
          <a:bodyPr>
            <a:normAutofit/>
          </a:bodyPr>
          <a:lstStyle/>
          <a:p>
            <a:r>
              <a:rPr lang="lv-LV" dirty="0"/>
              <a:t>videoieraksti caurskatīti</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a:xfrm>
            <a:off x="16377512" y="3905249"/>
            <a:ext cx="7485682" cy="4169367"/>
          </a:xfrm>
        </p:spPr>
        <p:txBody>
          <a:bodyPr/>
          <a:lstStyle/>
          <a:p>
            <a:r>
              <a:rPr lang="lv-LV" sz="6000" dirty="0">
                <a:solidFill>
                  <a:schemeClr val="tx1"/>
                </a:solidFill>
                <a:ea typeface="ヒラギノ明朝 ProN W3" charset="0"/>
                <a:cs typeface="Times New Roman" pitchFamily="18" charset="0"/>
              </a:rPr>
              <a:t>videoieraksti  </a:t>
            </a:r>
            <a:r>
              <a:rPr lang="lv-LV" dirty="0"/>
              <a:t>izsniegti tiesībsargājošām iestādēm</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3 531</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2 089</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1 446</a:t>
            </a:r>
            <a:endParaRPr lang="en-LV" dirty="0"/>
          </a:p>
        </p:txBody>
      </p:sp>
      <p:sp>
        <p:nvSpPr>
          <p:cNvPr id="12" name="Text Placeholder 2">
            <a:extLst>
              <a:ext uri="{FF2B5EF4-FFF2-40B4-BE49-F238E27FC236}">
                <a16:creationId xmlns:a16="http://schemas.microsoft.com/office/drawing/2014/main" id="{A490AAE4-2248-06E0-5293-1B7D9B7EEA8C}"/>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Videonovērošanas centrs (</a:t>
            </a:r>
            <a:r>
              <a:rPr lang="lv-LV" dirty="0" err="1"/>
              <a:t>VNC</a:t>
            </a:r>
            <a:r>
              <a:rPr lang="lv-LV" dirty="0"/>
              <a:t>)</a:t>
            </a:r>
            <a:endParaRPr lang="en-LV" dirty="0"/>
          </a:p>
        </p:txBody>
      </p:sp>
      <p:graphicFrame>
        <p:nvGraphicFramePr>
          <p:cNvPr id="13" name="Диаграмма 16">
            <a:extLst>
              <a:ext uri="{FF2B5EF4-FFF2-40B4-BE49-F238E27FC236}">
                <a16:creationId xmlns:a16="http://schemas.microsoft.com/office/drawing/2014/main" id="{BE510889-8D33-CCBA-6FD0-F9D14E0D4417}"/>
              </a:ext>
            </a:extLst>
          </p:cNvPr>
          <p:cNvGraphicFramePr>
            <a:graphicFrameLocks/>
          </p:cNvGraphicFramePr>
          <p:nvPr>
            <p:extLst>
              <p:ext uri="{D42A27DB-BD31-4B8C-83A1-F6EECF244321}">
                <p14:modId xmlns:p14="http://schemas.microsoft.com/office/powerpoint/2010/main" val="2602379342"/>
              </p:ext>
            </p:extLst>
          </p:nvPr>
        </p:nvGraphicFramePr>
        <p:xfrm>
          <a:off x="8653925" y="6600341"/>
          <a:ext cx="6540012" cy="674261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Диаграмма 16">
            <a:extLst>
              <a:ext uri="{FF2B5EF4-FFF2-40B4-BE49-F238E27FC236}">
                <a16:creationId xmlns:a16="http://schemas.microsoft.com/office/drawing/2014/main" id="{D039A207-519F-5751-5563-115CCF92F34F}"/>
              </a:ext>
            </a:extLst>
          </p:cNvPr>
          <p:cNvGraphicFramePr>
            <a:graphicFrameLocks/>
          </p:cNvGraphicFramePr>
          <p:nvPr>
            <p:extLst>
              <p:ext uri="{D42A27DB-BD31-4B8C-83A1-F6EECF244321}">
                <p14:modId xmlns:p14="http://schemas.microsoft.com/office/powerpoint/2010/main" val="3564194578"/>
              </p:ext>
            </p:extLst>
          </p:nvPr>
        </p:nvGraphicFramePr>
        <p:xfrm>
          <a:off x="16517960" y="6710220"/>
          <a:ext cx="6540012" cy="663273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Placeholder 5">
            <a:extLst>
              <a:ext uri="{FF2B5EF4-FFF2-40B4-BE49-F238E27FC236}">
                <a16:creationId xmlns:a16="http://schemas.microsoft.com/office/drawing/2014/main" id="{EFDE24C9-C737-F341-9CA1-913C24B8253D}"/>
              </a:ext>
            </a:extLst>
          </p:cNvPr>
          <p:cNvSpPr>
            <a:spLocks noGrp="1"/>
          </p:cNvSpPr>
          <p:nvPr>
            <p:ph type="body" sz="quarter" idx="23"/>
          </p:nvPr>
        </p:nvSpPr>
        <p:spPr>
          <a:xfrm>
            <a:off x="1418523" y="8739334"/>
            <a:ext cx="6504842" cy="2574505"/>
          </a:xfrm>
        </p:spPr>
        <p:txBody>
          <a:bodyPr>
            <a:normAutofit/>
          </a:bodyPr>
          <a:lstStyle/>
          <a:p>
            <a:r>
              <a:rPr lang="lv-LV" dirty="0"/>
              <a:t>1 931 – ievērota bezpalīdzīgā stāvoklī nonākuša persona</a:t>
            </a:r>
          </a:p>
          <a:p>
            <a:r>
              <a:rPr lang="lv-LV" dirty="0"/>
              <a:t>364 – alkoholisko dzērienu lietošana sabiedriskā vietā</a:t>
            </a:r>
          </a:p>
          <a:p>
            <a:r>
              <a:rPr lang="lv-LV" dirty="0"/>
              <a:t>155 – konflikta situācijas, kautiņi</a:t>
            </a:r>
          </a:p>
          <a:p>
            <a:r>
              <a:rPr lang="lv-LV" dirty="0"/>
              <a:t>130 – ubagošana</a:t>
            </a:r>
          </a:p>
          <a:p>
            <a:endParaRPr lang="en-LV" dirty="0"/>
          </a:p>
        </p:txBody>
      </p:sp>
    </p:spTree>
    <p:extLst>
      <p:ext uri="{BB962C8B-B14F-4D97-AF65-F5344CB8AC3E}">
        <p14:creationId xmlns:p14="http://schemas.microsoft.com/office/powerpoint/2010/main" val="294663978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FB964-95C7-D586-02EC-ACDA332E53DD}"/>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6" name="Text Placeholder 2">
            <a:extLst>
              <a:ext uri="{FF2B5EF4-FFF2-40B4-BE49-F238E27FC236}">
                <a16:creationId xmlns:a16="http://schemas.microsoft.com/office/drawing/2014/main" id="{FDC0463B-F19B-AEE0-9C51-B88DD641C22E}"/>
              </a:ext>
            </a:extLst>
          </p:cNvPr>
          <p:cNvSpPr txBox="1">
            <a:spLocks/>
          </p:cNvSpPr>
          <p:nvPr/>
        </p:nvSpPr>
        <p:spPr>
          <a:xfrm>
            <a:off x="11207226" y="505737"/>
            <a:ext cx="12428381"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Glābšanas darbi</a:t>
            </a:r>
            <a:endParaRPr lang="en-LV" dirty="0"/>
          </a:p>
        </p:txBody>
      </p:sp>
      <p:sp>
        <p:nvSpPr>
          <p:cNvPr id="14" name="Text Placeholder 8">
            <a:extLst>
              <a:ext uri="{FF2B5EF4-FFF2-40B4-BE49-F238E27FC236}">
                <a16:creationId xmlns:a16="http://schemas.microsoft.com/office/drawing/2014/main" id="{245DA8C6-6EA5-EB36-24AC-C63CE84DBC3C}"/>
              </a:ext>
            </a:extLst>
          </p:cNvPr>
          <p:cNvSpPr txBox="1">
            <a:spLocks/>
          </p:cNvSpPr>
          <p:nvPr/>
        </p:nvSpPr>
        <p:spPr>
          <a:xfrm>
            <a:off x="19960704" y="6248050"/>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atrasti pludmalē nomaldījušies bērni</a:t>
            </a:r>
            <a:endParaRPr lang="en-LV" dirty="0"/>
          </a:p>
        </p:txBody>
      </p:sp>
      <p:sp>
        <p:nvSpPr>
          <p:cNvPr id="15" name="Text Placeholder 8">
            <a:extLst>
              <a:ext uri="{FF2B5EF4-FFF2-40B4-BE49-F238E27FC236}">
                <a16:creationId xmlns:a16="http://schemas.microsoft.com/office/drawing/2014/main" id="{82B04125-9384-4026-D53B-4482C58D25F1}"/>
              </a:ext>
            </a:extLst>
          </p:cNvPr>
          <p:cNvSpPr txBox="1">
            <a:spLocks/>
          </p:cNvSpPr>
          <p:nvPr/>
        </p:nvSpPr>
        <p:spPr>
          <a:xfrm>
            <a:off x="19960704" y="1787167"/>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lv-LV" sz="2400" dirty="0"/>
              <a:t>izglābtas slīkstošas personas</a:t>
            </a:r>
            <a:endParaRPr lang="en-LV" sz="2400" dirty="0"/>
          </a:p>
        </p:txBody>
      </p:sp>
      <p:sp>
        <p:nvSpPr>
          <p:cNvPr id="16" name="Text Placeholder 8">
            <a:extLst>
              <a:ext uri="{FF2B5EF4-FFF2-40B4-BE49-F238E27FC236}">
                <a16:creationId xmlns:a16="http://schemas.microsoft.com/office/drawing/2014/main" id="{FC73F0B3-DFB7-E83B-D3FD-FD37C0DCF4BF}"/>
              </a:ext>
            </a:extLst>
          </p:cNvPr>
          <p:cNvSpPr txBox="1">
            <a:spLocks/>
          </p:cNvSpPr>
          <p:nvPr/>
        </p:nvSpPr>
        <p:spPr>
          <a:xfrm>
            <a:off x="16270440" y="4091130"/>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pludmalē sniegta medicīniskā palīdzība</a:t>
            </a:r>
            <a:endParaRPr lang="en-LV" dirty="0"/>
          </a:p>
        </p:txBody>
      </p:sp>
      <p:sp>
        <p:nvSpPr>
          <p:cNvPr id="17" name="Sešstūris 16">
            <a:extLst>
              <a:ext uri="{FF2B5EF4-FFF2-40B4-BE49-F238E27FC236}">
                <a16:creationId xmlns:a16="http://schemas.microsoft.com/office/drawing/2014/main" id="{C5D644AF-5BAE-3ED8-650F-1B9560FC9739}"/>
              </a:ext>
            </a:extLst>
          </p:cNvPr>
          <p:cNvSpPr/>
          <p:nvPr/>
        </p:nvSpPr>
        <p:spPr>
          <a:xfrm>
            <a:off x="16783011" y="1792556"/>
            <a:ext cx="2214858" cy="1794611"/>
          </a:xfrm>
          <a:prstGeom prst="hexagon">
            <a:avLst/>
          </a:prstGeom>
          <a:solidFill>
            <a:schemeClr val="accent3">
              <a:lumMod val="50000"/>
              <a:lumOff val="50000"/>
              <a:alpha val="72000"/>
            </a:schemeClr>
          </a:solid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5</a:t>
            </a:r>
          </a:p>
        </p:txBody>
      </p:sp>
      <p:sp>
        <p:nvSpPr>
          <p:cNvPr id="18" name="Sešstūris 17">
            <a:extLst>
              <a:ext uri="{FF2B5EF4-FFF2-40B4-BE49-F238E27FC236}">
                <a16:creationId xmlns:a16="http://schemas.microsoft.com/office/drawing/2014/main" id="{49777E55-5E45-061A-247D-AC6F77E54285}"/>
              </a:ext>
            </a:extLst>
          </p:cNvPr>
          <p:cNvSpPr/>
          <p:nvPr/>
        </p:nvSpPr>
        <p:spPr>
          <a:xfrm>
            <a:off x="20473275" y="4096519"/>
            <a:ext cx="2214858" cy="1794611"/>
          </a:xfrm>
          <a:prstGeom prst="hexagon">
            <a:avLst/>
          </a:prstGeom>
          <a:solidFill>
            <a:schemeClr val="accent3">
              <a:lumMod val="50000"/>
              <a:lumOff val="50000"/>
              <a:alpha val="72000"/>
            </a:schemeClr>
          </a:solid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48</a:t>
            </a:r>
          </a:p>
        </p:txBody>
      </p:sp>
      <p:sp>
        <p:nvSpPr>
          <p:cNvPr id="19" name="Sešstūris 18">
            <a:extLst>
              <a:ext uri="{FF2B5EF4-FFF2-40B4-BE49-F238E27FC236}">
                <a16:creationId xmlns:a16="http://schemas.microsoft.com/office/drawing/2014/main" id="{B67C6EB4-7C4C-6D7F-14BC-D36326BCA1BA}"/>
              </a:ext>
            </a:extLst>
          </p:cNvPr>
          <p:cNvSpPr/>
          <p:nvPr/>
        </p:nvSpPr>
        <p:spPr>
          <a:xfrm>
            <a:off x="16783011" y="6253439"/>
            <a:ext cx="2214858" cy="1794611"/>
          </a:xfrm>
          <a:prstGeom prst="hexagon">
            <a:avLst/>
          </a:prstGeom>
          <a:solidFill>
            <a:schemeClr val="accent3">
              <a:lumMod val="50000"/>
              <a:lumOff val="50000"/>
              <a:alpha val="72000"/>
            </a:schemeClr>
          </a:solid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20</a:t>
            </a:r>
          </a:p>
        </p:txBody>
      </p:sp>
      <p:sp>
        <p:nvSpPr>
          <p:cNvPr id="20" name="Sešstūris 19">
            <a:extLst>
              <a:ext uri="{FF2B5EF4-FFF2-40B4-BE49-F238E27FC236}">
                <a16:creationId xmlns:a16="http://schemas.microsoft.com/office/drawing/2014/main" id="{5CF8066D-A4CE-48E1-613E-6C7381DD04CE}"/>
              </a:ext>
            </a:extLst>
          </p:cNvPr>
          <p:cNvSpPr/>
          <p:nvPr/>
        </p:nvSpPr>
        <p:spPr>
          <a:xfrm>
            <a:off x="20473275" y="8855728"/>
            <a:ext cx="2214858" cy="1794611"/>
          </a:xfrm>
          <a:prstGeom prst="hexagon">
            <a:avLst/>
          </a:prstGeom>
          <a:solidFill>
            <a:schemeClr val="accent3">
              <a:lumMod val="50000"/>
              <a:lumOff val="50000"/>
              <a:alpha val="72000"/>
            </a:schemeClr>
          </a:solid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12</a:t>
            </a:r>
          </a:p>
        </p:txBody>
      </p:sp>
      <p:sp>
        <p:nvSpPr>
          <p:cNvPr id="21" name="Text Placeholder 8">
            <a:extLst>
              <a:ext uri="{FF2B5EF4-FFF2-40B4-BE49-F238E27FC236}">
                <a16:creationId xmlns:a16="http://schemas.microsoft.com/office/drawing/2014/main" id="{2AF153D3-209C-2C54-85D1-C341BD80022B}"/>
              </a:ext>
            </a:extLst>
          </p:cNvPr>
          <p:cNvSpPr txBox="1">
            <a:spLocks/>
          </p:cNvSpPr>
          <p:nvPr/>
        </p:nvSpPr>
        <p:spPr>
          <a:xfrm>
            <a:off x="16270440" y="8850339"/>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veikti glābšanas darbi uz ūdens</a:t>
            </a:r>
            <a:endParaRPr lang="en-LV" dirty="0"/>
          </a:p>
        </p:txBody>
      </p:sp>
      <p:cxnSp>
        <p:nvCxnSpPr>
          <p:cNvPr id="23" name="Taisns bultveida savienotājs 22">
            <a:extLst>
              <a:ext uri="{FF2B5EF4-FFF2-40B4-BE49-F238E27FC236}">
                <a16:creationId xmlns:a16="http://schemas.microsoft.com/office/drawing/2014/main" id="{3838697A-FDE8-0163-C6BB-7DDC130B85AC}"/>
              </a:ext>
            </a:extLst>
          </p:cNvPr>
          <p:cNvCxnSpPr>
            <a:stCxn id="15" idx="1"/>
            <a:endCxn id="17" idx="0"/>
          </p:cNvCxnSpPr>
          <p:nvPr/>
        </p:nvCxnSpPr>
        <p:spPr>
          <a:xfrm flipH="1">
            <a:off x="18997869" y="2687167"/>
            <a:ext cx="962835" cy="2695"/>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Taisns bultveida savienotājs 24">
            <a:extLst>
              <a:ext uri="{FF2B5EF4-FFF2-40B4-BE49-F238E27FC236}">
                <a16:creationId xmlns:a16="http://schemas.microsoft.com/office/drawing/2014/main" id="{7A76F218-BA73-99FF-B867-3ECCE0080482}"/>
              </a:ext>
            </a:extLst>
          </p:cNvPr>
          <p:cNvCxnSpPr>
            <a:stCxn id="16" idx="3"/>
            <a:endCxn id="18" idx="3"/>
          </p:cNvCxnSpPr>
          <p:nvPr/>
        </p:nvCxnSpPr>
        <p:spPr>
          <a:xfrm>
            <a:off x="19510440" y="4991130"/>
            <a:ext cx="962835" cy="2695"/>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Taisns bultveida savienotājs 26">
            <a:extLst>
              <a:ext uri="{FF2B5EF4-FFF2-40B4-BE49-F238E27FC236}">
                <a16:creationId xmlns:a16="http://schemas.microsoft.com/office/drawing/2014/main" id="{F915BB83-FBCC-2E30-4B33-593D670E1D5D}"/>
              </a:ext>
            </a:extLst>
          </p:cNvPr>
          <p:cNvCxnSpPr>
            <a:stCxn id="14" idx="1"/>
            <a:endCxn id="19" idx="0"/>
          </p:cNvCxnSpPr>
          <p:nvPr/>
        </p:nvCxnSpPr>
        <p:spPr>
          <a:xfrm flipH="1">
            <a:off x="18997869" y="7148050"/>
            <a:ext cx="962835" cy="2695"/>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Taisns bultveida savienotājs 28">
            <a:extLst>
              <a:ext uri="{FF2B5EF4-FFF2-40B4-BE49-F238E27FC236}">
                <a16:creationId xmlns:a16="http://schemas.microsoft.com/office/drawing/2014/main" id="{B728746B-F795-6102-03ED-AB51F1AD6BD3}"/>
              </a:ext>
            </a:extLst>
          </p:cNvPr>
          <p:cNvCxnSpPr>
            <a:cxnSpLocks/>
            <a:stCxn id="21" idx="3"/>
            <a:endCxn id="20" idx="3"/>
          </p:cNvCxnSpPr>
          <p:nvPr/>
        </p:nvCxnSpPr>
        <p:spPr>
          <a:xfrm>
            <a:off x="19510440" y="9750339"/>
            <a:ext cx="962835" cy="2695"/>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4" name="Text Placeholder 8">
            <a:extLst>
              <a:ext uri="{FF2B5EF4-FFF2-40B4-BE49-F238E27FC236}">
                <a16:creationId xmlns:a16="http://schemas.microsoft.com/office/drawing/2014/main" id="{1266BB78-6842-EA5D-6471-D30B86AF1F06}"/>
              </a:ext>
            </a:extLst>
          </p:cNvPr>
          <p:cNvSpPr txBox="1">
            <a:spLocks/>
          </p:cNvSpPr>
          <p:nvPr/>
        </p:nvSpPr>
        <p:spPr>
          <a:xfrm>
            <a:off x="19960704" y="11023444"/>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bīstamo vietu uz ledus apsekošana</a:t>
            </a:r>
            <a:endParaRPr lang="en-LV" dirty="0"/>
          </a:p>
        </p:txBody>
      </p:sp>
      <p:sp>
        <p:nvSpPr>
          <p:cNvPr id="35" name="Sešstūris 34">
            <a:extLst>
              <a:ext uri="{FF2B5EF4-FFF2-40B4-BE49-F238E27FC236}">
                <a16:creationId xmlns:a16="http://schemas.microsoft.com/office/drawing/2014/main" id="{C524C8A5-5E2E-491D-8AA7-7F203D29C522}"/>
              </a:ext>
            </a:extLst>
          </p:cNvPr>
          <p:cNvSpPr/>
          <p:nvPr/>
        </p:nvSpPr>
        <p:spPr>
          <a:xfrm>
            <a:off x="16783011" y="11028833"/>
            <a:ext cx="2214858" cy="1794611"/>
          </a:xfrm>
          <a:prstGeom prst="hexagon">
            <a:avLst/>
          </a:prstGeom>
          <a:solidFill>
            <a:schemeClr val="accent3">
              <a:lumMod val="50000"/>
              <a:lumOff val="50000"/>
              <a:alpha val="72000"/>
            </a:schemeClr>
          </a:solid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492</a:t>
            </a:r>
          </a:p>
        </p:txBody>
      </p:sp>
      <p:cxnSp>
        <p:nvCxnSpPr>
          <p:cNvPr id="36" name="Taisns bultveida savienotājs 35">
            <a:extLst>
              <a:ext uri="{FF2B5EF4-FFF2-40B4-BE49-F238E27FC236}">
                <a16:creationId xmlns:a16="http://schemas.microsoft.com/office/drawing/2014/main" id="{355F7CBB-F965-2F10-D171-519AD7064136}"/>
              </a:ext>
            </a:extLst>
          </p:cNvPr>
          <p:cNvCxnSpPr>
            <a:stCxn id="34" idx="1"/>
            <a:endCxn id="35" idx="0"/>
          </p:cNvCxnSpPr>
          <p:nvPr/>
        </p:nvCxnSpPr>
        <p:spPr>
          <a:xfrm flipH="1">
            <a:off x="18997869" y="11923444"/>
            <a:ext cx="962835" cy="2695"/>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4" name="Attēla vietturis 7">
            <a:extLst>
              <a:ext uri="{FF2B5EF4-FFF2-40B4-BE49-F238E27FC236}">
                <a16:creationId xmlns:a16="http://schemas.microsoft.com/office/drawing/2014/main" id="{9E94C8DB-4A6E-9CF9-1A51-02111EED0F45}"/>
              </a:ext>
            </a:extLst>
          </p:cNvPr>
          <p:cNvPicPr>
            <a:picLocks noChangeAspect="1"/>
          </p:cNvPicPr>
          <p:nvPr/>
        </p:nvPicPr>
        <p:blipFill>
          <a:blip r:embed="rId2">
            <a:extLst>
              <a:ext uri="{28A0092B-C50C-407E-A947-70E740481C1C}">
                <a14:useLocalDpi xmlns:a14="http://schemas.microsoft.com/office/drawing/2010/main" val="0"/>
              </a:ext>
            </a:extLst>
          </a:blip>
          <a:srcRect l="7559" r="7559"/>
          <a:stretch/>
        </p:blipFill>
        <p:spPr>
          <a:xfrm rot="-180000">
            <a:off x="2700782" y="3129051"/>
            <a:ext cx="8178527" cy="552415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8" name="Attēla vietturis 7">
            <a:extLst>
              <a:ext uri="{FF2B5EF4-FFF2-40B4-BE49-F238E27FC236}">
                <a16:creationId xmlns:a16="http://schemas.microsoft.com/office/drawing/2014/main" id="{1E78D721-AB44-60BD-A887-F9772E12A315}"/>
              </a:ext>
            </a:extLst>
          </p:cNvPr>
          <p:cNvPicPr>
            <a:picLocks noGrp="1" noChangeAspect="1"/>
          </p:cNvPicPr>
          <p:nvPr>
            <p:ph type="pic" sz="quarter" idx="34"/>
          </p:nvPr>
        </p:nvPicPr>
        <p:blipFill>
          <a:blip r:embed="rId3">
            <a:extLst>
              <a:ext uri="{28A0092B-C50C-407E-A947-70E740481C1C}">
                <a14:useLocalDpi xmlns:a14="http://schemas.microsoft.com/office/drawing/2010/main" val="0"/>
              </a:ext>
            </a:extLst>
          </a:blip>
          <a:srcRect l="3087" r="3087"/>
          <a:stretch/>
        </p:blipFill>
        <p:spPr>
          <a:xfrm rot="-180000">
            <a:off x="7117963" y="7089057"/>
            <a:ext cx="8178527" cy="5524157"/>
          </a:xfrm>
          <a:prstGeom prst="rect">
            <a:avLst/>
          </a:prstGeom>
        </p:spPr>
      </p:pic>
    </p:spTree>
    <p:extLst>
      <p:ext uri="{BB962C8B-B14F-4D97-AF65-F5344CB8AC3E}">
        <p14:creationId xmlns:p14="http://schemas.microsoft.com/office/powerpoint/2010/main" val="2518256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FB964-95C7-D586-02EC-ACDA332E53DD}"/>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pic>
        <p:nvPicPr>
          <p:cNvPr id="8" name="Attēla vietturis 7">
            <a:extLst>
              <a:ext uri="{FF2B5EF4-FFF2-40B4-BE49-F238E27FC236}">
                <a16:creationId xmlns:a16="http://schemas.microsoft.com/office/drawing/2014/main" id="{1E78D721-AB44-60BD-A887-F9772E12A315}"/>
              </a:ext>
            </a:extLst>
          </p:cNvPr>
          <p:cNvPicPr>
            <a:picLocks noGrp="1" noChangeAspect="1"/>
          </p:cNvPicPr>
          <p:nvPr>
            <p:ph type="pic" sz="quarter" idx="34"/>
          </p:nvPr>
        </p:nvPicPr>
        <p:blipFill>
          <a:blip r:embed="rId2">
            <a:extLst>
              <a:ext uri="{28A0092B-C50C-407E-A947-70E740481C1C}">
                <a14:useLocalDpi xmlns:a14="http://schemas.microsoft.com/office/drawing/2010/main" val="0"/>
              </a:ext>
            </a:extLst>
          </a:blip>
          <a:srcRect l="8695" r="8695"/>
          <a:stretch/>
        </p:blipFill>
        <p:spPr>
          <a:xfrm rot="-180000">
            <a:off x="1322248" y="2533007"/>
            <a:ext cx="8178527" cy="5524157"/>
          </a:xfrm>
          <a:prstGeom prst="rect">
            <a:avLst/>
          </a:prstGeom>
        </p:spPr>
      </p:pic>
      <p:sp>
        <p:nvSpPr>
          <p:cNvPr id="6" name="Text Placeholder 2">
            <a:extLst>
              <a:ext uri="{FF2B5EF4-FFF2-40B4-BE49-F238E27FC236}">
                <a16:creationId xmlns:a16="http://schemas.microsoft.com/office/drawing/2014/main" id="{FDC0463B-F19B-AEE0-9C51-B88DD641C22E}"/>
              </a:ext>
            </a:extLst>
          </p:cNvPr>
          <p:cNvSpPr txBox="1">
            <a:spLocks/>
          </p:cNvSpPr>
          <p:nvPr/>
        </p:nvSpPr>
        <p:spPr>
          <a:xfrm>
            <a:off x="7867650" y="505737"/>
            <a:ext cx="15767957"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Ūdens satiksmes un zvejniecības kontrole </a:t>
            </a:r>
            <a:endParaRPr lang="en-LV" dirty="0"/>
          </a:p>
        </p:txBody>
      </p:sp>
      <p:sp>
        <p:nvSpPr>
          <p:cNvPr id="14" name="Text Placeholder 8">
            <a:extLst>
              <a:ext uri="{FF2B5EF4-FFF2-40B4-BE49-F238E27FC236}">
                <a16:creationId xmlns:a16="http://schemas.microsoft.com/office/drawing/2014/main" id="{245DA8C6-6EA5-EB36-24AC-C63CE84DBC3C}"/>
              </a:ext>
            </a:extLst>
          </p:cNvPr>
          <p:cNvSpPr txBox="1">
            <a:spLocks/>
          </p:cNvSpPr>
          <p:nvPr/>
        </p:nvSpPr>
        <p:spPr>
          <a:xfrm>
            <a:off x="19960704" y="6175854"/>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izņemti maluzvejnieku zvejas rīki </a:t>
            </a:r>
            <a:endParaRPr lang="en-LV" dirty="0"/>
          </a:p>
        </p:txBody>
      </p:sp>
      <p:sp>
        <p:nvSpPr>
          <p:cNvPr id="15" name="Text Placeholder 8">
            <a:extLst>
              <a:ext uri="{FF2B5EF4-FFF2-40B4-BE49-F238E27FC236}">
                <a16:creationId xmlns:a16="http://schemas.microsoft.com/office/drawing/2014/main" id="{82B04125-9384-4026-D53B-4482C58D25F1}"/>
              </a:ext>
            </a:extLst>
          </p:cNvPr>
          <p:cNvSpPr txBox="1">
            <a:spLocks/>
          </p:cNvSpPr>
          <p:nvPr/>
        </p:nvSpPr>
        <p:spPr>
          <a:xfrm>
            <a:off x="19960704" y="1714971"/>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lvl1pPr marL="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6096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2pPr>
            <a:lvl3pPr marL="12192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3pPr>
            <a:lvl4pPr marL="18288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4pPr>
            <a:lvl5pPr marL="2438400" marR="0" indent="0" algn="l" defTabSz="2438338" rtl="0" latinLnBrk="0">
              <a:lnSpc>
                <a:spcPct val="90000"/>
              </a:lnSpc>
              <a:spcBef>
                <a:spcPts val="0"/>
              </a:spcBef>
              <a:spcAft>
                <a:spcPts val="0"/>
              </a:spcAft>
              <a:buClrTx/>
              <a:buSzPct val="123000"/>
              <a:buFontTx/>
              <a:buNone/>
              <a:tabLst/>
              <a:defRPr sz="60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algn="ctr" hangingPunct="1"/>
            <a:r>
              <a:rPr lang="lv-LV" sz="2400" dirty="0">
                <a:solidFill>
                  <a:schemeClr val="tx1"/>
                </a:solidFill>
                <a:effectLst>
                  <a:outerShdw blurRad="38100" dist="38100" dir="2700000" algn="tl">
                    <a:srgbClr val="C0C0C0"/>
                  </a:outerShdw>
                </a:effectLst>
                <a:cs typeface="Times New Roman" pitchFamily="18" charset="0"/>
                <a:sym typeface="Times" charset="0"/>
              </a:rPr>
              <a:t>k</a:t>
            </a:r>
            <a:r>
              <a:rPr lang="lv-LV" sz="2400" dirty="0">
                <a:solidFill>
                  <a:schemeClr val="tx1"/>
                </a:solidFill>
                <a:ea typeface="ヒラギノ明朝 ProN W3" charset="0"/>
                <a:cs typeface="Times New Roman" pitchFamily="18" charset="0"/>
                <a:sym typeface="Times" charset="0"/>
              </a:rPr>
              <a:t>uģošanas līdzekļu pārbaudes</a:t>
            </a:r>
            <a:endParaRPr lang="en-LV" sz="2400" dirty="0"/>
          </a:p>
        </p:txBody>
      </p:sp>
      <p:sp>
        <p:nvSpPr>
          <p:cNvPr id="16" name="Text Placeholder 8">
            <a:extLst>
              <a:ext uri="{FF2B5EF4-FFF2-40B4-BE49-F238E27FC236}">
                <a16:creationId xmlns:a16="http://schemas.microsoft.com/office/drawing/2014/main" id="{FC73F0B3-DFB7-E83B-D3FD-FD37C0DCF4BF}"/>
              </a:ext>
            </a:extLst>
          </p:cNvPr>
          <p:cNvSpPr txBox="1">
            <a:spLocks/>
          </p:cNvSpPr>
          <p:nvPr/>
        </p:nvSpPr>
        <p:spPr>
          <a:xfrm>
            <a:off x="16270440" y="4018934"/>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makšķerēšanas un zvejas nosacījumu ievērošanas pārbaudes</a:t>
            </a:r>
            <a:endParaRPr lang="en-LV" dirty="0"/>
          </a:p>
        </p:txBody>
      </p:sp>
      <p:sp>
        <p:nvSpPr>
          <p:cNvPr id="17" name="Sešstūris 16">
            <a:extLst>
              <a:ext uri="{FF2B5EF4-FFF2-40B4-BE49-F238E27FC236}">
                <a16:creationId xmlns:a16="http://schemas.microsoft.com/office/drawing/2014/main" id="{C5D644AF-5BAE-3ED8-650F-1B9560FC9739}"/>
              </a:ext>
            </a:extLst>
          </p:cNvPr>
          <p:cNvSpPr/>
          <p:nvPr/>
        </p:nvSpPr>
        <p:spPr>
          <a:xfrm>
            <a:off x="16301751" y="1720359"/>
            <a:ext cx="2700000" cy="1800000"/>
          </a:xfrm>
          <a:prstGeom prst="hexagon">
            <a:avLst/>
          </a:prstGeom>
          <a:noFill/>
          <a:ln w="203200">
            <a:solidFill>
              <a:schemeClr val="accent4"/>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176</a:t>
            </a:r>
          </a:p>
        </p:txBody>
      </p:sp>
      <p:sp>
        <p:nvSpPr>
          <p:cNvPr id="18" name="Sešstūris 17">
            <a:extLst>
              <a:ext uri="{FF2B5EF4-FFF2-40B4-BE49-F238E27FC236}">
                <a16:creationId xmlns:a16="http://schemas.microsoft.com/office/drawing/2014/main" id="{49777E55-5E45-061A-247D-AC6F77E54285}"/>
              </a:ext>
            </a:extLst>
          </p:cNvPr>
          <p:cNvSpPr/>
          <p:nvPr/>
        </p:nvSpPr>
        <p:spPr>
          <a:xfrm>
            <a:off x="20473275" y="4024322"/>
            <a:ext cx="2700000" cy="1800000"/>
          </a:xfrm>
          <a:prstGeom prst="hexagon">
            <a:avLst/>
          </a:prstGeom>
          <a:noFill/>
          <a:ln w="203200">
            <a:solidFill>
              <a:schemeClr val="accent4"/>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1922</a:t>
            </a:r>
          </a:p>
        </p:txBody>
      </p:sp>
      <p:sp>
        <p:nvSpPr>
          <p:cNvPr id="19" name="Sešstūris 18">
            <a:extLst>
              <a:ext uri="{FF2B5EF4-FFF2-40B4-BE49-F238E27FC236}">
                <a16:creationId xmlns:a16="http://schemas.microsoft.com/office/drawing/2014/main" id="{B67C6EB4-7C4C-6D7F-14BC-D36326BCA1BA}"/>
              </a:ext>
            </a:extLst>
          </p:cNvPr>
          <p:cNvSpPr/>
          <p:nvPr/>
        </p:nvSpPr>
        <p:spPr>
          <a:xfrm>
            <a:off x="16301751" y="6181242"/>
            <a:ext cx="2700000" cy="1800000"/>
          </a:xfrm>
          <a:prstGeom prst="hexagon">
            <a:avLst/>
          </a:prstGeom>
          <a:noFill/>
          <a:ln w="203200">
            <a:solidFill>
              <a:schemeClr val="accent4"/>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98</a:t>
            </a:r>
          </a:p>
        </p:txBody>
      </p:sp>
      <p:sp>
        <p:nvSpPr>
          <p:cNvPr id="20" name="Sešstūris 19">
            <a:extLst>
              <a:ext uri="{FF2B5EF4-FFF2-40B4-BE49-F238E27FC236}">
                <a16:creationId xmlns:a16="http://schemas.microsoft.com/office/drawing/2014/main" id="{5CF8066D-A4CE-48E1-613E-6C7381DD04CE}"/>
              </a:ext>
            </a:extLst>
          </p:cNvPr>
          <p:cNvSpPr/>
          <p:nvPr/>
        </p:nvSpPr>
        <p:spPr>
          <a:xfrm>
            <a:off x="20473275" y="8783531"/>
            <a:ext cx="2700000" cy="1800000"/>
          </a:xfrm>
          <a:prstGeom prst="hexagon">
            <a:avLst/>
          </a:prstGeom>
          <a:noFill/>
          <a:ln w="203200">
            <a:solidFill>
              <a:schemeClr val="accent4"/>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84</a:t>
            </a:r>
          </a:p>
        </p:txBody>
      </p:sp>
      <p:sp>
        <p:nvSpPr>
          <p:cNvPr id="21" name="Text Placeholder 8">
            <a:extLst>
              <a:ext uri="{FF2B5EF4-FFF2-40B4-BE49-F238E27FC236}">
                <a16:creationId xmlns:a16="http://schemas.microsoft.com/office/drawing/2014/main" id="{2AF153D3-209C-2C54-85D1-C341BD80022B}"/>
              </a:ext>
            </a:extLst>
          </p:cNvPr>
          <p:cNvSpPr txBox="1">
            <a:spLocks/>
          </p:cNvSpPr>
          <p:nvPr/>
        </p:nvSpPr>
        <p:spPr>
          <a:xfrm>
            <a:off x="16270440" y="8778143"/>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fiksēti zvejas un makšķerēšanas noteikumu pārkāpumi</a:t>
            </a:r>
            <a:endParaRPr lang="en-LV" dirty="0"/>
          </a:p>
        </p:txBody>
      </p:sp>
      <p:cxnSp>
        <p:nvCxnSpPr>
          <p:cNvPr id="23" name="Taisns bultveida savienotājs 22">
            <a:extLst>
              <a:ext uri="{FF2B5EF4-FFF2-40B4-BE49-F238E27FC236}">
                <a16:creationId xmlns:a16="http://schemas.microsoft.com/office/drawing/2014/main" id="{3838697A-FDE8-0163-C6BB-7DDC130B85AC}"/>
              </a:ext>
            </a:extLst>
          </p:cNvPr>
          <p:cNvCxnSpPr>
            <a:stCxn id="15" idx="1"/>
            <a:endCxn id="17" idx="0"/>
          </p:cNvCxnSpPr>
          <p:nvPr/>
        </p:nvCxnSpPr>
        <p:spPr>
          <a:xfrm flipH="1">
            <a:off x="19001751" y="2614971"/>
            <a:ext cx="958953" cy="5388"/>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Taisns bultveida savienotājs 24">
            <a:extLst>
              <a:ext uri="{FF2B5EF4-FFF2-40B4-BE49-F238E27FC236}">
                <a16:creationId xmlns:a16="http://schemas.microsoft.com/office/drawing/2014/main" id="{7A76F218-BA73-99FF-B867-3ECCE0080482}"/>
              </a:ext>
            </a:extLst>
          </p:cNvPr>
          <p:cNvCxnSpPr>
            <a:cxnSpLocks/>
            <a:stCxn id="16" idx="3"/>
            <a:endCxn id="18" idx="3"/>
          </p:cNvCxnSpPr>
          <p:nvPr/>
        </p:nvCxnSpPr>
        <p:spPr>
          <a:xfrm>
            <a:off x="19510440" y="4918934"/>
            <a:ext cx="962835" cy="5388"/>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Taisns bultveida savienotājs 26">
            <a:extLst>
              <a:ext uri="{FF2B5EF4-FFF2-40B4-BE49-F238E27FC236}">
                <a16:creationId xmlns:a16="http://schemas.microsoft.com/office/drawing/2014/main" id="{F915BB83-FBCC-2E30-4B33-593D670E1D5D}"/>
              </a:ext>
            </a:extLst>
          </p:cNvPr>
          <p:cNvCxnSpPr>
            <a:stCxn id="14" idx="1"/>
            <a:endCxn id="19" idx="0"/>
          </p:cNvCxnSpPr>
          <p:nvPr/>
        </p:nvCxnSpPr>
        <p:spPr>
          <a:xfrm flipH="1">
            <a:off x="19001751" y="7075854"/>
            <a:ext cx="958953" cy="5388"/>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Taisns bultveida savienotājs 28">
            <a:extLst>
              <a:ext uri="{FF2B5EF4-FFF2-40B4-BE49-F238E27FC236}">
                <a16:creationId xmlns:a16="http://schemas.microsoft.com/office/drawing/2014/main" id="{B728746B-F795-6102-03ED-AB51F1AD6BD3}"/>
              </a:ext>
            </a:extLst>
          </p:cNvPr>
          <p:cNvCxnSpPr>
            <a:cxnSpLocks/>
            <a:stCxn id="21" idx="3"/>
            <a:endCxn id="20" idx="3"/>
          </p:cNvCxnSpPr>
          <p:nvPr/>
        </p:nvCxnSpPr>
        <p:spPr>
          <a:xfrm>
            <a:off x="19510440" y="9678143"/>
            <a:ext cx="962835" cy="5388"/>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Text Placeholder 8">
            <a:extLst>
              <a:ext uri="{FF2B5EF4-FFF2-40B4-BE49-F238E27FC236}">
                <a16:creationId xmlns:a16="http://schemas.microsoft.com/office/drawing/2014/main" id="{9BA46F17-9F31-FDDD-F62B-E5ADD871CDF2}"/>
              </a:ext>
            </a:extLst>
          </p:cNvPr>
          <p:cNvSpPr txBox="1">
            <a:spLocks/>
          </p:cNvSpPr>
          <p:nvPr/>
        </p:nvSpPr>
        <p:spPr>
          <a:xfrm>
            <a:off x="19960704" y="11071872"/>
            <a:ext cx="3240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aizturēts maluzvejnieks</a:t>
            </a:r>
            <a:endParaRPr lang="en-LV" dirty="0"/>
          </a:p>
        </p:txBody>
      </p:sp>
      <p:sp>
        <p:nvSpPr>
          <p:cNvPr id="5" name="Sešstūris 4">
            <a:extLst>
              <a:ext uri="{FF2B5EF4-FFF2-40B4-BE49-F238E27FC236}">
                <a16:creationId xmlns:a16="http://schemas.microsoft.com/office/drawing/2014/main" id="{5808EEF6-411F-179D-AA6C-E030C2EDB91F}"/>
              </a:ext>
            </a:extLst>
          </p:cNvPr>
          <p:cNvSpPr/>
          <p:nvPr/>
        </p:nvSpPr>
        <p:spPr>
          <a:xfrm>
            <a:off x="16301751" y="11077260"/>
            <a:ext cx="2700000" cy="1800000"/>
          </a:xfrm>
          <a:prstGeom prst="hexagon">
            <a:avLst/>
          </a:prstGeom>
          <a:noFill/>
          <a:ln w="203200">
            <a:solidFill>
              <a:schemeClr val="accent4"/>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a:t>
            </a:r>
          </a:p>
        </p:txBody>
      </p:sp>
      <p:cxnSp>
        <p:nvCxnSpPr>
          <p:cNvPr id="7" name="Taisns bultveida savienotājs 6">
            <a:extLst>
              <a:ext uri="{FF2B5EF4-FFF2-40B4-BE49-F238E27FC236}">
                <a16:creationId xmlns:a16="http://schemas.microsoft.com/office/drawing/2014/main" id="{D6D8FB6F-4DE2-4E66-16D6-68A601E855A2}"/>
              </a:ext>
            </a:extLst>
          </p:cNvPr>
          <p:cNvCxnSpPr>
            <a:stCxn id="4" idx="1"/>
            <a:endCxn id="5" idx="0"/>
          </p:cNvCxnSpPr>
          <p:nvPr/>
        </p:nvCxnSpPr>
        <p:spPr>
          <a:xfrm flipH="1">
            <a:off x="19001751" y="11971872"/>
            <a:ext cx="958953" cy="5388"/>
          </a:xfrm>
          <a:prstGeom prst="straightConnector1">
            <a:avLst/>
          </a:prstGeom>
          <a:ln w="9525" cap="flat" cmpd="sng" algn="ctr">
            <a:solidFill>
              <a:schemeClr val="accent3">
                <a:lumMod val="50000"/>
                <a:lumOff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Attēla vietturis 7">
            <a:extLst>
              <a:ext uri="{FF2B5EF4-FFF2-40B4-BE49-F238E27FC236}">
                <a16:creationId xmlns:a16="http://schemas.microsoft.com/office/drawing/2014/main" id="{540A87F8-A5F0-7271-4C7A-9B469BD745B7}"/>
              </a:ext>
            </a:extLst>
          </p:cNvPr>
          <p:cNvPicPr>
            <a:picLocks noChangeAspect="1"/>
          </p:cNvPicPr>
          <p:nvPr/>
        </p:nvPicPr>
        <p:blipFill>
          <a:blip r:embed="rId3" cstate="print">
            <a:alphaModFix amt="70000"/>
            <a:extLst>
              <a:ext uri="{28A0092B-C50C-407E-A947-70E740481C1C}">
                <a14:useLocalDpi xmlns:a14="http://schemas.microsoft.com/office/drawing/2010/main" val="0"/>
              </a:ext>
            </a:extLst>
          </a:blip>
          <a:srcRect t="4979" b="4979"/>
          <a:stretch/>
        </p:blipFill>
        <p:spPr>
          <a:xfrm rot="-180000">
            <a:off x="6513298" y="6811624"/>
            <a:ext cx="8178527" cy="5524157"/>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18368914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6D45414-4B08-40C9-8094-759B9C63B7CF}"/>
              </a:ext>
            </a:extLst>
          </p:cNvPr>
          <p:cNvSpPr>
            <a:spLocks noGrp="1"/>
          </p:cNvSpPr>
          <p:nvPr>
            <p:ph type="title"/>
          </p:nvPr>
        </p:nvSpPr>
        <p:spPr>
          <a:xfrm>
            <a:off x="12622306" y="896989"/>
            <a:ext cx="10759996" cy="1146445"/>
          </a:xfrm>
        </p:spPr>
        <p:txBody>
          <a:bodyPr>
            <a:normAutofit/>
          </a:bodyPr>
          <a:lstStyle/>
          <a:p>
            <a:pPr algn="r"/>
            <a:r>
              <a:rPr lang="lv-LV" sz="8000" dirty="0"/>
              <a:t>Prioritātes 2022. gadam</a:t>
            </a:r>
          </a:p>
        </p:txBody>
      </p:sp>
      <p:sp>
        <p:nvSpPr>
          <p:cNvPr id="3" name="Satura vietturis 2">
            <a:extLst>
              <a:ext uri="{FF2B5EF4-FFF2-40B4-BE49-F238E27FC236}">
                <a16:creationId xmlns:a16="http://schemas.microsoft.com/office/drawing/2014/main" id="{3C0BE1D8-941D-4F31-B95B-BB7FE286B4C9}"/>
              </a:ext>
            </a:extLst>
          </p:cNvPr>
          <p:cNvSpPr>
            <a:spLocks noGrp="1"/>
          </p:cNvSpPr>
          <p:nvPr>
            <p:ph idx="1"/>
          </p:nvPr>
        </p:nvSpPr>
        <p:spPr>
          <a:xfrm>
            <a:off x="1676400" y="4733769"/>
            <a:ext cx="21031200" cy="6507972"/>
          </a:xfrm>
        </p:spPr>
        <p:txBody>
          <a:bodyPr>
            <a:normAutofit/>
          </a:bodyPr>
          <a:lstStyle/>
          <a:p>
            <a:pPr>
              <a:lnSpc>
                <a:spcPct val="100000"/>
              </a:lnSpc>
              <a:spcBef>
                <a:spcPts val="1200"/>
              </a:spcBef>
              <a:spcAft>
                <a:spcPts val="1200"/>
              </a:spcAft>
              <a:buFont typeface="Wingdings" panose="05000000000000000000" pitchFamily="2" charset="2"/>
              <a:buChar char="ü"/>
            </a:pPr>
            <a:r>
              <a:rPr lang="lv-LV" sz="4800" b="0" dirty="0">
                <a:effectLst/>
              </a:rPr>
              <a:t> Klātbūtnes stiprināšana apkaimēs un nedrošības sajūtas mazināšana</a:t>
            </a:r>
          </a:p>
          <a:p>
            <a:pPr>
              <a:lnSpc>
                <a:spcPct val="100000"/>
              </a:lnSpc>
              <a:spcBef>
                <a:spcPts val="1200"/>
              </a:spcBef>
              <a:spcAft>
                <a:spcPts val="1200"/>
              </a:spcAft>
              <a:buFont typeface="Wingdings" panose="05000000000000000000" pitchFamily="2" charset="2"/>
              <a:buChar char="ü"/>
            </a:pPr>
            <a:r>
              <a:rPr lang="lv-LV" sz="4800" b="0" dirty="0">
                <a:effectLst/>
              </a:rPr>
              <a:t> Policijas darba atklātība un sabiedrības uzticības veidošana</a:t>
            </a:r>
          </a:p>
          <a:p>
            <a:pPr>
              <a:lnSpc>
                <a:spcPct val="100000"/>
              </a:lnSpc>
              <a:spcBef>
                <a:spcPts val="1200"/>
              </a:spcBef>
              <a:spcAft>
                <a:spcPts val="1200"/>
              </a:spcAft>
              <a:buFont typeface="Wingdings" panose="05000000000000000000" pitchFamily="2" charset="2"/>
              <a:buChar char="ü"/>
            </a:pPr>
            <a:r>
              <a:rPr lang="lv-LV" sz="4800" b="0" dirty="0">
                <a:effectLst/>
              </a:rPr>
              <a:t> Policijas darba efektivitātes uzlabošana</a:t>
            </a:r>
          </a:p>
          <a:p>
            <a:pPr>
              <a:lnSpc>
                <a:spcPct val="100000"/>
              </a:lnSpc>
              <a:spcBef>
                <a:spcPts val="1200"/>
              </a:spcBef>
              <a:spcAft>
                <a:spcPts val="1200"/>
              </a:spcAft>
              <a:buFont typeface="Wingdings" panose="05000000000000000000" pitchFamily="2" charset="2"/>
              <a:buChar char="ü"/>
            </a:pPr>
            <a:r>
              <a:rPr lang="lv-LV" sz="4800" b="0" dirty="0">
                <a:effectLst/>
              </a:rPr>
              <a:t> Tehnoloģijas un sociālie mediji</a:t>
            </a:r>
          </a:p>
          <a:p>
            <a:pPr>
              <a:lnSpc>
                <a:spcPct val="100000"/>
              </a:lnSpc>
              <a:spcBef>
                <a:spcPts val="1200"/>
              </a:spcBef>
              <a:spcAft>
                <a:spcPts val="1200"/>
              </a:spcAft>
              <a:buFont typeface="Wingdings" panose="05000000000000000000" pitchFamily="2" charset="2"/>
              <a:buChar char="ü"/>
            </a:pPr>
            <a:r>
              <a:rPr lang="lv-LV" sz="4800" b="0" dirty="0">
                <a:effectLst/>
              </a:rPr>
              <a:t> Apmācību pilnveidošana un izglītības uzlabošana</a:t>
            </a:r>
          </a:p>
          <a:p>
            <a:pPr>
              <a:lnSpc>
                <a:spcPct val="100000"/>
              </a:lnSpc>
              <a:spcBef>
                <a:spcPts val="1200"/>
              </a:spcBef>
              <a:spcAft>
                <a:spcPts val="1200"/>
              </a:spcAft>
              <a:buFont typeface="Wingdings" panose="05000000000000000000" pitchFamily="2" charset="2"/>
              <a:buChar char="ü"/>
            </a:pPr>
            <a:r>
              <a:rPr lang="lv-LV" sz="4800" b="0" dirty="0">
                <a:effectLst/>
              </a:rPr>
              <a:t> Darbinieku labklājība un drošība</a:t>
            </a:r>
          </a:p>
        </p:txBody>
      </p:sp>
    </p:spTree>
    <p:extLst>
      <p:ext uri="{BB962C8B-B14F-4D97-AF65-F5344CB8AC3E}">
        <p14:creationId xmlns:p14="http://schemas.microsoft.com/office/powerpoint/2010/main" val="1759405809"/>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9CB42E-A489-A885-2519-572C0A9E13FE}"/>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a:t>ārvalstu pilsoņi nonāca saskarsmē ar policiju</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a:t>tūristu zvani saņemti RPP tūristu informatīvajā tālruni </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a:xfrm>
            <a:off x="16377512" y="3905249"/>
            <a:ext cx="7485682" cy="4169367"/>
          </a:xfrm>
        </p:spPr>
        <p:txBody>
          <a:bodyPr/>
          <a:lstStyle/>
          <a:p>
            <a:r>
              <a:rPr lang="lv-LV" dirty="0"/>
              <a:t>ārvalstu tūristiem sniegta palīdzība,</a:t>
            </a:r>
          </a:p>
          <a:p>
            <a:r>
              <a:rPr lang="lv-LV" dirty="0"/>
              <a:t>tostarp 2 290 bēgļiem no Ukrainas </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8 475</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760</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2 877</a:t>
            </a:r>
            <a:endParaRPr lang="en-LV" dirty="0"/>
          </a:p>
        </p:txBody>
      </p:sp>
      <p:sp>
        <p:nvSpPr>
          <p:cNvPr id="12" name="Text Placeholder 2">
            <a:extLst>
              <a:ext uri="{FF2B5EF4-FFF2-40B4-BE49-F238E27FC236}">
                <a16:creationId xmlns:a16="http://schemas.microsoft.com/office/drawing/2014/main" id="{00EA70F9-9F9F-344D-DCD4-10EF1818656D}"/>
              </a:ext>
            </a:extLst>
          </p:cNvPr>
          <p:cNvSpPr txBox="1">
            <a:spLocks/>
          </p:cNvSpPr>
          <p:nvPr/>
        </p:nvSpPr>
        <p:spPr>
          <a:xfrm>
            <a:off x="9801959" y="516844"/>
            <a:ext cx="13515242"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Drošība tūrisma jomā</a:t>
            </a:r>
            <a:endParaRPr lang="en-LV" dirty="0"/>
          </a:p>
        </p:txBody>
      </p:sp>
      <p:sp>
        <p:nvSpPr>
          <p:cNvPr id="15" name="Teksta vietturis 14">
            <a:extLst>
              <a:ext uri="{FF2B5EF4-FFF2-40B4-BE49-F238E27FC236}">
                <a16:creationId xmlns:a16="http://schemas.microsoft.com/office/drawing/2014/main" id="{195C839D-B43A-B507-D11F-222610D2468C}"/>
              </a:ext>
            </a:extLst>
          </p:cNvPr>
          <p:cNvSpPr>
            <a:spLocks noGrp="1"/>
          </p:cNvSpPr>
          <p:nvPr>
            <p:ph type="body" sz="quarter" idx="28"/>
          </p:nvPr>
        </p:nvSpPr>
        <p:spPr>
          <a:xfrm>
            <a:off x="1409280" y="6555735"/>
            <a:ext cx="5875868" cy="1737370"/>
          </a:xfrm>
        </p:spPr>
        <p:txBody>
          <a:bodyPr>
            <a:normAutofit fontScale="85000" lnSpcReduction="20000"/>
          </a:bodyPr>
          <a:lstStyle/>
          <a:p>
            <a:r>
              <a:rPr lang="lv-LV" dirty="0"/>
              <a:t>820 nepilngadīgie ārvalstu pilsoņi</a:t>
            </a:r>
          </a:p>
          <a:p>
            <a:r>
              <a:rPr lang="lv-LV" dirty="0"/>
              <a:t>1 148 ārvalstu pilsoņi  par administratīvajiem pārkāpumiem</a:t>
            </a:r>
          </a:p>
          <a:p>
            <a:r>
              <a:rPr lang="lv-LV" dirty="0"/>
              <a:t>13 ārvalstu pilsoņi atradās meklēšanā</a:t>
            </a:r>
          </a:p>
          <a:p>
            <a:r>
              <a:rPr lang="lv-LV" dirty="0"/>
              <a:t>8 uz aizdomu pamata par noziedzīgo nodarījumu izdarīšanu</a:t>
            </a:r>
          </a:p>
        </p:txBody>
      </p:sp>
      <p:graphicFrame>
        <p:nvGraphicFramePr>
          <p:cNvPr id="16" name="Diagramma 15">
            <a:extLst>
              <a:ext uri="{FF2B5EF4-FFF2-40B4-BE49-F238E27FC236}">
                <a16:creationId xmlns:a16="http://schemas.microsoft.com/office/drawing/2014/main" id="{48279A6C-AA77-2DC5-2F7A-33116367E2EC}"/>
              </a:ext>
            </a:extLst>
          </p:cNvPr>
          <p:cNvGraphicFramePr/>
          <p:nvPr>
            <p:extLst>
              <p:ext uri="{D42A27DB-BD31-4B8C-83A1-F6EECF244321}">
                <p14:modId xmlns:p14="http://schemas.microsoft.com/office/powerpoint/2010/main" val="1545645"/>
              </p:ext>
            </p:extLst>
          </p:nvPr>
        </p:nvGraphicFramePr>
        <p:xfrm>
          <a:off x="-527877" y="8512146"/>
          <a:ext cx="22983421" cy="5112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144026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F5D0DCC-F5E1-2F83-4307-91FB55FFF197}"/>
              </a:ext>
            </a:extLst>
          </p:cNvPr>
          <p:cNvSpPr>
            <a:spLocks noGrp="1"/>
          </p:cNvSpPr>
          <p:nvPr>
            <p:ph type="body" sz="quarter" idx="24"/>
          </p:nvPr>
        </p:nvSpPr>
        <p:spPr>
          <a:xfrm>
            <a:off x="14657195" y="3862872"/>
            <a:ext cx="8336155" cy="4341992"/>
          </a:xfrm>
        </p:spPr>
        <p:txBody>
          <a:bodyPr>
            <a:normAutofit/>
          </a:bodyPr>
          <a:lstStyle/>
          <a:p>
            <a:r>
              <a:rPr lang="lv-LV" sz="4800" dirty="0"/>
              <a:t>Sagatavoti 99 RPP pasākuma plāni sabiedriskās kārtības nodrošināšanai nozīmīgākajos gada pasākumos</a:t>
            </a:r>
            <a:endParaRPr lang="en-LV" sz="4800" dirty="0"/>
          </a:p>
        </p:txBody>
      </p:sp>
      <p:sp>
        <p:nvSpPr>
          <p:cNvPr id="4" name="Text Placeholder 3">
            <a:extLst>
              <a:ext uri="{FF2B5EF4-FFF2-40B4-BE49-F238E27FC236}">
                <a16:creationId xmlns:a16="http://schemas.microsoft.com/office/drawing/2014/main" id="{A07BFB8A-E59C-8A96-E04E-8DA58090245D}"/>
              </a:ext>
            </a:extLst>
          </p:cNvPr>
          <p:cNvSpPr>
            <a:spLocks noGrp="1"/>
          </p:cNvSpPr>
          <p:nvPr>
            <p:ph type="body" sz="quarter" idx="23"/>
          </p:nvPr>
        </p:nvSpPr>
        <p:spPr>
          <a:xfrm>
            <a:off x="14657196" y="7682132"/>
            <a:ext cx="8336155" cy="5517024"/>
          </a:xfrm>
        </p:spPr>
        <p:txBody>
          <a:bodyPr>
            <a:normAutofit/>
          </a:bodyPr>
          <a:lstStyle/>
          <a:p>
            <a:r>
              <a:rPr lang="lv-LV" dirty="0"/>
              <a:t>Lielākie izaicinājumi:</a:t>
            </a:r>
          </a:p>
          <a:p>
            <a:pPr marL="342900" indent="-342900">
              <a:buFont typeface="Arial" panose="020B0604020202020204" pitchFamily="34" charset="0"/>
              <a:buChar char="•"/>
            </a:pPr>
            <a:r>
              <a:rPr lang="lv-LV" dirty="0"/>
              <a:t>Struktūrvienību darba organizācijas izmaiņas</a:t>
            </a:r>
          </a:p>
          <a:p>
            <a:pPr marL="342900" indent="-342900">
              <a:buFont typeface="Arial" panose="020B0604020202020204" pitchFamily="34" charset="0"/>
              <a:buChar char="•"/>
            </a:pPr>
            <a:r>
              <a:rPr lang="lv-LV" dirty="0"/>
              <a:t>Covid ierobežojumu kontrole, tai skaitā –  pulcēšanās kontrole, sapulces, piketi, gājieni pret valdības pieņemtajiem lēmumiem (</a:t>
            </a:r>
            <a:r>
              <a:rPr lang="lv-LV" dirty="0" err="1"/>
              <a:t>A.Gobzems</a:t>
            </a:r>
            <a:r>
              <a:rPr lang="lv-LV" dirty="0"/>
              <a:t> un “Rododendrs”), Mājsēdes</a:t>
            </a:r>
          </a:p>
          <a:p>
            <a:pPr marL="342900" indent="-342900">
              <a:buFont typeface="Arial" panose="020B0604020202020204" pitchFamily="34" charset="0"/>
              <a:buChar char="•"/>
            </a:pPr>
            <a:r>
              <a:rPr lang="lv-LV" dirty="0"/>
              <a:t>Lielveikala tīkla “</a:t>
            </a:r>
            <a:r>
              <a:rPr lang="lv-LV" dirty="0" err="1"/>
              <a:t>LIDL</a:t>
            </a:r>
            <a:r>
              <a:rPr lang="lv-LV" dirty="0"/>
              <a:t>” ienākšana Rīgā</a:t>
            </a:r>
          </a:p>
          <a:p>
            <a:pPr marL="342900" indent="-342900">
              <a:buFont typeface="Arial" panose="020B0604020202020204" pitchFamily="34" charset="0"/>
              <a:buChar char="•"/>
            </a:pPr>
            <a:r>
              <a:rPr lang="lv-LV" dirty="0"/>
              <a:t>Militārās agresijas un kara noziegumu slavinošu simbolu izmantošana publiskā vietā</a:t>
            </a:r>
          </a:p>
          <a:p>
            <a:pPr marL="342900" indent="-342900">
              <a:buFont typeface="Arial" panose="020B0604020202020204" pitchFamily="34" charset="0"/>
              <a:buChar char="•"/>
            </a:pPr>
            <a:r>
              <a:rPr lang="lv-LV" dirty="0"/>
              <a:t>Uzvaras parka pieminekļa nojaukšana</a:t>
            </a:r>
          </a:p>
          <a:p>
            <a:pPr marL="342900" indent="-342900">
              <a:buFont typeface="Arial" panose="020B0604020202020204" pitchFamily="34" charset="0"/>
              <a:buChar char="•"/>
            </a:pPr>
            <a:r>
              <a:rPr lang="lv-LV" dirty="0"/>
              <a:t>2.pasaules kara mantojuma demontāža</a:t>
            </a:r>
          </a:p>
          <a:p>
            <a:endParaRPr lang="en-LV" dirty="0"/>
          </a:p>
        </p:txBody>
      </p:sp>
      <p:pic>
        <p:nvPicPr>
          <p:cNvPr id="9" name="Attēla vietturis 8">
            <a:extLst>
              <a:ext uri="{FF2B5EF4-FFF2-40B4-BE49-F238E27FC236}">
                <a16:creationId xmlns:a16="http://schemas.microsoft.com/office/drawing/2014/main" id="{7BC2DEDB-2179-D178-2DD3-105BE0324283}"/>
              </a:ext>
            </a:extLst>
          </p:cNvPr>
          <p:cNvPicPr>
            <a:picLocks noGrp="1" noChangeAspect="1"/>
          </p:cNvPicPr>
          <p:nvPr>
            <p:ph type="pic" sz="quarter" idx="34"/>
          </p:nvPr>
        </p:nvPicPr>
        <p:blipFill rotWithShape="1">
          <a:blip r:embed="rId2">
            <a:alphaModFix amt="70000"/>
            <a:extLst>
              <a:ext uri="{28A0092B-C50C-407E-A947-70E740481C1C}">
                <a14:useLocalDpi xmlns:a14="http://schemas.microsoft.com/office/drawing/2010/main" val="0"/>
              </a:ext>
            </a:extLst>
          </a:blip>
          <a:srcRect t="9144" b="9144"/>
          <a:stretch/>
        </p:blipFill>
        <p:spPr>
          <a:xfrm>
            <a:off x="3370647" y="8022088"/>
            <a:ext cx="9811988" cy="5524157"/>
          </a:xfrm>
        </p:spPr>
      </p:pic>
      <p:sp>
        <p:nvSpPr>
          <p:cNvPr id="6" name="Text Placeholder 2">
            <a:extLst>
              <a:ext uri="{FF2B5EF4-FFF2-40B4-BE49-F238E27FC236}">
                <a16:creationId xmlns:a16="http://schemas.microsoft.com/office/drawing/2014/main" id="{EF560C07-FBBC-AA9B-3A57-355049460740}"/>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Masu pasākumi</a:t>
            </a:r>
            <a:endParaRPr lang="en-LV" dirty="0"/>
          </a:p>
        </p:txBody>
      </p:sp>
      <p:sp>
        <p:nvSpPr>
          <p:cNvPr id="7" name="Text Placeholder 2">
            <a:extLst>
              <a:ext uri="{FF2B5EF4-FFF2-40B4-BE49-F238E27FC236}">
                <a16:creationId xmlns:a16="http://schemas.microsoft.com/office/drawing/2014/main" id="{44C3EAE2-21DB-19D4-73D0-C2A7249EA253}"/>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pic>
        <p:nvPicPr>
          <p:cNvPr id="10" name="Attēls 9">
            <a:extLst>
              <a:ext uri="{FF2B5EF4-FFF2-40B4-BE49-F238E27FC236}">
                <a16:creationId xmlns:a16="http://schemas.microsoft.com/office/drawing/2014/main" id="{2DFF9668-388F-8C82-A476-880E89EDCA45}"/>
              </a:ext>
            </a:extLst>
          </p:cNvPr>
          <p:cNvPicPr>
            <a:picLocks noChangeAspect="1"/>
          </p:cNvPicPr>
          <p:nvPr/>
        </p:nvPicPr>
        <p:blipFill>
          <a:blip r:embed="rId3">
            <a:alphaModFix amt="70000"/>
          </a:blip>
          <a:stretch>
            <a:fillRect/>
          </a:stretch>
        </p:blipFill>
        <p:spPr>
          <a:xfrm rot="21344344">
            <a:off x="2541742" y="2419607"/>
            <a:ext cx="9429750" cy="6286500"/>
          </a:xfrm>
          <a:prstGeom prst="rect">
            <a:avLst/>
          </a:prstGeom>
        </p:spPr>
      </p:pic>
    </p:spTree>
    <p:extLst>
      <p:ext uri="{BB962C8B-B14F-4D97-AF65-F5344CB8AC3E}">
        <p14:creationId xmlns:p14="http://schemas.microsoft.com/office/powerpoint/2010/main" val="1016859083"/>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CB3D55-D62B-6526-AA53-2F5B9FAF81A6}"/>
              </a:ext>
            </a:extLst>
          </p:cNvPr>
          <p:cNvSpPr>
            <a:spLocks noGrp="1"/>
          </p:cNvSpPr>
          <p:nvPr>
            <p:ph type="body" sz="quarter" idx="24"/>
          </p:nvPr>
        </p:nvSpPr>
        <p:spPr/>
        <p:txBody>
          <a:bodyPr/>
          <a:lstStyle/>
          <a:p>
            <a:r>
              <a:rPr lang="lv-LV" dirty="0" err="1"/>
              <a:t>Twitter</a:t>
            </a:r>
            <a:r>
              <a:rPr lang="lv-LV" dirty="0"/>
              <a:t> sekotāju skaits</a:t>
            </a:r>
            <a:endParaRPr lang="en-LV" dirty="0"/>
          </a:p>
        </p:txBody>
      </p:sp>
      <p:sp>
        <p:nvSpPr>
          <p:cNvPr id="4" name="Text Placeholder 3">
            <a:extLst>
              <a:ext uri="{FF2B5EF4-FFF2-40B4-BE49-F238E27FC236}">
                <a16:creationId xmlns:a16="http://schemas.microsoft.com/office/drawing/2014/main" id="{B43B9BBC-A2A4-F83C-BEA3-F5508957D7D3}"/>
              </a:ext>
            </a:extLst>
          </p:cNvPr>
          <p:cNvSpPr>
            <a:spLocks noGrp="1"/>
          </p:cNvSpPr>
          <p:nvPr>
            <p:ph type="body" sz="quarter" idx="25"/>
          </p:nvPr>
        </p:nvSpPr>
        <p:spPr/>
        <p:txBody>
          <a:bodyPr/>
          <a:lstStyle/>
          <a:p>
            <a:r>
              <a:rPr lang="lv-LV" dirty="0" err="1"/>
              <a:t>Facebook</a:t>
            </a:r>
            <a:r>
              <a:rPr lang="lv-LV" dirty="0"/>
              <a:t> sekotāju skaits</a:t>
            </a:r>
            <a:endParaRPr lang="en-LV" dirty="0"/>
          </a:p>
        </p:txBody>
      </p:sp>
      <p:sp>
        <p:nvSpPr>
          <p:cNvPr id="5" name="Text Placeholder 4">
            <a:extLst>
              <a:ext uri="{FF2B5EF4-FFF2-40B4-BE49-F238E27FC236}">
                <a16:creationId xmlns:a16="http://schemas.microsoft.com/office/drawing/2014/main" id="{98D54415-2E86-446C-AAE3-79634D4DA116}"/>
              </a:ext>
            </a:extLst>
          </p:cNvPr>
          <p:cNvSpPr>
            <a:spLocks noGrp="1"/>
          </p:cNvSpPr>
          <p:nvPr>
            <p:ph type="body" sz="quarter" idx="26"/>
          </p:nvPr>
        </p:nvSpPr>
        <p:spPr/>
        <p:txBody>
          <a:bodyPr/>
          <a:lstStyle/>
          <a:p>
            <a:r>
              <a:rPr lang="lv-LV" dirty="0" err="1"/>
              <a:t>YouTube</a:t>
            </a:r>
            <a:r>
              <a:rPr lang="lv-LV" dirty="0"/>
              <a:t> sekotāju skaits</a:t>
            </a:r>
            <a:endParaRPr lang="en-LV" dirty="0"/>
          </a:p>
        </p:txBody>
      </p:sp>
      <p:sp>
        <p:nvSpPr>
          <p:cNvPr id="9" name="Text Placeholder 8">
            <a:extLst>
              <a:ext uri="{FF2B5EF4-FFF2-40B4-BE49-F238E27FC236}">
                <a16:creationId xmlns:a16="http://schemas.microsoft.com/office/drawing/2014/main" id="{A7CDBA3C-BA36-A0E6-4B91-BD580ADD27F1}"/>
              </a:ext>
            </a:extLst>
          </p:cNvPr>
          <p:cNvSpPr>
            <a:spLocks noGrp="1"/>
          </p:cNvSpPr>
          <p:nvPr>
            <p:ph type="body" sz="quarter" idx="29"/>
          </p:nvPr>
        </p:nvSpPr>
        <p:spPr/>
        <p:txBody>
          <a:bodyPr/>
          <a:lstStyle/>
          <a:p>
            <a:r>
              <a:rPr lang="lv-LV" dirty="0"/>
              <a:t>14 118</a:t>
            </a:r>
            <a:endParaRPr lang="en-LV" dirty="0"/>
          </a:p>
        </p:txBody>
      </p:sp>
      <p:sp>
        <p:nvSpPr>
          <p:cNvPr id="10" name="Text Placeholder 9">
            <a:extLst>
              <a:ext uri="{FF2B5EF4-FFF2-40B4-BE49-F238E27FC236}">
                <a16:creationId xmlns:a16="http://schemas.microsoft.com/office/drawing/2014/main" id="{994853C4-1845-53F5-6E0C-18C2C44C34F7}"/>
              </a:ext>
            </a:extLst>
          </p:cNvPr>
          <p:cNvSpPr>
            <a:spLocks noGrp="1"/>
          </p:cNvSpPr>
          <p:nvPr>
            <p:ph type="body" sz="quarter" idx="30"/>
          </p:nvPr>
        </p:nvSpPr>
        <p:spPr/>
        <p:txBody>
          <a:bodyPr/>
          <a:lstStyle/>
          <a:p>
            <a:r>
              <a:rPr lang="lv-LV" dirty="0"/>
              <a:t>25 760</a:t>
            </a:r>
            <a:endParaRPr lang="en-LV" dirty="0"/>
          </a:p>
        </p:txBody>
      </p:sp>
      <p:sp>
        <p:nvSpPr>
          <p:cNvPr id="11" name="Text Placeholder 10">
            <a:extLst>
              <a:ext uri="{FF2B5EF4-FFF2-40B4-BE49-F238E27FC236}">
                <a16:creationId xmlns:a16="http://schemas.microsoft.com/office/drawing/2014/main" id="{9BF31DB9-5086-E451-4EB3-365BB3622494}"/>
              </a:ext>
            </a:extLst>
          </p:cNvPr>
          <p:cNvSpPr>
            <a:spLocks noGrp="1"/>
          </p:cNvSpPr>
          <p:nvPr>
            <p:ph type="body" sz="quarter" idx="31"/>
          </p:nvPr>
        </p:nvSpPr>
        <p:spPr/>
        <p:txBody>
          <a:bodyPr/>
          <a:lstStyle/>
          <a:p>
            <a:r>
              <a:rPr lang="lv-LV" dirty="0"/>
              <a:t>7 970</a:t>
            </a:r>
            <a:endParaRPr lang="en-LV" dirty="0"/>
          </a:p>
        </p:txBody>
      </p:sp>
      <p:sp>
        <p:nvSpPr>
          <p:cNvPr id="12" name="Text Placeholder 2">
            <a:extLst>
              <a:ext uri="{FF2B5EF4-FFF2-40B4-BE49-F238E27FC236}">
                <a16:creationId xmlns:a16="http://schemas.microsoft.com/office/drawing/2014/main" id="{716B0087-F017-4FAC-0A39-3CC8AA74EE78}"/>
              </a:ext>
            </a:extLst>
          </p:cNvPr>
          <p:cNvSpPr>
            <a:spLocks noGrp="1"/>
          </p:cNvSpPr>
          <p:nvPr>
            <p:ph type="body" sz="quarter" idx="22"/>
          </p:nvPr>
        </p:nvSpPr>
        <p:spPr>
          <a:xfrm>
            <a:off x="1390650" y="1169989"/>
            <a:ext cx="10837863" cy="642038"/>
          </a:xfrm>
        </p:spPr>
        <p:txBody>
          <a:bodyPr/>
          <a:lstStyle/>
          <a:p>
            <a:r>
              <a:rPr lang="lv-LV" dirty="0"/>
              <a:t>2022. gada darba rezultātu pārskats</a:t>
            </a:r>
            <a:endParaRPr lang="en-LV" dirty="0"/>
          </a:p>
          <a:p>
            <a:endParaRPr lang="en-LV" dirty="0"/>
          </a:p>
        </p:txBody>
      </p:sp>
      <p:sp>
        <p:nvSpPr>
          <p:cNvPr id="13" name="Text Placeholder 2">
            <a:extLst>
              <a:ext uri="{FF2B5EF4-FFF2-40B4-BE49-F238E27FC236}">
                <a16:creationId xmlns:a16="http://schemas.microsoft.com/office/drawing/2014/main" id="{5ED46FF0-115E-E5D7-C7D8-FE5B5EF96644}"/>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RPP sociālajos medijos</a:t>
            </a:r>
            <a:endParaRPr lang="en-LV" dirty="0"/>
          </a:p>
        </p:txBody>
      </p:sp>
      <p:pic>
        <p:nvPicPr>
          <p:cNvPr id="14" name="Picture 4" descr="https://cdn1.iconfinder.com/data/icons/new_twitter_icon/491/bird_twitter_new_single.png">
            <a:extLst>
              <a:ext uri="{FF2B5EF4-FFF2-40B4-BE49-F238E27FC236}">
                <a16:creationId xmlns:a16="http://schemas.microsoft.com/office/drawing/2014/main" id="{AC28E68E-C74B-5660-3E50-4C046ECDD05F}"/>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25071" y="2443849"/>
            <a:ext cx="1770270" cy="1434964"/>
          </a:xfrm>
          <a:prstGeom prst="rect">
            <a:avLst/>
          </a:prstGeom>
          <a:noFill/>
          <a:extLst>
            <a:ext uri="{909E8E84-426E-40DD-AFC4-6F175D3DCCD1}">
              <a14:hiddenFill xmlns:a14="http://schemas.microsoft.com/office/drawing/2010/main">
                <a:solidFill>
                  <a:srgbClr val="FFFFFF"/>
                </a:solidFill>
              </a14:hiddenFill>
            </a:ext>
          </a:extLst>
        </p:spPr>
      </p:pic>
      <p:pic>
        <p:nvPicPr>
          <p:cNvPr id="15" name="Attēls 14">
            <a:extLst>
              <a:ext uri="{FF2B5EF4-FFF2-40B4-BE49-F238E27FC236}">
                <a16:creationId xmlns:a16="http://schemas.microsoft.com/office/drawing/2014/main" id="{B5B469BC-FCC1-2DB0-E6BF-A2934D185427}"/>
              </a:ext>
            </a:extLst>
          </p:cNvPr>
          <p:cNvPicPr>
            <a:picLocks noChangeAspect="1"/>
          </p:cNvPicPr>
          <p:nvPr/>
        </p:nvPicPr>
        <p:blipFill rotWithShape="1">
          <a:blip r:embed="rId3">
            <a:extLst>
              <a:ext uri="{28A0092B-C50C-407E-A947-70E740481C1C}">
                <a14:useLocalDpi xmlns:a14="http://schemas.microsoft.com/office/drawing/2010/main"/>
              </a:ext>
            </a:extLst>
          </a:blip>
          <a:srcRect l="8824" t="30452" r="9118" b="31618"/>
          <a:stretch/>
        </p:blipFill>
        <p:spPr>
          <a:xfrm>
            <a:off x="12332580" y="2375764"/>
            <a:ext cx="2592288" cy="1198217"/>
          </a:xfrm>
          <a:prstGeom prst="rect">
            <a:avLst/>
          </a:prstGeom>
        </p:spPr>
      </p:pic>
      <p:pic>
        <p:nvPicPr>
          <p:cNvPr id="16" name="Picture 2" descr="https://www.youtube.com/yt/brand/media/image/YouTube-logo-full_color.png">
            <a:extLst>
              <a:ext uri="{FF2B5EF4-FFF2-40B4-BE49-F238E27FC236}">
                <a16:creationId xmlns:a16="http://schemas.microsoft.com/office/drawing/2014/main" id="{19A7EFC7-7DEA-88C8-28C1-4212E3B02D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14383" t="23560" r="11891" b="22932"/>
          <a:stretch/>
        </p:blipFill>
        <p:spPr bwMode="auto">
          <a:xfrm>
            <a:off x="19661395" y="2424148"/>
            <a:ext cx="2232248" cy="1008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Diagramma 16">
            <a:extLst>
              <a:ext uri="{FF2B5EF4-FFF2-40B4-BE49-F238E27FC236}">
                <a16:creationId xmlns:a16="http://schemas.microsoft.com/office/drawing/2014/main" id="{BB8AC85E-9A8C-0544-2E39-21068055FB4A}"/>
              </a:ext>
            </a:extLst>
          </p:cNvPr>
          <p:cNvGraphicFramePr>
            <a:graphicFrameLocks/>
          </p:cNvGraphicFramePr>
          <p:nvPr>
            <p:extLst>
              <p:ext uri="{D42A27DB-BD31-4B8C-83A1-F6EECF244321}">
                <p14:modId xmlns:p14="http://schemas.microsoft.com/office/powerpoint/2010/main" val="3637566397"/>
              </p:ext>
            </p:extLst>
          </p:nvPr>
        </p:nvGraphicFramePr>
        <p:xfrm>
          <a:off x="1257147" y="6137031"/>
          <a:ext cx="6603176" cy="581024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ma 17">
            <a:extLst>
              <a:ext uri="{FF2B5EF4-FFF2-40B4-BE49-F238E27FC236}">
                <a16:creationId xmlns:a16="http://schemas.microsoft.com/office/drawing/2014/main" id="{62F07A70-9109-257E-764F-E4B21E0CF3B4}"/>
              </a:ext>
            </a:extLst>
          </p:cNvPr>
          <p:cNvGraphicFramePr>
            <a:graphicFrameLocks/>
          </p:cNvGraphicFramePr>
          <p:nvPr>
            <p:extLst>
              <p:ext uri="{D42A27DB-BD31-4B8C-83A1-F6EECF244321}">
                <p14:modId xmlns:p14="http://schemas.microsoft.com/office/powerpoint/2010/main" val="3580427892"/>
              </p:ext>
            </p:extLst>
          </p:nvPr>
        </p:nvGraphicFramePr>
        <p:xfrm>
          <a:off x="8898607" y="6137032"/>
          <a:ext cx="6602400" cy="58103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iagramma 19">
            <a:extLst>
              <a:ext uri="{FF2B5EF4-FFF2-40B4-BE49-F238E27FC236}">
                <a16:creationId xmlns:a16="http://schemas.microsoft.com/office/drawing/2014/main" id="{0E456F76-78E8-3A6E-94FB-60E6B71FAA79}"/>
              </a:ext>
            </a:extLst>
          </p:cNvPr>
          <p:cNvGraphicFramePr>
            <a:graphicFrameLocks/>
          </p:cNvGraphicFramePr>
          <p:nvPr>
            <p:extLst>
              <p:ext uri="{D42A27DB-BD31-4B8C-83A1-F6EECF244321}">
                <p14:modId xmlns:p14="http://schemas.microsoft.com/office/powerpoint/2010/main" val="2445147863"/>
              </p:ext>
            </p:extLst>
          </p:nvPr>
        </p:nvGraphicFramePr>
        <p:xfrm>
          <a:off x="16539291" y="6140332"/>
          <a:ext cx="6602400" cy="58104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41868070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Attēla vietturis 7">
            <a:extLst>
              <a:ext uri="{FF2B5EF4-FFF2-40B4-BE49-F238E27FC236}">
                <a16:creationId xmlns:a16="http://schemas.microsoft.com/office/drawing/2014/main" id="{CFFC1433-EA76-B4FB-5AFE-5F428DEC7C3C}"/>
              </a:ext>
            </a:extLst>
          </p:cNvPr>
          <p:cNvPicPr>
            <a:picLocks noChangeAspect="1"/>
          </p:cNvPicPr>
          <p:nvPr/>
        </p:nvPicPr>
        <p:blipFill>
          <a:blip r:embed="rId2">
            <a:extLst>
              <a:ext uri="{28A0092B-C50C-407E-A947-70E740481C1C}">
                <a14:useLocalDpi xmlns:a14="http://schemas.microsoft.com/office/drawing/2010/main" val="0"/>
              </a:ext>
            </a:extLst>
          </a:blip>
          <a:srcRect l="3554" r="3554"/>
          <a:stretch/>
        </p:blipFill>
        <p:spPr>
          <a:xfrm rot="21059825">
            <a:off x="6754636" y="3238163"/>
            <a:ext cx="4628326" cy="5506654"/>
          </a:xfrm>
          <a:prstGeom prst="rect">
            <a:avLst/>
          </a:prstGeom>
          <a:pattFill prst="pct5">
            <a:fgClr>
              <a:srgbClr val="FFFFFF"/>
            </a:fgClr>
            <a:bgClr>
              <a:schemeClr val="bg2">
                <a:lumMod val="95000"/>
              </a:schemeClr>
            </a:bgClr>
          </a:patt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
        <p:nvSpPr>
          <p:cNvPr id="2" name="Text Placeholder 1">
            <a:extLst>
              <a:ext uri="{FF2B5EF4-FFF2-40B4-BE49-F238E27FC236}">
                <a16:creationId xmlns:a16="http://schemas.microsoft.com/office/drawing/2014/main" id="{B88FB964-95C7-D586-02EC-ACDA332E53DD}"/>
              </a:ext>
            </a:extLst>
          </p:cNvPr>
          <p:cNvSpPr>
            <a:spLocks noGrp="1"/>
          </p:cNvSpPr>
          <p:nvPr>
            <p:ph type="body" sz="quarter" idx="22"/>
          </p:nvPr>
        </p:nvSpPr>
        <p:spPr/>
        <p:txBody>
          <a:bodyPr/>
          <a:lstStyle/>
          <a:p>
            <a:r>
              <a:rPr lang="lv-LV" dirty="0"/>
              <a:t>2022. gada darba rezultātu pārskats</a:t>
            </a:r>
            <a:endParaRPr lang="en-LV" dirty="0"/>
          </a:p>
          <a:p>
            <a:endParaRPr lang="en-LV" dirty="0"/>
          </a:p>
        </p:txBody>
      </p:sp>
      <p:sp>
        <p:nvSpPr>
          <p:cNvPr id="14" name="Text Placeholder 8">
            <a:extLst>
              <a:ext uri="{FF2B5EF4-FFF2-40B4-BE49-F238E27FC236}">
                <a16:creationId xmlns:a16="http://schemas.microsoft.com/office/drawing/2014/main" id="{245DA8C6-6EA5-EB36-24AC-C63CE84DBC3C}"/>
              </a:ext>
            </a:extLst>
          </p:cNvPr>
          <p:cNvSpPr txBox="1">
            <a:spLocks/>
          </p:cNvSpPr>
          <p:nvPr/>
        </p:nvSpPr>
        <p:spPr>
          <a:xfrm>
            <a:off x="19613448" y="2249130"/>
            <a:ext cx="4032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skatījumu skaits populārākajam ierakstam </a:t>
            </a:r>
            <a:endParaRPr lang="en-LV" dirty="0"/>
          </a:p>
        </p:txBody>
      </p:sp>
      <p:sp>
        <p:nvSpPr>
          <p:cNvPr id="16" name="Text Placeholder 8">
            <a:extLst>
              <a:ext uri="{FF2B5EF4-FFF2-40B4-BE49-F238E27FC236}">
                <a16:creationId xmlns:a16="http://schemas.microsoft.com/office/drawing/2014/main" id="{FC73F0B3-DFB7-E83B-D3FD-FD37C0DCF4BF}"/>
              </a:ext>
            </a:extLst>
          </p:cNvPr>
          <p:cNvSpPr txBox="1">
            <a:spLocks/>
          </p:cNvSpPr>
          <p:nvPr/>
        </p:nvSpPr>
        <p:spPr>
          <a:xfrm>
            <a:off x="14501814" y="5352330"/>
            <a:ext cx="4032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sagatavotas atbildes uz iedzīvotāju jautājumiem</a:t>
            </a:r>
            <a:endParaRPr lang="en-LV" dirty="0"/>
          </a:p>
        </p:txBody>
      </p:sp>
      <p:sp>
        <p:nvSpPr>
          <p:cNvPr id="18" name="Sešstūris 17">
            <a:extLst>
              <a:ext uri="{FF2B5EF4-FFF2-40B4-BE49-F238E27FC236}">
                <a16:creationId xmlns:a16="http://schemas.microsoft.com/office/drawing/2014/main" id="{49777E55-5E45-061A-247D-AC6F77E54285}"/>
              </a:ext>
            </a:extLst>
          </p:cNvPr>
          <p:cNvSpPr/>
          <p:nvPr/>
        </p:nvSpPr>
        <p:spPr>
          <a:xfrm>
            <a:off x="19613448" y="5352330"/>
            <a:ext cx="4032000" cy="1800000"/>
          </a:xfrm>
          <a:prstGeom prst="hexagon">
            <a:avLst/>
          </a:prstGeom>
          <a:noFill/>
          <a:ln w="203200">
            <a:solidFill>
              <a:srgbClr val="003F3E"/>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1 000</a:t>
            </a:r>
          </a:p>
        </p:txBody>
      </p:sp>
      <p:sp>
        <p:nvSpPr>
          <p:cNvPr id="19" name="Sešstūris 18">
            <a:extLst>
              <a:ext uri="{FF2B5EF4-FFF2-40B4-BE49-F238E27FC236}">
                <a16:creationId xmlns:a16="http://schemas.microsoft.com/office/drawing/2014/main" id="{B67C6EB4-7C4C-6D7F-14BC-D36326BCA1BA}"/>
              </a:ext>
            </a:extLst>
          </p:cNvPr>
          <p:cNvSpPr/>
          <p:nvPr/>
        </p:nvSpPr>
        <p:spPr>
          <a:xfrm>
            <a:off x="14501814" y="2249130"/>
            <a:ext cx="4032000" cy="1800000"/>
          </a:xfrm>
          <a:prstGeom prst="hexagon">
            <a:avLst/>
          </a:prstGeom>
          <a:noFill/>
          <a:ln w="203200">
            <a:solidFill>
              <a:srgbClr val="003F3E"/>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146 182</a:t>
            </a:r>
          </a:p>
        </p:txBody>
      </p:sp>
      <p:cxnSp>
        <p:nvCxnSpPr>
          <p:cNvPr id="25" name="Taisns bultveida savienotājs 24">
            <a:extLst>
              <a:ext uri="{FF2B5EF4-FFF2-40B4-BE49-F238E27FC236}">
                <a16:creationId xmlns:a16="http://schemas.microsoft.com/office/drawing/2014/main" id="{7A76F218-BA73-99FF-B867-3ECCE0080482}"/>
              </a:ext>
            </a:extLst>
          </p:cNvPr>
          <p:cNvCxnSpPr>
            <a:cxnSpLocks/>
            <a:stCxn id="16" idx="3"/>
            <a:endCxn id="18" idx="3"/>
          </p:cNvCxnSpPr>
          <p:nvPr/>
        </p:nvCxnSpPr>
        <p:spPr>
          <a:xfrm>
            <a:off x="18533814" y="6252330"/>
            <a:ext cx="1079634" cy="0"/>
          </a:xfrm>
          <a:prstGeom prst="straightConnector1">
            <a:avLst/>
          </a:prstGeom>
          <a:ln w="9525" cap="flat" cmpd="sng" algn="ctr">
            <a:solidFill>
              <a:srgbClr val="003F3E"/>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Taisns bultveida savienotājs 26">
            <a:extLst>
              <a:ext uri="{FF2B5EF4-FFF2-40B4-BE49-F238E27FC236}">
                <a16:creationId xmlns:a16="http://schemas.microsoft.com/office/drawing/2014/main" id="{F915BB83-FBCC-2E30-4B33-593D670E1D5D}"/>
              </a:ext>
            </a:extLst>
          </p:cNvPr>
          <p:cNvCxnSpPr>
            <a:stCxn id="14" idx="1"/>
            <a:endCxn id="19" idx="0"/>
          </p:cNvCxnSpPr>
          <p:nvPr/>
        </p:nvCxnSpPr>
        <p:spPr>
          <a:xfrm flipH="1">
            <a:off x="18533814" y="3149130"/>
            <a:ext cx="1079634" cy="0"/>
          </a:xfrm>
          <a:prstGeom prst="straightConnector1">
            <a:avLst/>
          </a:prstGeom>
          <a:ln w="9525" cap="flat" cmpd="sng" algn="ctr">
            <a:solidFill>
              <a:srgbClr val="003F3E"/>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 name="Text Placeholder 8">
            <a:extLst>
              <a:ext uri="{FF2B5EF4-FFF2-40B4-BE49-F238E27FC236}">
                <a16:creationId xmlns:a16="http://schemas.microsoft.com/office/drawing/2014/main" id="{9BA46F17-9F31-FDDD-F62B-E5ADD871CDF2}"/>
              </a:ext>
            </a:extLst>
          </p:cNvPr>
          <p:cNvSpPr txBox="1">
            <a:spLocks/>
          </p:cNvSpPr>
          <p:nvPr/>
        </p:nvSpPr>
        <p:spPr>
          <a:xfrm>
            <a:off x="19613448" y="8455530"/>
            <a:ext cx="4032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skatījumu skaits populārākajam video ierakstam </a:t>
            </a:r>
            <a:endParaRPr lang="en-LV" dirty="0"/>
          </a:p>
        </p:txBody>
      </p:sp>
      <p:sp>
        <p:nvSpPr>
          <p:cNvPr id="5" name="Sešstūris 4">
            <a:extLst>
              <a:ext uri="{FF2B5EF4-FFF2-40B4-BE49-F238E27FC236}">
                <a16:creationId xmlns:a16="http://schemas.microsoft.com/office/drawing/2014/main" id="{5808EEF6-411F-179D-AA6C-E030C2EDB91F}"/>
              </a:ext>
            </a:extLst>
          </p:cNvPr>
          <p:cNvSpPr/>
          <p:nvPr/>
        </p:nvSpPr>
        <p:spPr>
          <a:xfrm>
            <a:off x="14501814" y="8455530"/>
            <a:ext cx="4032000" cy="1800000"/>
          </a:xfrm>
          <a:prstGeom prst="hexagon">
            <a:avLst/>
          </a:prstGeom>
          <a:noFill/>
          <a:ln w="203200">
            <a:solidFill>
              <a:srgbClr val="003F3E"/>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197 000</a:t>
            </a:r>
          </a:p>
        </p:txBody>
      </p:sp>
      <p:cxnSp>
        <p:nvCxnSpPr>
          <p:cNvPr id="7" name="Taisns bultveida savienotājs 6">
            <a:extLst>
              <a:ext uri="{FF2B5EF4-FFF2-40B4-BE49-F238E27FC236}">
                <a16:creationId xmlns:a16="http://schemas.microsoft.com/office/drawing/2014/main" id="{D6D8FB6F-4DE2-4E66-16D6-68A601E855A2}"/>
              </a:ext>
            </a:extLst>
          </p:cNvPr>
          <p:cNvCxnSpPr>
            <a:cxnSpLocks/>
            <a:stCxn id="4" idx="1"/>
            <a:endCxn id="5" idx="0"/>
          </p:cNvCxnSpPr>
          <p:nvPr/>
        </p:nvCxnSpPr>
        <p:spPr>
          <a:xfrm flipH="1">
            <a:off x="18533814" y="9355530"/>
            <a:ext cx="1079634" cy="0"/>
          </a:xfrm>
          <a:prstGeom prst="straightConnector1">
            <a:avLst/>
          </a:prstGeom>
          <a:ln w="9525" cap="flat" cmpd="sng" algn="ctr">
            <a:solidFill>
              <a:srgbClr val="003F3E"/>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Text Placeholder 2">
            <a:extLst>
              <a:ext uri="{FF2B5EF4-FFF2-40B4-BE49-F238E27FC236}">
                <a16:creationId xmlns:a16="http://schemas.microsoft.com/office/drawing/2014/main" id="{A54C9FC9-6E9C-87A3-9714-438B91834AD3}"/>
              </a:ext>
            </a:extLst>
          </p:cNvPr>
          <p:cNvSpPr txBox="1">
            <a:spLocks/>
          </p:cNvSpPr>
          <p:nvPr/>
        </p:nvSpPr>
        <p:spPr>
          <a:xfrm>
            <a:off x="12797404" y="516844"/>
            <a:ext cx="955809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t>RPP sociālajos medijos</a:t>
            </a:r>
            <a:endParaRPr lang="en-LV" dirty="0"/>
          </a:p>
        </p:txBody>
      </p:sp>
      <p:sp>
        <p:nvSpPr>
          <p:cNvPr id="13" name="Text Placeholder 8">
            <a:extLst>
              <a:ext uri="{FF2B5EF4-FFF2-40B4-BE49-F238E27FC236}">
                <a16:creationId xmlns:a16="http://schemas.microsoft.com/office/drawing/2014/main" id="{27759602-8EEB-8265-A38C-A27149AEA274}"/>
              </a:ext>
            </a:extLst>
          </p:cNvPr>
          <p:cNvSpPr txBox="1">
            <a:spLocks/>
          </p:cNvSpPr>
          <p:nvPr/>
        </p:nvSpPr>
        <p:spPr>
          <a:xfrm>
            <a:off x="14501814" y="11558730"/>
            <a:ext cx="4032000" cy="1800000"/>
          </a:xfrm>
          <a:prstGeom prst="rect">
            <a:avLst/>
          </a:prstGeom>
          <a:noFill/>
          <a:ln>
            <a:no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hangingPunct="1">
              <a:lnSpc>
                <a:spcPct val="90000"/>
              </a:lnSpc>
              <a:buSzPct val="123000"/>
              <a:defRPr b="1" spc="120">
                <a:solidFill>
                  <a:schemeClr val="tx1"/>
                </a:solidFill>
                <a:latin typeface="GILROY-SEMIBOLD" pitchFamily="2" charset="77"/>
              </a:defRPr>
            </a:lvl1pPr>
            <a:lvl2pPr marL="609600" indent="0" algn="l">
              <a:lnSpc>
                <a:spcPct val="90000"/>
              </a:lnSpc>
              <a:buSzPct val="123000"/>
              <a:defRPr sz="6000" b="1" spc="120">
                <a:solidFill>
                  <a:schemeClr val="tx1"/>
                </a:solidFill>
                <a:latin typeface="GILROY-SEMIBOLD" pitchFamily="2" charset="77"/>
              </a:defRPr>
            </a:lvl2pPr>
            <a:lvl3pPr marL="1219200" indent="0" algn="l">
              <a:lnSpc>
                <a:spcPct val="90000"/>
              </a:lnSpc>
              <a:buSzPct val="123000"/>
              <a:defRPr sz="6000" b="1" spc="120">
                <a:solidFill>
                  <a:schemeClr val="tx1"/>
                </a:solidFill>
                <a:latin typeface="GILROY-SEMIBOLD" pitchFamily="2" charset="77"/>
              </a:defRPr>
            </a:lvl3pPr>
            <a:lvl4pPr marL="1828800" indent="0" algn="l">
              <a:lnSpc>
                <a:spcPct val="90000"/>
              </a:lnSpc>
              <a:buSzPct val="123000"/>
              <a:defRPr sz="6000" b="1" spc="120">
                <a:solidFill>
                  <a:schemeClr val="tx1"/>
                </a:solidFill>
                <a:latin typeface="GILROY-SEMIBOLD" pitchFamily="2" charset="77"/>
              </a:defRPr>
            </a:lvl4pPr>
            <a:lvl5pPr marL="2438400" indent="0" algn="l">
              <a:lnSpc>
                <a:spcPct val="90000"/>
              </a:lnSpc>
              <a:buSzPct val="123000"/>
              <a:defRPr sz="6000" b="1" spc="120">
                <a:solidFill>
                  <a:schemeClr val="tx1"/>
                </a:solidFill>
                <a:latin typeface="GILROY-SEMIBOLD" pitchFamily="2" charset="77"/>
              </a:defRPr>
            </a:lvl5pPr>
            <a:lvl6pPr marL="3657600" indent="-609600" algn="l">
              <a:lnSpc>
                <a:spcPct val="90000"/>
              </a:lnSpc>
              <a:spcBef>
                <a:spcPts val="4500"/>
              </a:spcBef>
              <a:buSzPct val="123000"/>
              <a:buChar char="•"/>
              <a:defRPr sz="4800">
                <a:solidFill>
                  <a:srgbClr val="000000"/>
                </a:solidFill>
              </a:defRPr>
            </a:lvl6pPr>
            <a:lvl7pPr marL="4267200" indent="-609600" algn="l">
              <a:lnSpc>
                <a:spcPct val="90000"/>
              </a:lnSpc>
              <a:spcBef>
                <a:spcPts val="4500"/>
              </a:spcBef>
              <a:buSzPct val="123000"/>
              <a:buChar char="•"/>
              <a:defRPr sz="4800">
                <a:solidFill>
                  <a:srgbClr val="000000"/>
                </a:solidFill>
              </a:defRPr>
            </a:lvl7pPr>
            <a:lvl8pPr marL="4876800" indent="-609600" algn="l">
              <a:lnSpc>
                <a:spcPct val="90000"/>
              </a:lnSpc>
              <a:spcBef>
                <a:spcPts val="4500"/>
              </a:spcBef>
              <a:buSzPct val="123000"/>
              <a:buChar char="•"/>
              <a:defRPr sz="4800">
                <a:solidFill>
                  <a:srgbClr val="000000"/>
                </a:solidFill>
              </a:defRPr>
            </a:lvl8pPr>
            <a:lvl9pPr marL="5486400" indent="-609600" algn="l">
              <a:lnSpc>
                <a:spcPct val="90000"/>
              </a:lnSpc>
              <a:spcBef>
                <a:spcPts val="4500"/>
              </a:spcBef>
              <a:buSzPct val="123000"/>
              <a:buChar char="•"/>
              <a:defRPr sz="4800">
                <a:solidFill>
                  <a:srgbClr val="000000"/>
                </a:solidFill>
              </a:defRPr>
            </a:lvl9pPr>
          </a:lstStyle>
          <a:p>
            <a:r>
              <a:rPr lang="lv-LV" dirty="0"/>
              <a:t>videoieraksta montēšana, kuriem kopā RPP sociālo mediju platformās ir           1 112 000 skatījumu </a:t>
            </a:r>
          </a:p>
        </p:txBody>
      </p:sp>
      <p:sp>
        <p:nvSpPr>
          <p:cNvPr id="22" name="Sešstūris 21">
            <a:extLst>
              <a:ext uri="{FF2B5EF4-FFF2-40B4-BE49-F238E27FC236}">
                <a16:creationId xmlns:a16="http://schemas.microsoft.com/office/drawing/2014/main" id="{AC2E9A12-3EEE-825D-DD13-2F92F3165E00}"/>
              </a:ext>
            </a:extLst>
          </p:cNvPr>
          <p:cNvSpPr/>
          <p:nvPr/>
        </p:nvSpPr>
        <p:spPr>
          <a:xfrm>
            <a:off x="19613448" y="11558730"/>
            <a:ext cx="4032000" cy="1800000"/>
          </a:xfrm>
          <a:prstGeom prst="hexagon">
            <a:avLst/>
          </a:prstGeom>
          <a:noFill/>
          <a:ln w="203200">
            <a:solidFill>
              <a:srgbClr val="003F3E"/>
            </a:solidFill>
          </a:ln>
          <a:effectLst/>
          <a:scene3d>
            <a:camera prst="orthographicFront">
              <a:rot lat="0" lon="0" rev="0"/>
            </a:camera>
            <a:lightRig rig="contrasting" dir="t">
              <a:rot lat="0" lon="0" rev="7800000"/>
            </a:lightRig>
          </a:scene3d>
          <a:sp3d>
            <a:bevelT w="139700" h="139700" prst="relaxedInset"/>
          </a:sp3d>
        </p:spPr>
        <p:style>
          <a:lnRef idx="1">
            <a:schemeClr val="accent1"/>
          </a:lnRef>
          <a:fillRef idx="3">
            <a:schemeClr val="accent1"/>
          </a:fillRef>
          <a:effectRef idx="2">
            <a:schemeClr val="accent1"/>
          </a:effectRef>
          <a:fontRef idx="minor">
            <a:schemeClr val="lt1"/>
          </a:fontRef>
        </p:style>
        <p:txBody>
          <a:bodyPr anchor="ctr" anchorCtr="1"/>
          <a:lstStyle/>
          <a:p>
            <a:pPr hangingPunct="1">
              <a:lnSpc>
                <a:spcPct val="90000"/>
              </a:lnSpc>
              <a:buSzPct val="123000"/>
            </a:pPr>
            <a:r>
              <a:rPr lang="lv-LV" sz="6000" b="1" spc="120" dirty="0">
                <a:solidFill>
                  <a:schemeClr val="tx1"/>
                </a:solidFill>
                <a:sym typeface="Helvetica Neue Medium"/>
              </a:rPr>
              <a:t>21</a:t>
            </a:r>
          </a:p>
        </p:txBody>
      </p:sp>
      <p:cxnSp>
        <p:nvCxnSpPr>
          <p:cNvPr id="24" name="Taisns bultveida savienotājs 23">
            <a:extLst>
              <a:ext uri="{FF2B5EF4-FFF2-40B4-BE49-F238E27FC236}">
                <a16:creationId xmlns:a16="http://schemas.microsoft.com/office/drawing/2014/main" id="{1C7EEC0E-B8A9-E745-573D-86F270B11B3A}"/>
              </a:ext>
            </a:extLst>
          </p:cNvPr>
          <p:cNvCxnSpPr>
            <a:cxnSpLocks/>
            <a:stCxn id="13" idx="3"/>
            <a:endCxn id="22" idx="3"/>
          </p:cNvCxnSpPr>
          <p:nvPr/>
        </p:nvCxnSpPr>
        <p:spPr>
          <a:xfrm>
            <a:off x="18533814" y="12458730"/>
            <a:ext cx="1079634" cy="0"/>
          </a:xfrm>
          <a:prstGeom prst="straightConnector1">
            <a:avLst/>
          </a:prstGeom>
          <a:ln w="9525" cap="flat" cmpd="sng" algn="ctr">
            <a:solidFill>
              <a:srgbClr val="003F3E"/>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1" name="Attēls 30">
            <a:extLst>
              <a:ext uri="{FF2B5EF4-FFF2-40B4-BE49-F238E27FC236}">
                <a16:creationId xmlns:a16="http://schemas.microsoft.com/office/drawing/2014/main" id="{E074F713-999E-C993-3E69-E7B24E76F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91035">
            <a:off x="2575549" y="7344437"/>
            <a:ext cx="9503806" cy="4022184"/>
          </a:xfrm>
          <a:prstGeom prst="rect">
            <a:avLst/>
          </a:prstGeom>
        </p:spPr>
      </p:pic>
      <p:pic>
        <p:nvPicPr>
          <p:cNvPr id="8" name="Attēla vietturis 7">
            <a:extLst>
              <a:ext uri="{FF2B5EF4-FFF2-40B4-BE49-F238E27FC236}">
                <a16:creationId xmlns:a16="http://schemas.microsoft.com/office/drawing/2014/main" id="{1E78D721-AB44-60BD-A887-F9772E12A315}"/>
              </a:ext>
            </a:extLst>
          </p:cNvPr>
          <p:cNvPicPr>
            <a:picLocks noGrp="1" noChangeAspect="1"/>
          </p:cNvPicPr>
          <p:nvPr>
            <p:ph type="pic" sz="quarter" idx="34"/>
          </p:nvPr>
        </p:nvPicPr>
        <p:blipFill rotWithShape="1">
          <a:blip r:embed="rId4">
            <a:extLst>
              <a:ext uri="{28A0092B-C50C-407E-A947-70E740481C1C}">
                <a14:useLocalDpi xmlns:a14="http://schemas.microsoft.com/office/drawing/2010/main" val="0"/>
              </a:ext>
            </a:extLst>
          </a:blip>
          <a:srcRect t="888" b="-4"/>
          <a:stretch/>
        </p:blipFill>
        <p:spPr>
          <a:xfrm rot="21059825">
            <a:off x="1632118" y="2693512"/>
            <a:ext cx="4628326" cy="5506654"/>
          </a:xfrm>
          <a:prstGeom prst="rect">
            <a:avLst/>
          </a:prstGeom>
        </p:spPr>
      </p:pic>
    </p:spTree>
    <p:extLst>
      <p:ext uri="{BB962C8B-B14F-4D97-AF65-F5344CB8AC3E}">
        <p14:creationId xmlns:p14="http://schemas.microsoft.com/office/powerpoint/2010/main" val="136683667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a vietturis 1">
            <a:extLst>
              <a:ext uri="{FF2B5EF4-FFF2-40B4-BE49-F238E27FC236}">
                <a16:creationId xmlns:a16="http://schemas.microsoft.com/office/drawing/2014/main" id="{80726D34-F518-0BED-1E84-8D895CEB2B35}"/>
              </a:ext>
            </a:extLst>
          </p:cNvPr>
          <p:cNvSpPr>
            <a:spLocks noGrp="1"/>
          </p:cNvSpPr>
          <p:nvPr>
            <p:ph type="body" sz="quarter" idx="22"/>
          </p:nvPr>
        </p:nvSpPr>
        <p:spPr/>
        <p:txBody>
          <a:bodyPr/>
          <a:lstStyle/>
          <a:p>
            <a:r>
              <a:rPr lang="lv-LV" dirty="0"/>
              <a:t>2022. gada darba rezultātu pārskats</a:t>
            </a:r>
            <a:endParaRPr lang="en-LV" dirty="0"/>
          </a:p>
          <a:p>
            <a:endParaRPr lang="lv-LV" dirty="0"/>
          </a:p>
        </p:txBody>
      </p:sp>
      <p:sp>
        <p:nvSpPr>
          <p:cNvPr id="3" name="Teksta vietturis 2">
            <a:extLst>
              <a:ext uri="{FF2B5EF4-FFF2-40B4-BE49-F238E27FC236}">
                <a16:creationId xmlns:a16="http://schemas.microsoft.com/office/drawing/2014/main" id="{0734A93A-FA89-B806-C052-EEFBBACF8FF0}"/>
              </a:ext>
            </a:extLst>
          </p:cNvPr>
          <p:cNvSpPr>
            <a:spLocks noGrp="1"/>
          </p:cNvSpPr>
          <p:nvPr>
            <p:ph type="body" sz="quarter" idx="24"/>
          </p:nvPr>
        </p:nvSpPr>
        <p:spPr>
          <a:xfrm>
            <a:off x="1390650" y="3815862"/>
            <a:ext cx="6033038" cy="4169367"/>
          </a:xfrm>
        </p:spPr>
        <p:txBody>
          <a:bodyPr/>
          <a:lstStyle/>
          <a:p>
            <a:r>
              <a:rPr lang="lv-LV" dirty="0">
                <a:solidFill>
                  <a:schemeClr val="accent2">
                    <a:lumMod val="60000"/>
                    <a:lumOff val="40000"/>
                  </a:schemeClr>
                </a:solidFill>
              </a:rPr>
              <a:t>saņem izsaukumus</a:t>
            </a:r>
          </a:p>
        </p:txBody>
      </p:sp>
      <p:sp>
        <p:nvSpPr>
          <p:cNvPr id="4" name="Teksta vietturis 3">
            <a:extLst>
              <a:ext uri="{FF2B5EF4-FFF2-40B4-BE49-F238E27FC236}">
                <a16:creationId xmlns:a16="http://schemas.microsoft.com/office/drawing/2014/main" id="{29E18EBB-6587-3FE1-27BE-D24260107F0B}"/>
              </a:ext>
            </a:extLst>
          </p:cNvPr>
          <p:cNvSpPr>
            <a:spLocks noGrp="1"/>
          </p:cNvSpPr>
          <p:nvPr>
            <p:ph type="body" sz="quarter" idx="25"/>
          </p:nvPr>
        </p:nvSpPr>
        <p:spPr>
          <a:xfrm>
            <a:off x="8891830" y="3815862"/>
            <a:ext cx="6033038" cy="4169367"/>
          </a:xfrm>
        </p:spPr>
        <p:txBody>
          <a:bodyPr/>
          <a:lstStyle/>
          <a:p>
            <a:r>
              <a:rPr lang="lv-LV" dirty="0">
                <a:solidFill>
                  <a:schemeClr val="accent2">
                    <a:lumMod val="60000"/>
                    <a:lumOff val="40000"/>
                  </a:schemeClr>
                </a:solidFill>
              </a:rPr>
              <a:t>pārkāpēji nonāk policijas redzeslokā</a:t>
            </a:r>
          </a:p>
        </p:txBody>
      </p:sp>
      <p:sp>
        <p:nvSpPr>
          <p:cNvPr id="5" name="Teksta vietturis 4">
            <a:extLst>
              <a:ext uri="{FF2B5EF4-FFF2-40B4-BE49-F238E27FC236}">
                <a16:creationId xmlns:a16="http://schemas.microsoft.com/office/drawing/2014/main" id="{16057427-F4D6-5267-0DC6-C89B79545EA6}"/>
              </a:ext>
            </a:extLst>
          </p:cNvPr>
          <p:cNvSpPr>
            <a:spLocks noGrp="1"/>
          </p:cNvSpPr>
          <p:nvPr>
            <p:ph type="body" sz="quarter" idx="26"/>
          </p:nvPr>
        </p:nvSpPr>
        <p:spPr>
          <a:xfrm>
            <a:off x="16377512" y="3815862"/>
            <a:ext cx="7056000" cy="4169367"/>
          </a:xfrm>
        </p:spPr>
        <p:txBody>
          <a:bodyPr/>
          <a:lstStyle/>
          <a:p>
            <a:r>
              <a:rPr lang="lv-LV" dirty="0">
                <a:solidFill>
                  <a:schemeClr val="accent2">
                    <a:lumMod val="60000"/>
                    <a:lumOff val="40000"/>
                  </a:schemeClr>
                </a:solidFill>
              </a:rPr>
              <a:t>policijas darbinieki patrulē pilsētas ielās </a:t>
            </a:r>
          </a:p>
        </p:txBody>
      </p:sp>
      <p:sp>
        <p:nvSpPr>
          <p:cNvPr id="6" name="Teksta vietturis 5">
            <a:extLst>
              <a:ext uri="{FF2B5EF4-FFF2-40B4-BE49-F238E27FC236}">
                <a16:creationId xmlns:a16="http://schemas.microsoft.com/office/drawing/2014/main" id="{3AE36591-0E77-069B-9D39-272F4F22EF09}"/>
              </a:ext>
            </a:extLst>
          </p:cNvPr>
          <p:cNvSpPr>
            <a:spLocks noGrp="1"/>
          </p:cNvSpPr>
          <p:nvPr>
            <p:ph type="body" sz="quarter" idx="23"/>
          </p:nvPr>
        </p:nvSpPr>
        <p:spPr/>
        <p:txBody>
          <a:bodyPr/>
          <a:lstStyle/>
          <a:p>
            <a:r>
              <a:rPr lang="lv-LV" dirty="0">
                <a:solidFill>
                  <a:schemeClr val="accent2">
                    <a:lumMod val="60000"/>
                    <a:lumOff val="40000"/>
                  </a:schemeClr>
                </a:solidFill>
              </a:rPr>
              <a:t>saņem 4 izsaukumus par ģimenes konfliktiem</a:t>
            </a:r>
          </a:p>
        </p:txBody>
      </p:sp>
      <p:sp>
        <p:nvSpPr>
          <p:cNvPr id="7" name="Teksta vietturis 6">
            <a:extLst>
              <a:ext uri="{FF2B5EF4-FFF2-40B4-BE49-F238E27FC236}">
                <a16:creationId xmlns:a16="http://schemas.microsoft.com/office/drawing/2014/main" id="{7CDFBC4E-CD3C-D448-EDD2-3C815D64EDB3}"/>
              </a:ext>
            </a:extLst>
          </p:cNvPr>
          <p:cNvSpPr>
            <a:spLocks noGrp="1"/>
          </p:cNvSpPr>
          <p:nvPr>
            <p:ph type="body" sz="quarter" idx="27"/>
          </p:nvPr>
        </p:nvSpPr>
        <p:spPr/>
        <p:txBody>
          <a:bodyPr/>
          <a:lstStyle/>
          <a:p>
            <a:r>
              <a:rPr lang="lv-LV" dirty="0">
                <a:solidFill>
                  <a:schemeClr val="accent2">
                    <a:lumMod val="60000"/>
                    <a:lumOff val="40000"/>
                  </a:schemeClr>
                </a:solidFill>
              </a:rPr>
              <a:t>Valsts policijā nogādā 3 personas</a:t>
            </a:r>
          </a:p>
          <a:p>
            <a:r>
              <a:rPr lang="lv-LV" dirty="0">
                <a:solidFill>
                  <a:schemeClr val="accent2">
                    <a:lumMod val="60000"/>
                    <a:lumOff val="40000"/>
                  </a:schemeClr>
                </a:solidFill>
              </a:rPr>
              <a:t>Aiztur 2 meklēšanā izsludinātas personas</a:t>
            </a:r>
          </a:p>
        </p:txBody>
      </p:sp>
      <p:sp>
        <p:nvSpPr>
          <p:cNvPr id="8" name="Teksta vietturis 7">
            <a:extLst>
              <a:ext uri="{FF2B5EF4-FFF2-40B4-BE49-F238E27FC236}">
                <a16:creationId xmlns:a16="http://schemas.microsoft.com/office/drawing/2014/main" id="{3C4FDC6F-3AD9-AA47-83BB-1633C1F10C01}"/>
              </a:ext>
            </a:extLst>
          </p:cNvPr>
          <p:cNvSpPr>
            <a:spLocks noGrp="1"/>
          </p:cNvSpPr>
          <p:nvPr>
            <p:ph type="body" sz="quarter" idx="28"/>
          </p:nvPr>
        </p:nvSpPr>
        <p:spPr>
          <a:xfrm>
            <a:off x="16364771" y="10808641"/>
            <a:ext cx="7128000" cy="1737370"/>
          </a:xfrm>
        </p:spPr>
        <p:txBody>
          <a:bodyPr/>
          <a:lstStyle/>
          <a:p>
            <a:r>
              <a:rPr lang="lv-LV" dirty="0">
                <a:solidFill>
                  <a:schemeClr val="accent2">
                    <a:lumMod val="60000"/>
                    <a:lumOff val="40000"/>
                  </a:schemeClr>
                </a:solidFill>
              </a:rPr>
              <a:t>Fiksē 1-2 administratīvos pārkāpumus vērstus pret </a:t>
            </a:r>
            <a:r>
              <a:rPr lang="lv-LV" dirty="0" err="1">
                <a:solidFill>
                  <a:schemeClr val="accent2">
                    <a:lumMod val="60000"/>
                    <a:lumOff val="40000"/>
                  </a:schemeClr>
                </a:solidFill>
              </a:rPr>
              <a:t>NG</a:t>
            </a:r>
            <a:endParaRPr lang="lv-LV" dirty="0">
              <a:solidFill>
                <a:schemeClr val="accent2">
                  <a:lumMod val="60000"/>
                  <a:lumOff val="40000"/>
                </a:schemeClr>
              </a:solidFill>
            </a:endParaRPr>
          </a:p>
        </p:txBody>
      </p:sp>
      <p:sp>
        <p:nvSpPr>
          <p:cNvPr id="9" name="Teksta vietturis 8">
            <a:extLst>
              <a:ext uri="{FF2B5EF4-FFF2-40B4-BE49-F238E27FC236}">
                <a16:creationId xmlns:a16="http://schemas.microsoft.com/office/drawing/2014/main" id="{12BC4E17-00D3-C2E1-F81B-C7DC450C4295}"/>
              </a:ext>
            </a:extLst>
          </p:cNvPr>
          <p:cNvSpPr>
            <a:spLocks noGrp="1"/>
          </p:cNvSpPr>
          <p:nvPr>
            <p:ph type="body" sz="quarter" idx="29"/>
          </p:nvPr>
        </p:nvSpPr>
        <p:spPr/>
        <p:txBody>
          <a:bodyPr/>
          <a:lstStyle/>
          <a:p>
            <a:r>
              <a:rPr lang="lv-LV" dirty="0">
                <a:solidFill>
                  <a:schemeClr val="accent2">
                    <a:lumMod val="60000"/>
                    <a:lumOff val="40000"/>
                  </a:schemeClr>
                </a:solidFill>
              </a:rPr>
              <a:t>346</a:t>
            </a:r>
          </a:p>
        </p:txBody>
      </p:sp>
      <p:sp>
        <p:nvSpPr>
          <p:cNvPr id="10" name="Teksta vietturis 9">
            <a:extLst>
              <a:ext uri="{FF2B5EF4-FFF2-40B4-BE49-F238E27FC236}">
                <a16:creationId xmlns:a16="http://schemas.microsoft.com/office/drawing/2014/main" id="{374144A4-1C2A-8B74-9FEE-1DE24813FDCD}"/>
              </a:ext>
            </a:extLst>
          </p:cNvPr>
          <p:cNvSpPr>
            <a:spLocks noGrp="1"/>
          </p:cNvSpPr>
          <p:nvPr>
            <p:ph type="body" sz="quarter" idx="30"/>
          </p:nvPr>
        </p:nvSpPr>
        <p:spPr/>
        <p:txBody>
          <a:bodyPr/>
          <a:lstStyle/>
          <a:p>
            <a:r>
              <a:rPr lang="lv-LV" dirty="0">
                <a:solidFill>
                  <a:schemeClr val="accent2">
                    <a:lumMod val="60000"/>
                    <a:lumOff val="40000"/>
                  </a:schemeClr>
                </a:solidFill>
              </a:rPr>
              <a:t>28</a:t>
            </a:r>
          </a:p>
        </p:txBody>
      </p:sp>
      <p:sp>
        <p:nvSpPr>
          <p:cNvPr id="11" name="Teksta vietturis 10">
            <a:extLst>
              <a:ext uri="{FF2B5EF4-FFF2-40B4-BE49-F238E27FC236}">
                <a16:creationId xmlns:a16="http://schemas.microsoft.com/office/drawing/2014/main" id="{D6DD08F1-76EF-4281-C3BF-B9CE6838B81D}"/>
              </a:ext>
            </a:extLst>
          </p:cNvPr>
          <p:cNvSpPr>
            <a:spLocks noGrp="1"/>
          </p:cNvSpPr>
          <p:nvPr>
            <p:ph type="body" sz="quarter" idx="31"/>
          </p:nvPr>
        </p:nvSpPr>
        <p:spPr/>
        <p:txBody>
          <a:bodyPr/>
          <a:lstStyle/>
          <a:p>
            <a:r>
              <a:rPr lang="lv-LV" dirty="0">
                <a:solidFill>
                  <a:schemeClr val="accent2">
                    <a:lumMod val="60000"/>
                    <a:lumOff val="40000"/>
                  </a:schemeClr>
                </a:solidFill>
              </a:rPr>
              <a:t>163</a:t>
            </a:r>
          </a:p>
        </p:txBody>
      </p:sp>
      <p:sp>
        <p:nvSpPr>
          <p:cNvPr id="12" name="Text Placeholder 2">
            <a:extLst>
              <a:ext uri="{FF2B5EF4-FFF2-40B4-BE49-F238E27FC236}">
                <a16:creationId xmlns:a16="http://schemas.microsoft.com/office/drawing/2014/main" id="{3A5AA3EA-2C68-F773-236B-04F9413DD67F}"/>
              </a:ext>
            </a:extLst>
          </p:cNvPr>
          <p:cNvSpPr txBox="1">
            <a:spLocks/>
          </p:cNvSpPr>
          <p:nvPr/>
        </p:nvSpPr>
        <p:spPr>
          <a:xfrm>
            <a:off x="12797404" y="516844"/>
            <a:ext cx="10195946" cy="13062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fontScale="92500"/>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tx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RPP 2022. gadā vidēji diennaktī </a:t>
            </a:r>
            <a:endParaRPr lang="en-LV" dirty="0">
              <a:solidFill>
                <a:schemeClr val="accent2">
                  <a:lumMod val="60000"/>
                  <a:lumOff val="40000"/>
                </a:schemeClr>
              </a:solidFill>
            </a:endParaRPr>
          </a:p>
        </p:txBody>
      </p:sp>
      <p:sp>
        <p:nvSpPr>
          <p:cNvPr id="13" name="Teksta vietturis 2">
            <a:extLst>
              <a:ext uri="{FF2B5EF4-FFF2-40B4-BE49-F238E27FC236}">
                <a16:creationId xmlns:a16="http://schemas.microsoft.com/office/drawing/2014/main" id="{5E03A2A8-C273-2494-3142-A4B678ADB292}"/>
              </a:ext>
            </a:extLst>
          </p:cNvPr>
          <p:cNvSpPr txBox="1">
            <a:spLocks/>
          </p:cNvSpPr>
          <p:nvPr/>
        </p:nvSpPr>
        <p:spPr>
          <a:xfrm>
            <a:off x="1379765" y="8053748"/>
            <a:ext cx="6033038"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sastāda            </a:t>
            </a:r>
            <a:r>
              <a:rPr lang="lv-LV" dirty="0" err="1">
                <a:solidFill>
                  <a:schemeClr val="accent2">
                    <a:lumMod val="60000"/>
                    <a:lumOff val="40000"/>
                  </a:schemeClr>
                </a:solidFill>
              </a:rPr>
              <a:t>APP</a:t>
            </a:r>
            <a:r>
              <a:rPr lang="lv-LV" dirty="0">
                <a:solidFill>
                  <a:schemeClr val="accent2">
                    <a:lumMod val="60000"/>
                    <a:lumOff val="40000"/>
                  </a:schemeClr>
                </a:solidFill>
              </a:rPr>
              <a:t>-lēmumus </a:t>
            </a:r>
          </a:p>
        </p:txBody>
      </p:sp>
      <p:sp>
        <p:nvSpPr>
          <p:cNvPr id="14" name="Teksta vietturis 8">
            <a:extLst>
              <a:ext uri="{FF2B5EF4-FFF2-40B4-BE49-F238E27FC236}">
                <a16:creationId xmlns:a16="http://schemas.microsoft.com/office/drawing/2014/main" id="{B7B02D24-32EA-FA74-DEB5-ABD212CDFF27}"/>
              </a:ext>
            </a:extLst>
          </p:cNvPr>
          <p:cNvSpPr txBox="1">
            <a:spLocks/>
          </p:cNvSpPr>
          <p:nvPr/>
        </p:nvSpPr>
        <p:spPr>
          <a:xfrm>
            <a:off x="1379765" y="6629403"/>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130</a:t>
            </a:r>
          </a:p>
        </p:txBody>
      </p:sp>
      <p:sp>
        <p:nvSpPr>
          <p:cNvPr id="15" name="Teksta vietturis 3">
            <a:extLst>
              <a:ext uri="{FF2B5EF4-FFF2-40B4-BE49-F238E27FC236}">
                <a16:creationId xmlns:a16="http://schemas.microsoft.com/office/drawing/2014/main" id="{A1CCFE3B-4EBD-6C20-742C-9EE7D07BE7D9}"/>
              </a:ext>
            </a:extLst>
          </p:cNvPr>
          <p:cNvSpPr txBox="1">
            <a:spLocks/>
          </p:cNvSpPr>
          <p:nvPr/>
        </p:nvSpPr>
        <p:spPr>
          <a:xfrm>
            <a:off x="8880945" y="8053748"/>
            <a:ext cx="6033038"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uzsāk </a:t>
            </a:r>
            <a:r>
              <a:rPr lang="lv-LV" dirty="0" err="1">
                <a:solidFill>
                  <a:schemeClr val="accent2">
                    <a:lumMod val="60000"/>
                    <a:lumOff val="40000"/>
                  </a:schemeClr>
                </a:solidFill>
              </a:rPr>
              <a:t>APAS</a:t>
            </a:r>
            <a:r>
              <a:rPr lang="lv-LV" dirty="0">
                <a:solidFill>
                  <a:schemeClr val="accent2">
                    <a:lumMod val="60000"/>
                    <a:lumOff val="40000"/>
                  </a:schemeClr>
                </a:solidFill>
              </a:rPr>
              <a:t> procesus</a:t>
            </a:r>
          </a:p>
        </p:txBody>
      </p:sp>
      <p:sp>
        <p:nvSpPr>
          <p:cNvPr id="16" name="Teksta vietturis 9">
            <a:extLst>
              <a:ext uri="{FF2B5EF4-FFF2-40B4-BE49-F238E27FC236}">
                <a16:creationId xmlns:a16="http://schemas.microsoft.com/office/drawing/2014/main" id="{8F73EA4E-51A5-DD21-0A61-061AAF9E41ED}"/>
              </a:ext>
            </a:extLst>
          </p:cNvPr>
          <p:cNvSpPr txBox="1">
            <a:spLocks/>
          </p:cNvSpPr>
          <p:nvPr/>
        </p:nvSpPr>
        <p:spPr>
          <a:xfrm>
            <a:off x="8880945" y="6629403"/>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47</a:t>
            </a:r>
          </a:p>
        </p:txBody>
      </p:sp>
      <p:sp>
        <p:nvSpPr>
          <p:cNvPr id="17" name="Teksta vietturis 4">
            <a:extLst>
              <a:ext uri="{FF2B5EF4-FFF2-40B4-BE49-F238E27FC236}">
                <a16:creationId xmlns:a16="http://schemas.microsoft.com/office/drawing/2014/main" id="{BE60035A-DF69-AD14-3FFD-E60CD1305514}"/>
              </a:ext>
            </a:extLst>
          </p:cNvPr>
          <p:cNvSpPr txBox="1">
            <a:spLocks/>
          </p:cNvSpPr>
          <p:nvPr/>
        </p:nvSpPr>
        <p:spPr>
          <a:xfrm>
            <a:off x="16366627" y="8053748"/>
            <a:ext cx="7056000" cy="4169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6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saņem iesniegumus, pieprasījumus, pieteikumus u.c.</a:t>
            </a:r>
          </a:p>
        </p:txBody>
      </p:sp>
      <p:sp>
        <p:nvSpPr>
          <p:cNvPr id="18" name="Teksta vietturis 10">
            <a:extLst>
              <a:ext uri="{FF2B5EF4-FFF2-40B4-BE49-F238E27FC236}">
                <a16:creationId xmlns:a16="http://schemas.microsoft.com/office/drawing/2014/main" id="{491BAD87-9785-A857-71A2-AC1217C9F96E}"/>
              </a:ext>
            </a:extLst>
          </p:cNvPr>
          <p:cNvSpPr txBox="1">
            <a:spLocks/>
          </p:cNvSpPr>
          <p:nvPr/>
        </p:nvSpPr>
        <p:spPr>
          <a:xfrm>
            <a:off x="16366627" y="6629403"/>
            <a:ext cx="6033038" cy="14878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25500" rtl="0" latinLnBrk="0">
              <a:lnSpc>
                <a:spcPct val="90000"/>
              </a:lnSpc>
              <a:spcBef>
                <a:spcPts val="0"/>
              </a:spcBef>
              <a:spcAft>
                <a:spcPts val="0"/>
              </a:spcAft>
              <a:buClrTx/>
              <a:buSzTx/>
              <a:buFontTx/>
              <a:buNone/>
              <a:tabLst/>
              <a:defRPr sz="9000" b="1" i="0" u="none" strike="noStrike" cap="none" spc="120" baseline="0">
                <a:solidFill>
                  <a:schemeClr val="bg1"/>
                </a:solidFill>
                <a:uFillTx/>
                <a:latin typeface="GILROY-SEMIBOLD" pitchFamily="2" charset="77"/>
                <a:ea typeface="+mn-ea"/>
                <a:cs typeface="+mn-cs"/>
                <a:sym typeface="Helvetica Neue"/>
              </a:defRPr>
            </a:lvl1pPr>
            <a:lvl2pPr marL="0" marR="0" indent="4572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2pPr>
            <a:lvl3pPr marL="0" marR="0" indent="9144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3pPr>
            <a:lvl4pPr marL="0" marR="0" indent="13716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4pPr>
            <a:lvl5pPr marL="0" marR="0" indent="1828800" algn="l" defTabSz="825500" rtl="0" latinLnBrk="0">
              <a:lnSpc>
                <a:spcPct val="100000"/>
              </a:lnSpc>
              <a:spcBef>
                <a:spcPts val="0"/>
              </a:spcBef>
              <a:spcAft>
                <a:spcPts val="0"/>
              </a:spcAft>
              <a:buClrTx/>
              <a:buSzTx/>
              <a:buFontTx/>
              <a:buNone/>
              <a:tabLst/>
              <a:defRPr sz="5500" b="1" i="0" u="none" strike="noStrike" cap="none" spc="120" baseline="0">
                <a:solidFill>
                  <a:schemeClr val="tx1"/>
                </a:solidFill>
                <a:uFillTx/>
                <a:latin typeface="GILROY-SEMIBOLD" pitchFamily="2" charset="77"/>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a:lstStyle>
          <a:p>
            <a:pPr hangingPunct="1"/>
            <a:r>
              <a:rPr lang="lv-LV" dirty="0">
                <a:solidFill>
                  <a:schemeClr val="accent2">
                    <a:lumMod val="60000"/>
                    <a:lumOff val="40000"/>
                  </a:schemeClr>
                </a:solidFill>
              </a:rPr>
              <a:t>133</a:t>
            </a:r>
          </a:p>
        </p:txBody>
      </p:sp>
    </p:spTree>
    <p:extLst>
      <p:ext uri="{BB962C8B-B14F-4D97-AF65-F5344CB8AC3E}">
        <p14:creationId xmlns:p14="http://schemas.microsoft.com/office/powerpoint/2010/main" val="1128259912"/>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ttēls 8">
            <a:extLst>
              <a:ext uri="{FF2B5EF4-FFF2-40B4-BE49-F238E27FC236}">
                <a16:creationId xmlns:a16="http://schemas.microsoft.com/office/drawing/2014/main" id="{79477FF5-29EC-DD82-3F37-985FC79CA363}"/>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0" y="0"/>
            <a:ext cx="24384000" cy="13728190"/>
          </a:xfrm>
          <a:prstGeom prst="rect">
            <a:avLst/>
          </a:prstGeom>
        </p:spPr>
      </p:pic>
      <p:sp>
        <p:nvSpPr>
          <p:cNvPr id="2" name="Teksta vietturis 1">
            <a:extLst>
              <a:ext uri="{FF2B5EF4-FFF2-40B4-BE49-F238E27FC236}">
                <a16:creationId xmlns:a16="http://schemas.microsoft.com/office/drawing/2014/main" id="{9DED1CF5-7393-AE0B-5CA5-41F3A6CEDBC4}"/>
              </a:ext>
            </a:extLst>
          </p:cNvPr>
          <p:cNvSpPr>
            <a:spLocks noGrp="1"/>
          </p:cNvSpPr>
          <p:nvPr>
            <p:ph type="body" sz="quarter" idx="24"/>
          </p:nvPr>
        </p:nvSpPr>
        <p:spPr/>
        <p:txBody>
          <a:bodyPr/>
          <a:lstStyle/>
          <a:p>
            <a:r>
              <a:rPr lang="lv-LV" dirty="0"/>
              <a:t>PALDIES PAR UZMANĪBU!</a:t>
            </a:r>
          </a:p>
        </p:txBody>
      </p:sp>
      <p:pic>
        <p:nvPicPr>
          <p:cNvPr id="7" name="Attēls 6">
            <a:extLst>
              <a:ext uri="{FF2B5EF4-FFF2-40B4-BE49-F238E27FC236}">
                <a16:creationId xmlns:a16="http://schemas.microsoft.com/office/drawing/2014/main" id="{97F532FA-2A2E-47C9-3B2F-CD49C367A7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751281" y="4928336"/>
            <a:ext cx="5846144" cy="3067471"/>
          </a:xfrm>
          <a:prstGeom prst="rect">
            <a:avLst/>
          </a:prstGeom>
        </p:spPr>
      </p:pic>
    </p:spTree>
    <p:extLst>
      <p:ext uri="{BB962C8B-B14F-4D97-AF65-F5344CB8AC3E}">
        <p14:creationId xmlns:p14="http://schemas.microsoft.com/office/powerpoint/2010/main" val="179496680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p:nvPr>
        </p:nvSpPr>
        <p:spPr>
          <a:xfrm>
            <a:off x="1679576" y="730251"/>
            <a:ext cx="21031200" cy="2651126"/>
          </a:xfrm>
        </p:spPr>
        <p:txBody>
          <a:bodyPr vert="horz" lIns="182880" tIns="91440" rIns="182880" bIns="91440" rtlCol="0" anchor="ctr">
            <a:normAutofit/>
          </a:bodyPr>
          <a:lstStyle/>
          <a:p>
            <a:pPr algn="r"/>
            <a:r>
              <a:rPr lang="lv-LV" sz="8000" dirty="0">
                <a:latin typeface="GILROY-SEMIBOLD"/>
              </a:rPr>
              <a:t>Klātbūtnes stiprināšanā apkaimēs un nedrošības sajūtas mazināšanā</a:t>
            </a:r>
          </a:p>
        </p:txBody>
      </p:sp>
      <p:sp>
        <p:nvSpPr>
          <p:cNvPr id="5" name="Teksta vietturis 4">
            <a:extLst>
              <a:ext uri="{FF2B5EF4-FFF2-40B4-BE49-F238E27FC236}">
                <a16:creationId xmlns:a16="http://schemas.microsoft.com/office/drawing/2014/main" id="{085132B4-EBD3-4B9B-D6EB-24EE037B7C1D}"/>
              </a:ext>
            </a:extLst>
          </p:cNvPr>
          <p:cNvSpPr>
            <a:spLocks noGrp="1"/>
          </p:cNvSpPr>
          <p:nvPr>
            <p:ph type="body" idx="1"/>
          </p:nvPr>
        </p:nvSpPr>
        <p:spPr>
          <a:xfrm>
            <a:off x="1679577" y="3693463"/>
            <a:ext cx="10315574" cy="993962"/>
          </a:xfrm>
        </p:spPr>
        <p:txBody>
          <a:bodyPr/>
          <a:lstStyle/>
          <a:p>
            <a:r>
              <a:rPr lang="lv-LV" dirty="0">
                <a:latin typeface="Abadi" panose="020B0604020104020204" pitchFamily="34" charset="0"/>
              </a:rPr>
              <a:t>Pabeigtie uzdevumi</a:t>
            </a:r>
          </a:p>
        </p:txBody>
      </p:sp>
      <p:sp>
        <p:nvSpPr>
          <p:cNvPr id="6" name="Satura vietturis 5">
            <a:extLst>
              <a:ext uri="{FF2B5EF4-FFF2-40B4-BE49-F238E27FC236}">
                <a16:creationId xmlns:a16="http://schemas.microsoft.com/office/drawing/2014/main" id="{D554CD09-CA3D-1D97-684E-8F2DD1891832}"/>
              </a:ext>
            </a:extLst>
          </p:cNvPr>
          <p:cNvSpPr>
            <a:spLocks noGrp="1"/>
          </p:cNvSpPr>
          <p:nvPr>
            <p:ph sz="half" idx="2"/>
          </p:nvPr>
        </p:nvSpPr>
        <p:spPr/>
        <p:txBody>
          <a:bodyPr>
            <a:normAutofit lnSpcReduction="10000"/>
          </a:bodyPr>
          <a:lstStyle/>
          <a:p>
            <a:r>
              <a:rPr lang="lv-LV" sz="4000" dirty="0"/>
              <a:t>Samazināts reaģēšanas laiks uz tādiem notikumiem, kuros ir apdraudēta cilvēka dzīvība vai veselība</a:t>
            </a:r>
          </a:p>
          <a:p>
            <a:r>
              <a:rPr lang="lv-LV" sz="4000" dirty="0"/>
              <a:t>Izveidots notikumu kartējums ar izsaukumu dinamikas analītiskajiem rīkiem, kas ļauj optimālāk plānot resursu izvietojumu</a:t>
            </a:r>
          </a:p>
          <a:p>
            <a:r>
              <a:rPr lang="lv-LV" sz="4000" dirty="0"/>
              <a:t>Nostiprināts jauns sabiedriskās kārtības nodrošināšanas modelis pie pašvaldības izglītības iestādēm</a:t>
            </a:r>
          </a:p>
          <a:p>
            <a:r>
              <a:rPr lang="lv-LV" sz="4000" dirty="0"/>
              <a:t>Pabeigti Vienotās vadības centra ēkas projektēšanas darbi, izveidota darba grupa VVC koncepta iedzīvināšanai</a:t>
            </a:r>
          </a:p>
          <a:p>
            <a:endParaRPr lang="lv-LV" sz="4000" dirty="0"/>
          </a:p>
        </p:txBody>
      </p:sp>
      <p:sp>
        <p:nvSpPr>
          <p:cNvPr id="7" name="Teksta vietturis 6">
            <a:extLst>
              <a:ext uri="{FF2B5EF4-FFF2-40B4-BE49-F238E27FC236}">
                <a16:creationId xmlns:a16="http://schemas.microsoft.com/office/drawing/2014/main" id="{6CA00172-E34E-B7A5-3C3A-0DE30C7CE74E}"/>
              </a:ext>
            </a:extLst>
          </p:cNvPr>
          <p:cNvSpPr>
            <a:spLocks noGrp="1"/>
          </p:cNvSpPr>
          <p:nvPr>
            <p:ph type="body" sz="quarter" idx="3"/>
          </p:nvPr>
        </p:nvSpPr>
        <p:spPr>
          <a:xfrm>
            <a:off x="12344400" y="3693463"/>
            <a:ext cx="10366376" cy="993962"/>
          </a:xfrm>
        </p:spPr>
        <p:txBody>
          <a:bodyPr vert="horz" lIns="91440" tIns="45720" rIns="91440" bIns="45720" rtlCol="0" anchor="b">
            <a:normAutofit/>
          </a:bodyPr>
          <a:lstStyle/>
          <a:p>
            <a:r>
              <a:rPr lang="lv-LV" dirty="0">
                <a:latin typeface="Abadi" panose="020B0604020104020204" pitchFamily="34" charset="0"/>
              </a:rPr>
              <a:t>Uzdevumi procesā</a:t>
            </a:r>
          </a:p>
        </p:txBody>
      </p:sp>
      <p:sp>
        <p:nvSpPr>
          <p:cNvPr id="8" name="Satura vietturis 7">
            <a:extLst>
              <a:ext uri="{FF2B5EF4-FFF2-40B4-BE49-F238E27FC236}">
                <a16:creationId xmlns:a16="http://schemas.microsoft.com/office/drawing/2014/main" id="{539D0C2C-5334-578F-2D01-EA74C0740251}"/>
              </a:ext>
            </a:extLst>
          </p:cNvPr>
          <p:cNvSpPr>
            <a:spLocks noGrp="1"/>
          </p:cNvSpPr>
          <p:nvPr>
            <p:ph sz="quarter" idx="4"/>
          </p:nvPr>
        </p:nvSpPr>
        <p:spPr/>
        <p:txBody>
          <a:bodyPr>
            <a:normAutofit lnSpcReduction="10000"/>
          </a:bodyPr>
          <a:lstStyle/>
          <a:p>
            <a:r>
              <a:rPr lang="lv-LV" sz="4000" dirty="0"/>
              <a:t>Samazināt kopējo reaģēšanas laiku uz informāciju par apdraudējumiem vai tiesību aizskārumiem</a:t>
            </a:r>
          </a:p>
          <a:p>
            <a:r>
              <a:rPr lang="lv-LV" sz="4000" dirty="0"/>
              <a:t>Izstrādāt patrulēšanas maršrutus un dislocēt patruļas atbilstoši katras apkaimes specifikai</a:t>
            </a:r>
          </a:p>
          <a:p>
            <a:r>
              <a:rPr lang="lv-LV" sz="4000" dirty="0"/>
              <a:t>Izstrādāt vienotā operatīvas vadības centra koncepciju, noteikt darba organizācijas, informācijas aprites, reaģēšanas un citas saistītas procedūras</a:t>
            </a:r>
          </a:p>
          <a:p>
            <a:endParaRPr lang="lv-LV" sz="4000" dirty="0"/>
          </a:p>
        </p:txBody>
      </p:sp>
    </p:spTree>
    <p:extLst>
      <p:ext uri="{BB962C8B-B14F-4D97-AF65-F5344CB8AC3E}">
        <p14:creationId xmlns:p14="http://schemas.microsoft.com/office/powerpoint/2010/main" val="2370458463"/>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8F6B4A8B-D600-F7BC-0AA4-BDF469F892CF}"/>
              </a:ext>
            </a:extLst>
          </p:cNvPr>
          <p:cNvSpPr>
            <a:spLocks noGrp="1"/>
          </p:cNvSpPr>
          <p:nvPr>
            <p:ph type="title"/>
          </p:nvPr>
        </p:nvSpPr>
        <p:spPr/>
        <p:txBody>
          <a:bodyPr vert="horz" lIns="182880" tIns="91440" rIns="182880" bIns="91440" rtlCol="0" anchor="ctr">
            <a:normAutofit/>
          </a:bodyPr>
          <a:lstStyle/>
          <a:p>
            <a:pPr algn="r"/>
            <a:r>
              <a:rPr lang="lv-LV" sz="8000" dirty="0">
                <a:latin typeface="GILROY-SEMIBOLD"/>
              </a:rPr>
              <a:t>Policijas darba atklātība un sabiedrības uzticības veidošana</a:t>
            </a:r>
          </a:p>
        </p:txBody>
      </p:sp>
      <p:sp>
        <p:nvSpPr>
          <p:cNvPr id="15" name="Teksta vietturis 4">
            <a:extLst>
              <a:ext uri="{FF2B5EF4-FFF2-40B4-BE49-F238E27FC236}">
                <a16:creationId xmlns:a16="http://schemas.microsoft.com/office/drawing/2014/main" id="{B8D20D9A-A985-F4CA-D185-28CD4413AD2F}"/>
              </a:ext>
            </a:extLst>
          </p:cNvPr>
          <p:cNvSpPr txBox="1">
            <a:spLocks/>
          </p:cNvSpPr>
          <p:nvPr/>
        </p:nvSpPr>
        <p:spPr>
          <a:xfrm>
            <a:off x="1679577" y="3693463"/>
            <a:ext cx="10315574" cy="993962"/>
          </a:xfrm>
          <a:prstGeom prst="rect">
            <a:avLst/>
          </a:prstGeom>
        </p:spPr>
        <p:txBody>
          <a:bodyPr vert="horz" lIns="91440" tIns="45720" rIns="91440" bIns="45720" rtlCol="0" anchor="b">
            <a:normAutofit/>
          </a:bodyPr>
          <a:lstStyle>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r>
              <a:rPr lang="lv-LV" dirty="0">
                <a:latin typeface="Abadi" panose="020B0604020104020204" pitchFamily="34" charset="0"/>
              </a:rPr>
              <a:t>Pabeigtie uzdevumi</a:t>
            </a:r>
          </a:p>
        </p:txBody>
      </p:sp>
      <p:sp>
        <p:nvSpPr>
          <p:cNvPr id="16" name="Satura vietturis 5">
            <a:extLst>
              <a:ext uri="{FF2B5EF4-FFF2-40B4-BE49-F238E27FC236}">
                <a16:creationId xmlns:a16="http://schemas.microsoft.com/office/drawing/2014/main" id="{3D166BBE-C94C-D9CC-1D66-C2CD5FF66FF7}"/>
              </a:ext>
            </a:extLst>
          </p:cNvPr>
          <p:cNvSpPr txBox="1">
            <a:spLocks/>
          </p:cNvSpPr>
          <p:nvPr/>
        </p:nvSpPr>
        <p:spPr>
          <a:xfrm>
            <a:off x="1679577" y="5010150"/>
            <a:ext cx="10315574" cy="7369176"/>
          </a:xfrm>
          <a:prstGeom prst="rect">
            <a:avLst/>
          </a:prstGeom>
        </p:spPr>
        <p:txBody>
          <a:bodyPr vert="horz" lIns="91440" tIns="45720" rIns="91440" bIns="45720" rtlCol="0">
            <a:normAutofit fontScale="85000"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lv-LV" sz="4300" dirty="0"/>
              <a:t>Paplašināta un stiprināta sadarbība ar iedzīvotāju un interešu biedrībām, nodibinājumiem u.tml.</a:t>
            </a:r>
          </a:p>
          <a:p>
            <a:r>
              <a:rPr lang="lv-LV" sz="4300" dirty="0"/>
              <a:t>Novadīti izglītojošie pasākumi izglītības iestādās, apkaimju iedzīvotājiem</a:t>
            </a:r>
          </a:p>
          <a:p>
            <a:r>
              <a:rPr lang="lv-LV" sz="4300" dirty="0"/>
              <a:t>Veiktas kopīgas mācības civilās aizsardzības jomā ar iedzīvotāju biedrībām</a:t>
            </a:r>
          </a:p>
          <a:p>
            <a:r>
              <a:rPr lang="lv-LV" sz="4300" dirty="0"/>
              <a:t>Uzlabota policijas rīcība ģimenes vardarbības un bērnu tiesību aizsardzības jautājumu risināšanā</a:t>
            </a:r>
          </a:p>
          <a:p>
            <a:r>
              <a:rPr lang="lv-LV" sz="4300" dirty="0"/>
              <a:t>Izstrādāts Drošības un satiksmes pilsētiņas bērniem koncepts un būvprojekts</a:t>
            </a:r>
          </a:p>
          <a:p>
            <a:r>
              <a:rPr lang="lv-LV" sz="4300" dirty="0"/>
              <a:t>Publicēti vairāk kā 300 informatīvie materiāli par vispārējiem un specifiskiem darba rezultātiem</a:t>
            </a:r>
          </a:p>
          <a:p>
            <a:endParaRPr lang="lv-LV" dirty="0"/>
          </a:p>
        </p:txBody>
      </p:sp>
      <p:sp>
        <p:nvSpPr>
          <p:cNvPr id="17" name="Teksta vietturis 6">
            <a:extLst>
              <a:ext uri="{FF2B5EF4-FFF2-40B4-BE49-F238E27FC236}">
                <a16:creationId xmlns:a16="http://schemas.microsoft.com/office/drawing/2014/main" id="{CC6854A7-9CEA-6684-2224-71F2CB627FD2}"/>
              </a:ext>
            </a:extLst>
          </p:cNvPr>
          <p:cNvSpPr txBox="1">
            <a:spLocks/>
          </p:cNvSpPr>
          <p:nvPr/>
        </p:nvSpPr>
        <p:spPr>
          <a:xfrm>
            <a:off x="12344400" y="3693463"/>
            <a:ext cx="10366376" cy="993962"/>
          </a:xfrm>
          <a:prstGeom prst="rect">
            <a:avLst/>
          </a:prstGeom>
        </p:spPr>
        <p:txBody>
          <a:bodyPr vert="horz" lIns="91440" tIns="45720" rIns="91440" bIns="45720" rtlCol="0" anchor="b">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r>
              <a:rPr lang="lv-LV" dirty="0">
                <a:latin typeface="Abadi" panose="020B0604020104020204" pitchFamily="34" charset="0"/>
              </a:rPr>
              <a:t>Uzdevumi procesā</a:t>
            </a:r>
          </a:p>
        </p:txBody>
      </p:sp>
      <p:sp>
        <p:nvSpPr>
          <p:cNvPr id="18" name="Satura vietturis 7">
            <a:extLst>
              <a:ext uri="{FF2B5EF4-FFF2-40B4-BE49-F238E27FC236}">
                <a16:creationId xmlns:a16="http://schemas.microsoft.com/office/drawing/2014/main" id="{EA1B2773-1BB9-75E6-8851-B47ECC19ADFE}"/>
              </a:ext>
            </a:extLst>
          </p:cNvPr>
          <p:cNvSpPr txBox="1">
            <a:spLocks/>
          </p:cNvSpPr>
          <p:nvPr/>
        </p:nvSpPr>
        <p:spPr>
          <a:xfrm>
            <a:off x="12344400" y="5010150"/>
            <a:ext cx="10366376" cy="736917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lv-LV" sz="4000" dirty="0"/>
              <a:t>Sadarbībā ar nozaru ministrijām un citām valsts pārvaldes iestādēm panākt tiesiskā regulējuma izveidi trokšņošanas problēmai</a:t>
            </a:r>
          </a:p>
          <a:p>
            <a:r>
              <a:rPr lang="lv-LV" sz="4000" dirty="0"/>
              <a:t>Paplašināt sadarbību ar iedzīvotāju pārstāvjiem un komercdarbības nozaru pārstāvjiem</a:t>
            </a:r>
          </a:p>
          <a:p>
            <a:r>
              <a:rPr lang="lv-LV" sz="4000" dirty="0"/>
              <a:t>Paplašināt izglītojošo pasākumu un informatīvo kampaņu mērķauditoriju</a:t>
            </a:r>
          </a:p>
          <a:p>
            <a:r>
              <a:rPr lang="lv-LV" sz="4000" dirty="0"/>
              <a:t>Paplašināt policijas publisko komunikāciju</a:t>
            </a:r>
          </a:p>
          <a:p>
            <a:endParaRPr lang="lv-LV" dirty="0"/>
          </a:p>
        </p:txBody>
      </p:sp>
    </p:spTree>
    <p:extLst>
      <p:ext uri="{BB962C8B-B14F-4D97-AF65-F5344CB8AC3E}">
        <p14:creationId xmlns:p14="http://schemas.microsoft.com/office/powerpoint/2010/main" val="2536965135"/>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C8187A8D-3F25-4C95-9777-14801E7FE5D5}"/>
              </a:ext>
            </a:extLst>
          </p:cNvPr>
          <p:cNvSpPr>
            <a:spLocks noGrp="1"/>
          </p:cNvSpPr>
          <p:nvPr>
            <p:ph type="title"/>
          </p:nvPr>
        </p:nvSpPr>
        <p:spPr>
          <a:xfrm>
            <a:off x="1679576" y="730251"/>
            <a:ext cx="21031200" cy="2651126"/>
          </a:xfrm>
        </p:spPr>
        <p:txBody>
          <a:bodyPr vert="horz" lIns="182880" tIns="91440" rIns="182880" bIns="91440" rtlCol="0" anchor="ctr">
            <a:normAutofit/>
          </a:bodyPr>
          <a:lstStyle/>
          <a:p>
            <a:pPr algn="r"/>
            <a:r>
              <a:rPr lang="lv-LV" sz="8000" dirty="0">
                <a:latin typeface="GILROY-SEMIBOLD"/>
              </a:rPr>
              <a:t>Policijas darba efektivitātes uzlabošana</a:t>
            </a:r>
          </a:p>
        </p:txBody>
      </p:sp>
      <p:sp>
        <p:nvSpPr>
          <p:cNvPr id="5" name="Teksta vietturis 4">
            <a:extLst>
              <a:ext uri="{FF2B5EF4-FFF2-40B4-BE49-F238E27FC236}">
                <a16:creationId xmlns:a16="http://schemas.microsoft.com/office/drawing/2014/main" id="{085132B4-EBD3-4B9B-D6EB-24EE037B7C1D}"/>
              </a:ext>
            </a:extLst>
          </p:cNvPr>
          <p:cNvSpPr>
            <a:spLocks noGrp="1"/>
          </p:cNvSpPr>
          <p:nvPr>
            <p:ph type="body" idx="1"/>
          </p:nvPr>
        </p:nvSpPr>
        <p:spPr>
          <a:xfrm>
            <a:off x="1679577" y="3693463"/>
            <a:ext cx="10315574" cy="993962"/>
          </a:xfrm>
        </p:spPr>
        <p:txBody>
          <a:bodyPr/>
          <a:lstStyle/>
          <a:p>
            <a:r>
              <a:rPr lang="lv-LV" dirty="0">
                <a:latin typeface="Abadi" panose="020B0604020104020204" pitchFamily="34" charset="0"/>
              </a:rPr>
              <a:t>Pabeigtie uzdevumi</a:t>
            </a:r>
          </a:p>
        </p:txBody>
      </p:sp>
      <p:sp>
        <p:nvSpPr>
          <p:cNvPr id="6" name="Satura vietturis 5">
            <a:extLst>
              <a:ext uri="{FF2B5EF4-FFF2-40B4-BE49-F238E27FC236}">
                <a16:creationId xmlns:a16="http://schemas.microsoft.com/office/drawing/2014/main" id="{D554CD09-CA3D-1D97-684E-8F2DD1891832}"/>
              </a:ext>
            </a:extLst>
          </p:cNvPr>
          <p:cNvSpPr>
            <a:spLocks noGrp="1"/>
          </p:cNvSpPr>
          <p:nvPr>
            <p:ph sz="half" idx="2"/>
          </p:nvPr>
        </p:nvSpPr>
        <p:spPr/>
        <p:txBody>
          <a:bodyPr>
            <a:normAutofit fontScale="85000" lnSpcReduction="20000"/>
          </a:bodyPr>
          <a:lstStyle/>
          <a:p>
            <a:r>
              <a:rPr lang="lv-LV" sz="4000" dirty="0"/>
              <a:t>Pilnveidota pastāvošā pārvaldības sistēma, uzlaboti iekšējie procesi, samazināts nepieciešamo darbību skaits vai patērētais laiks noteiktas darbības izpildei</a:t>
            </a:r>
          </a:p>
          <a:p>
            <a:r>
              <a:rPr lang="lv-LV" sz="4000" dirty="0"/>
              <a:t>Uzlabota un atvieglota dokumentu aprite starp struktūrvienībām</a:t>
            </a:r>
          </a:p>
          <a:p>
            <a:r>
              <a:rPr lang="lv-LV" sz="4000" dirty="0"/>
              <a:t>Pilnībā </a:t>
            </a:r>
            <a:r>
              <a:rPr lang="lv-LV" sz="4000" dirty="0" err="1"/>
              <a:t>digitalizēta</a:t>
            </a:r>
            <a:r>
              <a:rPr lang="lv-LV" sz="4000" dirty="0"/>
              <a:t> dokumentu aprite pārkāpumu procesos</a:t>
            </a:r>
          </a:p>
          <a:p>
            <a:r>
              <a:rPr lang="lv-LV" sz="4000" dirty="0"/>
              <a:t>Daļēji modernizēts autoparks, uzsākta </a:t>
            </a:r>
            <a:r>
              <a:rPr lang="lv-LV" sz="4000" dirty="0" err="1"/>
              <a:t>mikromobilitātes</a:t>
            </a:r>
            <a:r>
              <a:rPr lang="lv-LV" sz="4000" dirty="0"/>
              <a:t> rīku izmantošana patrulēšanā</a:t>
            </a:r>
          </a:p>
          <a:p>
            <a:r>
              <a:rPr lang="lv-LV" sz="4000" dirty="0"/>
              <a:t>Iegādāti jauni kuģošanas līdzekļi</a:t>
            </a:r>
          </a:p>
          <a:p>
            <a:r>
              <a:rPr lang="lv-LV" sz="4000" dirty="0"/>
              <a:t>Iegādāti un implementēti ikdienas uzdevumu izpildē bezpilota gaisa kuģi</a:t>
            </a:r>
          </a:p>
          <a:p>
            <a:r>
              <a:rPr lang="lv-LV" sz="4000" dirty="0"/>
              <a:t>Piedaloties starptautiskos pieredzes apmaiņas pasākumos paaugstināta darbinieku kvalifikācija</a:t>
            </a:r>
          </a:p>
        </p:txBody>
      </p:sp>
      <p:sp>
        <p:nvSpPr>
          <p:cNvPr id="7" name="Teksta vietturis 6">
            <a:extLst>
              <a:ext uri="{FF2B5EF4-FFF2-40B4-BE49-F238E27FC236}">
                <a16:creationId xmlns:a16="http://schemas.microsoft.com/office/drawing/2014/main" id="{6CA00172-E34E-B7A5-3C3A-0DE30C7CE74E}"/>
              </a:ext>
            </a:extLst>
          </p:cNvPr>
          <p:cNvSpPr>
            <a:spLocks noGrp="1"/>
          </p:cNvSpPr>
          <p:nvPr>
            <p:ph type="body" sz="quarter" idx="3"/>
          </p:nvPr>
        </p:nvSpPr>
        <p:spPr>
          <a:xfrm>
            <a:off x="12344400" y="3693463"/>
            <a:ext cx="10366376" cy="993962"/>
          </a:xfrm>
        </p:spPr>
        <p:txBody>
          <a:bodyPr vert="horz" lIns="91440" tIns="45720" rIns="91440" bIns="45720" rtlCol="0" anchor="b">
            <a:normAutofit/>
          </a:bodyPr>
          <a:lstStyle/>
          <a:p>
            <a:r>
              <a:rPr lang="lv-LV" dirty="0">
                <a:latin typeface="Abadi" panose="020B0604020104020204" pitchFamily="34" charset="0"/>
              </a:rPr>
              <a:t>Uzdevumi procesā</a:t>
            </a:r>
          </a:p>
        </p:txBody>
      </p:sp>
      <p:sp>
        <p:nvSpPr>
          <p:cNvPr id="8" name="Satura vietturis 7">
            <a:extLst>
              <a:ext uri="{FF2B5EF4-FFF2-40B4-BE49-F238E27FC236}">
                <a16:creationId xmlns:a16="http://schemas.microsoft.com/office/drawing/2014/main" id="{539D0C2C-5334-578F-2D01-EA74C0740251}"/>
              </a:ext>
            </a:extLst>
          </p:cNvPr>
          <p:cNvSpPr>
            <a:spLocks noGrp="1"/>
          </p:cNvSpPr>
          <p:nvPr>
            <p:ph sz="quarter" idx="4"/>
          </p:nvPr>
        </p:nvSpPr>
        <p:spPr/>
        <p:txBody>
          <a:bodyPr>
            <a:normAutofit fontScale="85000" lnSpcReduction="20000"/>
          </a:bodyPr>
          <a:lstStyle/>
          <a:p>
            <a:r>
              <a:rPr lang="lv-LV" sz="4000" dirty="0"/>
              <a:t>Sistematizēt visu digitālo pierādījumu uzglabāšanu</a:t>
            </a:r>
          </a:p>
          <a:p>
            <a:r>
              <a:rPr lang="lv-LV" sz="4000" dirty="0" err="1"/>
              <a:t>Digitalizēt</a:t>
            </a:r>
            <a:r>
              <a:rPr lang="lv-LV" sz="4000" dirty="0"/>
              <a:t> Administratīvā procesa procedūras un dokumentāciju</a:t>
            </a:r>
          </a:p>
          <a:p>
            <a:r>
              <a:rPr lang="lv-LV" sz="4000" dirty="0"/>
              <a:t>Atvieglot pierādījumu nostiprināšanas procedūru</a:t>
            </a:r>
          </a:p>
          <a:p>
            <a:r>
              <a:rPr lang="lv-LV" sz="4000" dirty="0"/>
              <a:t>Pilnveidot notikumu pārvaldības sistēmu (ENŽ) atbilstoši likuma prasībām un Vienotās vadības koncepcijai</a:t>
            </a:r>
          </a:p>
          <a:p>
            <a:r>
              <a:rPr lang="lv-LV" sz="4000" dirty="0"/>
              <a:t>Pilnveidot darbā izmantoto informācijas sistēmu integrāciju atbilstoši policijas specifikai</a:t>
            </a:r>
          </a:p>
        </p:txBody>
      </p:sp>
    </p:spTree>
    <p:extLst>
      <p:ext uri="{BB962C8B-B14F-4D97-AF65-F5344CB8AC3E}">
        <p14:creationId xmlns:p14="http://schemas.microsoft.com/office/powerpoint/2010/main" val="28180093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Virsraksts 7">
            <a:extLst>
              <a:ext uri="{FF2B5EF4-FFF2-40B4-BE49-F238E27FC236}">
                <a16:creationId xmlns:a16="http://schemas.microsoft.com/office/drawing/2014/main" id="{8F6B4A8B-D600-F7BC-0AA4-BDF469F892CF}"/>
              </a:ext>
            </a:extLst>
          </p:cNvPr>
          <p:cNvSpPr>
            <a:spLocks noGrp="1"/>
          </p:cNvSpPr>
          <p:nvPr>
            <p:ph type="title"/>
          </p:nvPr>
        </p:nvSpPr>
        <p:spPr/>
        <p:txBody>
          <a:bodyPr vert="horz" lIns="182880" tIns="91440" rIns="182880" bIns="91440" rtlCol="0" anchor="ctr">
            <a:normAutofit/>
          </a:bodyPr>
          <a:lstStyle/>
          <a:p>
            <a:pPr algn="r"/>
            <a:r>
              <a:rPr lang="lv-LV" sz="8000" dirty="0">
                <a:latin typeface="GILROY-SEMIBOLD"/>
              </a:rPr>
              <a:t>Tehnoloģijas un sociālie mediji</a:t>
            </a:r>
          </a:p>
        </p:txBody>
      </p:sp>
      <p:sp>
        <p:nvSpPr>
          <p:cNvPr id="15" name="Teksta vietturis 4">
            <a:extLst>
              <a:ext uri="{FF2B5EF4-FFF2-40B4-BE49-F238E27FC236}">
                <a16:creationId xmlns:a16="http://schemas.microsoft.com/office/drawing/2014/main" id="{B8D20D9A-A985-F4CA-D185-28CD4413AD2F}"/>
              </a:ext>
            </a:extLst>
          </p:cNvPr>
          <p:cNvSpPr txBox="1">
            <a:spLocks/>
          </p:cNvSpPr>
          <p:nvPr/>
        </p:nvSpPr>
        <p:spPr>
          <a:xfrm>
            <a:off x="1679577" y="3693463"/>
            <a:ext cx="10315574" cy="993962"/>
          </a:xfrm>
          <a:prstGeom prst="rect">
            <a:avLst/>
          </a:prstGeom>
        </p:spPr>
        <p:txBody>
          <a:bodyPr vert="horz" lIns="91440" tIns="45720" rIns="91440" bIns="45720" rtlCol="0" anchor="b">
            <a:normAutofit/>
          </a:bodyPr>
          <a:lstStyle>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lv-LV" sz="4800" b="1" i="0" u="none" strike="noStrike" kern="1200" cap="none" spc="0" normalizeH="0" baseline="0" noProof="0" dirty="0">
                <a:ln>
                  <a:noFill/>
                </a:ln>
                <a:solidFill>
                  <a:srgbClr val="000B40"/>
                </a:solidFill>
                <a:effectLst/>
                <a:uLnTx/>
                <a:uFillTx/>
                <a:latin typeface="Abadi" panose="020B0604020104020204" pitchFamily="34" charset="0"/>
                <a:ea typeface="+mn-ea"/>
                <a:cs typeface="+mn-cs"/>
                <a:sym typeface="Helvetica Neue"/>
              </a:rPr>
              <a:t>Pabeigtie uzdevumi</a:t>
            </a:r>
          </a:p>
        </p:txBody>
      </p:sp>
      <p:sp>
        <p:nvSpPr>
          <p:cNvPr id="16" name="Satura vietturis 5">
            <a:extLst>
              <a:ext uri="{FF2B5EF4-FFF2-40B4-BE49-F238E27FC236}">
                <a16:creationId xmlns:a16="http://schemas.microsoft.com/office/drawing/2014/main" id="{3D166BBE-C94C-D9CC-1D66-C2CD5FF66FF7}"/>
              </a:ext>
            </a:extLst>
          </p:cNvPr>
          <p:cNvSpPr txBox="1">
            <a:spLocks/>
          </p:cNvSpPr>
          <p:nvPr/>
        </p:nvSpPr>
        <p:spPr>
          <a:xfrm>
            <a:off x="1679577" y="5010150"/>
            <a:ext cx="10315574" cy="7369176"/>
          </a:xfrm>
          <a:prstGeom prst="rect">
            <a:avLst/>
          </a:prstGeom>
        </p:spPr>
        <p:txBody>
          <a:bodyPr vert="horz" lIns="91440" tIns="45720" rIns="91440" bIns="45720" rtlCol="0">
            <a:normAutofit fontScale="92500" lnSpcReduction="10000"/>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Noslēgti videonovērošanas tīkla paplašināšanas projektēšanas darbi</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Uzsākta atsevišķo analītisko rīku izmantošana videonovērošanā, t.i. transportlīdzekļu reģistrācijas numuru atpazīšanās</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Iegādāti 8 bezpilota gaisa kuģi, t.sk. ar siltuma kamerām aprīkotie </a:t>
            </a:r>
            <a:r>
              <a:rPr kumimoji="0" lang="lv-LV" sz="4300" b="0" i="0" u="none" strike="noStrike" kern="1200" cap="none" spc="0" normalizeH="0" baseline="0" noProof="0" dirty="0" err="1">
                <a:ln>
                  <a:noFill/>
                </a:ln>
                <a:solidFill>
                  <a:srgbClr val="000B40"/>
                </a:solidFill>
                <a:effectLst/>
                <a:uLnTx/>
                <a:uFillTx/>
                <a:latin typeface="Calibri" panose="020F0502020204030204"/>
                <a:ea typeface="+mn-ea"/>
                <a:cs typeface="+mn-cs"/>
                <a:sym typeface="Helvetica Neue"/>
              </a:rPr>
              <a:t>droni</a:t>
            </a: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Sadarbībā ar Civilās aviācijas aģentūru nodrošināta bezpilota gaisa kuģu lidojumu kontrole Rīgā</a:t>
            </a:r>
          </a:p>
          <a:p>
            <a:pPr marL="457200" marR="0" lvl="0" indent="-457200" algn="l" defTabSz="1828800" rtl="0" eaLnBrk="1" fontAlgn="auto" latinLnBrk="0" hangingPunct="1">
              <a:lnSpc>
                <a:spcPct val="90000"/>
              </a:lnSpc>
              <a:spcBef>
                <a:spcPts val="2000"/>
              </a:spcBef>
              <a:spcAft>
                <a:spcPts val="0"/>
              </a:spcAft>
              <a:buClrTx/>
              <a:buSzTx/>
              <a:buFont typeface="Arial" panose="020B0604020202020204" pitchFamily="34" charset="0"/>
              <a:buChar char="•"/>
              <a:tabLst/>
              <a:defRPr/>
            </a:pP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Paplašināta policijas komunikācija sociālajos tīklos, izveidojot kontu tīklā «Tik-</a:t>
            </a:r>
            <a:r>
              <a:rPr kumimoji="0" lang="lv-LV" sz="4300" b="0" i="0" u="none" strike="noStrike" kern="1200" cap="none" spc="0" normalizeH="0" baseline="0" noProof="0" dirty="0" err="1">
                <a:ln>
                  <a:noFill/>
                </a:ln>
                <a:solidFill>
                  <a:srgbClr val="000B40"/>
                </a:solidFill>
                <a:effectLst/>
                <a:uLnTx/>
                <a:uFillTx/>
                <a:latin typeface="Calibri" panose="020F0502020204030204"/>
                <a:ea typeface="+mn-ea"/>
                <a:cs typeface="+mn-cs"/>
                <a:sym typeface="Helvetica Neue"/>
              </a:rPr>
              <a:t>Tok</a:t>
            </a:r>
            <a:r>
              <a:rPr kumimoji="0" lang="lv-LV" sz="43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rPr>
              <a:t>»</a:t>
            </a:r>
            <a:endParaRPr kumimoji="0" lang="lv-LV" sz="56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endParaRPr>
          </a:p>
        </p:txBody>
      </p:sp>
      <p:sp>
        <p:nvSpPr>
          <p:cNvPr id="17" name="Teksta vietturis 6">
            <a:extLst>
              <a:ext uri="{FF2B5EF4-FFF2-40B4-BE49-F238E27FC236}">
                <a16:creationId xmlns:a16="http://schemas.microsoft.com/office/drawing/2014/main" id="{CC6854A7-9CEA-6684-2224-71F2CB627FD2}"/>
              </a:ext>
            </a:extLst>
          </p:cNvPr>
          <p:cNvSpPr txBox="1">
            <a:spLocks/>
          </p:cNvSpPr>
          <p:nvPr/>
        </p:nvSpPr>
        <p:spPr>
          <a:xfrm>
            <a:off x="12344400" y="3693463"/>
            <a:ext cx="10366376" cy="993962"/>
          </a:xfrm>
          <a:prstGeom prst="rect">
            <a:avLst/>
          </a:prstGeom>
        </p:spPr>
        <p:txBody>
          <a:bodyPr vert="horz" lIns="91440" tIns="45720" rIns="91440" bIns="45720" rtlCol="0" anchor="b">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l" defTabSz="1828800" eaLnBrk="1" hangingPunct="1">
              <a:lnSpc>
                <a:spcPct val="90000"/>
              </a:lnSpc>
              <a:spcBef>
                <a:spcPts val="2000"/>
              </a:spcBef>
              <a:buFont typeface="Arial" panose="020B0604020202020204" pitchFamily="34" charset="0"/>
              <a:defRPr sz="4800" b="1" kern="1200">
                <a:solidFill>
                  <a:schemeClr val="tx1"/>
                </a:solidFill>
                <a:latin typeface="GILROY-SEMIBOLD"/>
              </a:defRPr>
            </a:lvl1pPr>
            <a:lvl2pPr marL="914400" indent="0" algn="l" defTabSz="1828800" eaLnBrk="1" hangingPunct="1">
              <a:lnSpc>
                <a:spcPct val="90000"/>
              </a:lnSpc>
              <a:spcBef>
                <a:spcPts val="1000"/>
              </a:spcBef>
              <a:buFont typeface="Arial" panose="020B0604020202020204" pitchFamily="34" charset="0"/>
              <a:defRPr sz="4000" b="1" kern="1200">
                <a:solidFill>
                  <a:schemeClr val="tx1"/>
                </a:solidFill>
              </a:defRPr>
            </a:lvl2pPr>
            <a:lvl3pPr marL="1828800" indent="0" algn="l" defTabSz="1828800" eaLnBrk="1" hangingPunct="1">
              <a:lnSpc>
                <a:spcPct val="90000"/>
              </a:lnSpc>
              <a:spcBef>
                <a:spcPts val="1000"/>
              </a:spcBef>
              <a:buFont typeface="Arial" panose="020B0604020202020204" pitchFamily="34" charset="0"/>
              <a:defRPr sz="3600" b="1" kern="1200">
                <a:solidFill>
                  <a:schemeClr val="tx1"/>
                </a:solidFill>
              </a:defRPr>
            </a:lvl3pPr>
            <a:lvl4pPr marL="2743200" indent="0" algn="l" defTabSz="1828800" eaLnBrk="1" hangingPunct="1">
              <a:lnSpc>
                <a:spcPct val="90000"/>
              </a:lnSpc>
              <a:spcBef>
                <a:spcPts val="1000"/>
              </a:spcBef>
              <a:buFont typeface="Arial" panose="020B0604020202020204" pitchFamily="34" charset="0"/>
              <a:defRPr sz="3200" b="1" kern="1200">
                <a:solidFill>
                  <a:schemeClr val="tx1"/>
                </a:solidFill>
              </a:defRPr>
            </a:lvl4pPr>
            <a:lvl5pPr marL="3657600" indent="0" algn="l" defTabSz="1828800" eaLnBrk="1" hangingPunct="1">
              <a:lnSpc>
                <a:spcPct val="90000"/>
              </a:lnSpc>
              <a:spcBef>
                <a:spcPts val="1000"/>
              </a:spcBef>
              <a:buFont typeface="Arial" panose="020B0604020202020204" pitchFamily="34" charset="0"/>
              <a:defRPr sz="3200" b="1" kern="1200">
                <a:solidFill>
                  <a:schemeClr val="tx1"/>
                </a:solidFill>
              </a:defRPr>
            </a:lvl5pPr>
            <a:lvl6pPr marL="4572000" indent="0" algn="l" defTabSz="1828800" eaLnBrk="1" hangingPunct="1">
              <a:lnSpc>
                <a:spcPct val="90000"/>
              </a:lnSpc>
              <a:spcBef>
                <a:spcPts val="1000"/>
              </a:spcBef>
              <a:buFont typeface="Arial" panose="020B0604020202020204" pitchFamily="34" charset="0"/>
              <a:defRPr sz="3200" b="1" kern="1200">
                <a:solidFill>
                  <a:schemeClr val="tx1"/>
                </a:solidFill>
              </a:defRPr>
            </a:lvl6pPr>
            <a:lvl7pPr marL="5486400" indent="0" algn="l" defTabSz="1828800" eaLnBrk="1" hangingPunct="1">
              <a:lnSpc>
                <a:spcPct val="90000"/>
              </a:lnSpc>
              <a:spcBef>
                <a:spcPts val="1000"/>
              </a:spcBef>
              <a:buFont typeface="Arial" panose="020B0604020202020204" pitchFamily="34" charset="0"/>
              <a:defRPr sz="3200" b="1" kern="1200">
                <a:solidFill>
                  <a:schemeClr val="tx1"/>
                </a:solidFill>
              </a:defRPr>
            </a:lvl7pPr>
            <a:lvl8pPr marL="6400800" indent="0" algn="l" defTabSz="1828800" eaLnBrk="1" hangingPunct="1">
              <a:lnSpc>
                <a:spcPct val="90000"/>
              </a:lnSpc>
              <a:spcBef>
                <a:spcPts val="1000"/>
              </a:spcBef>
              <a:buFont typeface="Arial" panose="020B0604020202020204" pitchFamily="34" charset="0"/>
              <a:defRPr sz="3200" b="1" kern="1200">
                <a:solidFill>
                  <a:schemeClr val="tx1"/>
                </a:solidFill>
              </a:defRPr>
            </a:lvl8pPr>
            <a:lvl9pPr marL="7315200" indent="0" algn="l" defTabSz="1828800" eaLnBrk="1" hangingPunct="1">
              <a:lnSpc>
                <a:spcPct val="90000"/>
              </a:lnSpc>
              <a:spcBef>
                <a:spcPts val="1000"/>
              </a:spcBef>
              <a:buFont typeface="Arial" panose="020B0604020202020204" pitchFamily="34" charset="0"/>
              <a:defRPr sz="3200" b="1" kern="1200">
                <a:solidFill>
                  <a:schemeClr val="tx1"/>
                </a:solidFill>
              </a:defRPr>
            </a:lvl9pPr>
          </a:lstStyle>
          <a:p>
            <a:pPr marL="0" marR="0" lvl="0" indent="0" algn="l" defTabSz="1828800"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lv-LV" sz="4800" b="1" i="0" u="none" strike="noStrike" kern="1200" cap="none" spc="0" normalizeH="0" baseline="0" noProof="0" dirty="0">
                <a:ln>
                  <a:noFill/>
                </a:ln>
                <a:solidFill>
                  <a:srgbClr val="000B40"/>
                </a:solidFill>
                <a:effectLst/>
                <a:uLnTx/>
                <a:uFillTx/>
                <a:latin typeface="Abadi" panose="020B0604020104020204" pitchFamily="34" charset="0"/>
                <a:ea typeface="+mn-ea"/>
                <a:cs typeface="+mn-cs"/>
                <a:sym typeface="Helvetica Neue"/>
              </a:rPr>
              <a:t>Uzdevumi procesā</a:t>
            </a:r>
          </a:p>
        </p:txBody>
      </p:sp>
      <p:sp>
        <p:nvSpPr>
          <p:cNvPr id="18" name="Satura vietturis 7">
            <a:extLst>
              <a:ext uri="{FF2B5EF4-FFF2-40B4-BE49-F238E27FC236}">
                <a16:creationId xmlns:a16="http://schemas.microsoft.com/office/drawing/2014/main" id="{EA1B2773-1BB9-75E6-8851-B47ECC19ADFE}"/>
              </a:ext>
            </a:extLst>
          </p:cNvPr>
          <p:cNvSpPr txBox="1">
            <a:spLocks/>
          </p:cNvSpPr>
          <p:nvPr/>
        </p:nvSpPr>
        <p:spPr>
          <a:xfrm>
            <a:off x="12344400" y="5010150"/>
            <a:ext cx="10366376" cy="7369176"/>
          </a:xfrm>
          <a:prstGeom prst="rect">
            <a:avLst/>
          </a:prstGeom>
        </p:spPr>
        <p:txBody>
          <a:bodyPr>
            <a:norm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l" defTabSz="1828800" hangingPunct="1">
              <a:spcBef>
                <a:spcPts val="1200"/>
              </a:spcBef>
              <a:spcAft>
                <a:spcPts val="1200"/>
              </a:spcAft>
            </a:pPr>
            <a:r>
              <a:rPr lang="lv-LV" sz="4000" kern="1200" dirty="0">
                <a:solidFill>
                  <a:prstClr val="black"/>
                </a:solidFill>
                <a:latin typeface="Calibri" panose="020F0502020204030204"/>
              </a:rPr>
              <a:t>Videonovērošanas kameru uzstādīšana</a:t>
            </a:r>
          </a:p>
          <a:p>
            <a:pPr algn="l" defTabSz="1828800" hangingPunct="1">
              <a:spcBef>
                <a:spcPts val="1200"/>
              </a:spcBef>
              <a:spcAft>
                <a:spcPts val="1200"/>
              </a:spcAft>
            </a:pPr>
            <a:r>
              <a:rPr lang="lv-LV" sz="4000" kern="1200" dirty="0">
                <a:solidFill>
                  <a:prstClr val="black"/>
                </a:solidFill>
                <a:latin typeface="Calibri" panose="020F0502020204030204"/>
              </a:rPr>
              <a:t>Analītisko rīku pielāgošana esošā un nākotnes videonovērošanas centra vajadzībām</a:t>
            </a:r>
          </a:p>
          <a:p>
            <a:pPr algn="l" defTabSz="1828800" hangingPunct="1">
              <a:spcBef>
                <a:spcPts val="1200"/>
              </a:spcBef>
              <a:spcAft>
                <a:spcPts val="1200"/>
              </a:spcAft>
            </a:pPr>
            <a:r>
              <a:rPr lang="lv-LV" sz="4000" kern="1200" dirty="0">
                <a:solidFill>
                  <a:prstClr val="black"/>
                </a:solidFill>
                <a:latin typeface="Calibri" panose="020F0502020204030204"/>
              </a:rPr>
              <a:t>Efektīvās </a:t>
            </a:r>
            <a:r>
              <a:rPr lang="lv-LV" sz="4000" kern="1200" dirty="0" err="1">
                <a:solidFill>
                  <a:prstClr val="black"/>
                </a:solidFill>
                <a:latin typeface="Calibri" panose="020F0502020204030204"/>
              </a:rPr>
              <a:t>radiokomunikācijas</a:t>
            </a:r>
            <a:r>
              <a:rPr lang="lv-LV" sz="4000" kern="1200" dirty="0">
                <a:solidFill>
                  <a:prstClr val="black"/>
                </a:solidFill>
                <a:latin typeface="Calibri" panose="020F0502020204030204"/>
              </a:rPr>
              <a:t> nodrošināšana starp RPP resursiem, uzlabojot </a:t>
            </a:r>
            <a:r>
              <a:rPr lang="lv-LV" sz="4000" kern="1200" dirty="0" err="1">
                <a:solidFill>
                  <a:prstClr val="black"/>
                </a:solidFill>
                <a:latin typeface="Calibri" panose="020F0502020204030204"/>
              </a:rPr>
              <a:t>Tetra</a:t>
            </a:r>
            <a:r>
              <a:rPr lang="lv-LV" sz="4000" kern="1200" dirty="0">
                <a:solidFill>
                  <a:prstClr val="black"/>
                </a:solidFill>
                <a:latin typeface="Calibri" panose="020F0502020204030204"/>
              </a:rPr>
              <a:t> radiotīklu</a:t>
            </a:r>
          </a:p>
          <a:p>
            <a:pPr algn="l" defTabSz="1828800" hangingPunct="1">
              <a:spcBef>
                <a:spcPts val="1200"/>
              </a:spcBef>
              <a:spcAft>
                <a:spcPts val="1200"/>
              </a:spcAft>
            </a:pPr>
            <a:r>
              <a:rPr lang="lv-LV" sz="4000" kern="1200" dirty="0">
                <a:solidFill>
                  <a:prstClr val="black"/>
                </a:solidFill>
                <a:latin typeface="Calibri" panose="020F0502020204030204"/>
              </a:rPr>
              <a:t>Satiksmes pārkāpumu fiksēšanas rīku implementēšana policijas darbā</a:t>
            </a:r>
          </a:p>
          <a:p>
            <a:pPr algn="l" defTabSz="1828800" hangingPunct="1">
              <a:spcBef>
                <a:spcPts val="1200"/>
              </a:spcBef>
              <a:spcAft>
                <a:spcPts val="1200"/>
              </a:spcAft>
            </a:pPr>
            <a:r>
              <a:rPr lang="lv-LV" sz="4000" kern="1200" dirty="0">
                <a:solidFill>
                  <a:prstClr val="black"/>
                </a:solidFill>
                <a:latin typeface="Calibri" panose="020F0502020204030204"/>
              </a:rPr>
              <a:t>Klātbūtnes palielināšana sociālajos medijos un sabiedrības informēšana par veiktajiem preventīviem pasākumiem, t.sk. stiprinot vizuālo komunikāciju</a:t>
            </a:r>
            <a:endParaRPr kumimoji="0" lang="lv-LV" sz="5600" b="0" i="0" u="none" strike="noStrike" kern="1200" cap="none" spc="0" normalizeH="0" baseline="0" noProof="0" dirty="0">
              <a:ln>
                <a:noFill/>
              </a:ln>
              <a:solidFill>
                <a:srgbClr val="000B40"/>
              </a:solidFill>
              <a:effectLst/>
              <a:uLnTx/>
              <a:uFillTx/>
              <a:latin typeface="Calibri" panose="020F0502020204030204"/>
              <a:ea typeface="+mn-ea"/>
              <a:cs typeface="+mn-cs"/>
              <a:sym typeface="Helvetica Neue"/>
            </a:endParaRPr>
          </a:p>
        </p:txBody>
      </p:sp>
    </p:spTree>
    <p:extLst>
      <p:ext uri="{BB962C8B-B14F-4D97-AF65-F5344CB8AC3E}">
        <p14:creationId xmlns:p14="http://schemas.microsoft.com/office/powerpoint/2010/main" val="1498619894"/>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RIGA_2022">
  <a:themeElements>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Тема Office">
  <a:themeElements>
    <a:clrScheme name="Office dizains">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dizains">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dizains">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3.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4.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5.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6.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7.xml><?xml version="1.0" encoding="utf-8"?>
<a:themeOverride xmlns:a="http://schemas.openxmlformats.org/drawingml/2006/main">
  <a:clrScheme name="RIGA">
    <a:dk1>
      <a:srgbClr val="000B40"/>
    </a:dk1>
    <a:lt1>
      <a:srgbClr val="244CD3"/>
    </a:lt1>
    <a:dk2>
      <a:srgbClr val="244CD3"/>
    </a:dk2>
    <a:lt2>
      <a:srgbClr val="FFFFFF"/>
    </a:lt2>
    <a:accent1>
      <a:srgbClr val="AAD0FF"/>
    </a:accent1>
    <a:accent2>
      <a:srgbClr val="E2FF86"/>
    </a:accent2>
    <a:accent3>
      <a:srgbClr val="0D382C"/>
    </a:accent3>
    <a:accent4>
      <a:srgbClr val="78E9B8"/>
    </a:accent4>
    <a:accent5>
      <a:srgbClr val="BEAFEC"/>
    </a:accent5>
    <a:accent6>
      <a:srgbClr val="77893A"/>
    </a:accent6>
    <a:hlink>
      <a:srgbClr val="000A40"/>
    </a:hlink>
    <a:folHlink>
      <a:srgbClr val="000A4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2455</TotalTime>
  <Words>4437</Words>
  <Application>Microsoft Office PowerPoint</Application>
  <PresentationFormat>Pielāgots</PresentationFormat>
  <Paragraphs>696</Paragraphs>
  <Slides>55</Slides>
  <Notes>1</Notes>
  <HiddenSlides>0</HiddenSlides>
  <MMClips>0</MMClips>
  <ScaleCrop>false</ScaleCrop>
  <HeadingPairs>
    <vt:vector size="6" baseType="variant">
      <vt:variant>
        <vt:lpstr>Lietotie fonti</vt:lpstr>
      </vt:variant>
      <vt:variant>
        <vt:i4>12</vt:i4>
      </vt:variant>
      <vt:variant>
        <vt:lpstr>Dizains</vt:lpstr>
      </vt:variant>
      <vt:variant>
        <vt:i4>2</vt:i4>
      </vt:variant>
      <vt:variant>
        <vt:lpstr>Slaidu virsraksti</vt:lpstr>
      </vt:variant>
      <vt:variant>
        <vt:i4>55</vt:i4>
      </vt:variant>
    </vt:vector>
  </HeadingPairs>
  <TitlesOfParts>
    <vt:vector size="69" baseType="lpstr">
      <vt:lpstr>Abadi</vt:lpstr>
      <vt:lpstr>Arial</vt:lpstr>
      <vt:lpstr>Calibri</vt:lpstr>
      <vt:lpstr>Calibri Light</vt:lpstr>
      <vt:lpstr>Corbel</vt:lpstr>
      <vt:lpstr>Corbel Light</vt:lpstr>
      <vt:lpstr>Gill Sans</vt:lpstr>
      <vt:lpstr>GILROY-SEMIBOLD</vt:lpstr>
      <vt:lpstr>Helvetica Neue</vt:lpstr>
      <vt:lpstr>Helvetica Neue Medium</vt:lpstr>
      <vt:lpstr>Times New Roman</vt:lpstr>
      <vt:lpstr>Wingdings</vt:lpstr>
      <vt:lpstr>RIGA_2022</vt:lpstr>
      <vt:lpstr>Тема Office</vt:lpstr>
      <vt:lpstr>RĪGAS PAŠVALDĪBAS POLICIJAS 2022. gada darba rezultātu pārskats</vt:lpstr>
      <vt:lpstr>PowerPoint prezentācija</vt:lpstr>
      <vt:lpstr>PowerPoint prezentācija</vt:lpstr>
      <vt:lpstr>PowerPoint prezentācija</vt:lpstr>
      <vt:lpstr>Prioritātes 2022. gadam</vt:lpstr>
      <vt:lpstr>Klātbūtnes stiprināšanā apkaimēs un nedrošības sajūtas mazināšanā</vt:lpstr>
      <vt:lpstr>Policijas darba atklātība un sabiedrības uzticības veidošana</vt:lpstr>
      <vt:lpstr>Policijas darba efektivitātes uzlabošana</vt:lpstr>
      <vt:lpstr>Tehnoloģijas un sociālie mediji</vt:lpstr>
      <vt:lpstr>Apmācību pilnveidošana un izglītības uzlabošana</vt:lpstr>
      <vt:lpstr>Darbinieku labklājība un drošība</vt:lpstr>
      <vt:lpstr>Mērķi 2023</vt:lpstr>
      <vt:lpstr>Mērķi 2023</vt:lpstr>
      <vt:lpstr>Mērķi 2023</vt:lpstr>
      <vt:lpstr>PowerPoint prezentācija</vt:lpstr>
      <vt:lpstr>PowerPoint prezentācija</vt:lpstr>
      <vt:lpstr>PowerPoint prezentācija</vt:lpstr>
      <vt:lpstr>PowerPoint prezentācija</vt:lpstr>
      <vt:lpstr>PowerPoint prezentācija</vt:lpstr>
      <vt:lpstr>Atestācijas kārtība </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Psiholoģiskais atbalsts </vt:lpstr>
      <vt:lpstr>PowerPoint prezentācija</vt:lpstr>
      <vt:lpstr>Policijas dežūrdaļu darbs</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Žanna Zujeva</dc:creator>
  <cp:lastModifiedBy>Andrejs Aronovs</cp:lastModifiedBy>
  <cp:revision>93</cp:revision>
  <dcterms:modified xsi:type="dcterms:W3CDTF">2023-02-13T09:08:43Z</dcterms:modified>
</cp:coreProperties>
</file>